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80" r:id="rId5"/>
    <p:sldId id="261" r:id="rId6"/>
    <p:sldId id="262" r:id="rId7"/>
    <p:sldId id="263" r:id="rId8"/>
    <p:sldId id="281" r:id="rId9"/>
    <p:sldId id="282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BC188-B3E9-4A3C-80C5-7AECE06B09E2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46908-2B2E-449F-A1AE-C1D9A21A73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3FF4A-4CE5-4D03-A39E-49BEBCE0710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46908-2B2E-449F-A1AE-C1D9A21A736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79B1986-B96D-471D-8C1B-B270C5EAEA63}" type="datetimeFigureOut">
              <a:rPr lang="en-US" smtClean="0"/>
              <a:pPr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85C15A-4AE6-4F18-8D04-B9D25248E5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</a:t>
            </a:r>
            <a:r>
              <a:rPr lang="en-US" dirty="0" smtClean="0"/>
              <a:t>linear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17,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p. 360</a:t>
            </a:r>
          </a:p>
          <a:p>
            <a:pPr>
              <a:buNone/>
            </a:pPr>
            <a:r>
              <a:rPr lang="en-US" dirty="0" smtClean="0"/>
              <a:t>#1-14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inequality notation</a:t>
            </a:r>
          </a:p>
          <a:p>
            <a:r>
              <a:rPr lang="en-US" dirty="0" smtClean="0"/>
              <a:t>Use </a:t>
            </a:r>
            <a:r>
              <a:rPr lang="en-US" dirty="0" smtClean="0"/>
              <a:t>the addition property to solve a linear </a:t>
            </a:r>
            <a:r>
              <a:rPr lang="en-US" dirty="0" smtClean="0"/>
              <a:t>inequality</a:t>
            </a:r>
          </a:p>
          <a:p>
            <a:r>
              <a:rPr lang="en-US" dirty="0" smtClean="0"/>
              <a:t>Use multiplication to solve inequalities</a:t>
            </a:r>
          </a:p>
          <a:p>
            <a:r>
              <a:rPr lang="en-US" dirty="0" smtClean="0"/>
              <a:t>Graph the solution </a:t>
            </a:r>
            <a:r>
              <a:rPr lang="en-US" dirty="0" smtClean="0"/>
              <a:t>set on the coordinate plane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the inequality symbol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is &gt; (greater than) that.</a:t>
            </a:r>
          </a:p>
          <a:p>
            <a:pPr>
              <a:buNone/>
            </a:pPr>
            <a:r>
              <a:rPr lang="en-US" dirty="0" smtClean="0"/>
              <a:t>That is &lt; (less than) this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This is </a:t>
            </a:r>
            <a:r>
              <a:rPr lang="en-US" dirty="0" smtClean="0">
                <a:latin typeface="Century Schoolbook"/>
              </a:rPr>
              <a:t>≥</a:t>
            </a:r>
            <a:r>
              <a:rPr lang="en-US" dirty="0" smtClean="0"/>
              <a:t> </a:t>
            </a:r>
            <a:r>
              <a:rPr lang="en-US" dirty="0" smtClean="0"/>
              <a:t>(greater </a:t>
            </a:r>
            <a:r>
              <a:rPr lang="en-US" dirty="0" smtClean="0"/>
              <a:t>than or equal to) </a:t>
            </a:r>
            <a:r>
              <a:rPr lang="en-US" dirty="0" smtClean="0"/>
              <a:t>that.</a:t>
            </a:r>
          </a:p>
          <a:p>
            <a:pPr>
              <a:buNone/>
            </a:pPr>
            <a:r>
              <a:rPr lang="en-US" dirty="0" smtClean="0"/>
              <a:t>That is </a:t>
            </a:r>
            <a:r>
              <a:rPr lang="en-US" dirty="0" smtClean="0">
                <a:latin typeface="Century Schoolbook"/>
              </a:rPr>
              <a:t>≤</a:t>
            </a:r>
            <a:r>
              <a:rPr lang="en-US" dirty="0" smtClean="0"/>
              <a:t> </a:t>
            </a:r>
            <a:r>
              <a:rPr lang="en-US" dirty="0" smtClean="0"/>
              <a:t>(less </a:t>
            </a:r>
            <a:r>
              <a:rPr lang="en-US" dirty="0" smtClean="0"/>
              <a:t>than or equal to) </a:t>
            </a:r>
            <a:r>
              <a:rPr lang="en-US" dirty="0" smtClean="0"/>
              <a:t>this.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288"/>
          <p:cNvSpPr/>
          <p:nvPr/>
        </p:nvSpPr>
        <p:spPr>
          <a:xfrm>
            <a:off x="6055042" y="3175458"/>
            <a:ext cx="351474" cy="270688"/>
          </a:xfrm>
          <a:custGeom>
            <a:avLst/>
            <a:gdLst/>
            <a:ahLst/>
            <a:cxnLst/>
            <a:rect l="0" t="0" r="0" b="0"/>
            <a:pathLst>
              <a:path w="351474" h="270688">
                <a:moveTo>
                  <a:pt x="0" y="4939"/>
                </a:moveTo>
                <a:lnTo>
                  <a:pt x="9102" y="388"/>
                </a:lnTo>
                <a:lnTo>
                  <a:pt x="11783" y="0"/>
                </a:lnTo>
                <a:lnTo>
                  <a:pt x="13570" y="694"/>
                </a:lnTo>
                <a:lnTo>
                  <a:pt x="14762" y="2109"/>
                </a:lnTo>
                <a:lnTo>
                  <a:pt x="16509" y="3052"/>
                </a:lnTo>
                <a:lnTo>
                  <a:pt x="20990" y="4101"/>
                </a:lnTo>
                <a:lnTo>
                  <a:pt x="26156" y="7107"/>
                </a:lnTo>
                <a:lnTo>
                  <a:pt x="28868" y="9241"/>
                </a:lnTo>
                <a:lnTo>
                  <a:pt x="31628" y="10665"/>
                </a:lnTo>
                <a:lnTo>
                  <a:pt x="37234" y="12246"/>
                </a:lnTo>
                <a:lnTo>
                  <a:pt x="42921" y="15526"/>
                </a:lnTo>
                <a:lnTo>
                  <a:pt x="50521" y="20569"/>
                </a:lnTo>
                <a:lnTo>
                  <a:pt x="76882" y="38780"/>
                </a:lnTo>
                <a:lnTo>
                  <a:pt x="85544" y="44645"/>
                </a:lnTo>
                <a:lnTo>
                  <a:pt x="97035" y="53317"/>
                </a:lnTo>
                <a:lnTo>
                  <a:pt x="125042" y="75653"/>
                </a:lnTo>
                <a:lnTo>
                  <a:pt x="136701" y="85419"/>
                </a:lnTo>
                <a:lnTo>
                  <a:pt x="146379" y="93835"/>
                </a:lnTo>
                <a:lnTo>
                  <a:pt x="154736" y="101351"/>
                </a:lnTo>
                <a:lnTo>
                  <a:pt x="176721" y="122401"/>
                </a:lnTo>
                <a:lnTo>
                  <a:pt x="215989" y="161068"/>
                </a:lnTo>
                <a:lnTo>
                  <a:pt x="223050" y="167128"/>
                </a:lnTo>
                <a:lnTo>
                  <a:pt x="229663" y="172120"/>
                </a:lnTo>
                <a:lnTo>
                  <a:pt x="235976" y="176400"/>
                </a:lnTo>
                <a:lnTo>
                  <a:pt x="243042" y="182112"/>
                </a:lnTo>
                <a:lnTo>
                  <a:pt x="250611" y="188776"/>
                </a:lnTo>
                <a:lnTo>
                  <a:pt x="258514" y="196078"/>
                </a:lnTo>
                <a:lnTo>
                  <a:pt x="268545" y="203802"/>
                </a:lnTo>
                <a:lnTo>
                  <a:pt x="279995" y="211810"/>
                </a:lnTo>
                <a:lnTo>
                  <a:pt x="292391" y="220005"/>
                </a:lnTo>
                <a:lnTo>
                  <a:pt x="302560" y="227374"/>
                </a:lnTo>
                <a:lnTo>
                  <a:pt x="311244" y="234192"/>
                </a:lnTo>
                <a:lnTo>
                  <a:pt x="318939" y="240642"/>
                </a:lnTo>
                <a:lnTo>
                  <a:pt x="325973" y="246847"/>
                </a:lnTo>
                <a:lnTo>
                  <a:pt x="351473" y="2706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9"/>
          <p:cNvSpPr/>
          <p:nvPr/>
        </p:nvSpPr>
        <p:spPr>
          <a:xfrm>
            <a:off x="6046470" y="3128962"/>
            <a:ext cx="368618" cy="377191"/>
          </a:xfrm>
          <a:custGeom>
            <a:avLst/>
            <a:gdLst/>
            <a:ahLst/>
            <a:cxnLst/>
            <a:rect l="0" t="0" r="0" b="0"/>
            <a:pathLst>
              <a:path w="368618" h="377191">
                <a:moveTo>
                  <a:pt x="368617" y="0"/>
                </a:moveTo>
                <a:lnTo>
                  <a:pt x="359516" y="4551"/>
                </a:lnTo>
                <a:lnTo>
                  <a:pt x="349304" y="11932"/>
                </a:lnTo>
                <a:lnTo>
                  <a:pt x="340246" y="20151"/>
                </a:lnTo>
                <a:lnTo>
                  <a:pt x="321718" y="41024"/>
                </a:lnTo>
                <a:lnTo>
                  <a:pt x="308776" y="55924"/>
                </a:lnTo>
                <a:lnTo>
                  <a:pt x="295385" y="70620"/>
                </a:lnTo>
                <a:lnTo>
                  <a:pt x="267808" y="99649"/>
                </a:lnTo>
                <a:lnTo>
                  <a:pt x="254738" y="114058"/>
                </a:lnTo>
                <a:lnTo>
                  <a:pt x="230057" y="142767"/>
                </a:lnTo>
                <a:lnTo>
                  <a:pt x="219094" y="154233"/>
                </a:lnTo>
                <a:lnTo>
                  <a:pt x="208928" y="163782"/>
                </a:lnTo>
                <a:lnTo>
                  <a:pt x="199292" y="172053"/>
                </a:lnTo>
                <a:lnTo>
                  <a:pt x="189059" y="182330"/>
                </a:lnTo>
                <a:lnTo>
                  <a:pt x="178427" y="193943"/>
                </a:lnTo>
                <a:lnTo>
                  <a:pt x="167528" y="206448"/>
                </a:lnTo>
                <a:lnTo>
                  <a:pt x="157405" y="217642"/>
                </a:lnTo>
                <a:lnTo>
                  <a:pt x="138538" y="237700"/>
                </a:lnTo>
                <a:lnTo>
                  <a:pt x="131411" y="246097"/>
                </a:lnTo>
                <a:lnTo>
                  <a:pt x="125707" y="253599"/>
                </a:lnTo>
                <a:lnTo>
                  <a:pt x="120952" y="260507"/>
                </a:lnTo>
                <a:lnTo>
                  <a:pt x="114925" y="267969"/>
                </a:lnTo>
                <a:lnTo>
                  <a:pt x="108049" y="275801"/>
                </a:lnTo>
                <a:lnTo>
                  <a:pt x="93741" y="291171"/>
                </a:lnTo>
                <a:lnTo>
                  <a:pt x="81033" y="304352"/>
                </a:lnTo>
                <a:lnTo>
                  <a:pt x="75929" y="310534"/>
                </a:lnTo>
                <a:lnTo>
                  <a:pt x="71574" y="316560"/>
                </a:lnTo>
                <a:lnTo>
                  <a:pt x="67718" y="322483"/>
                </a:lnTo>
                <a:lnTo>
                  <a:pt x="58355" y="331603"/>
                </a:lnTo>
                <a:lnTo>
                  <a:pt x="46890" y="340737"/>
                </a:lnTo>
                <a:lnTo>
                  <a:pt x="39832" y="347173"/>
                </a:lnTo>
                <a:lnTo>
                  <a:pt x="32270" y="354321"/>
                </a:lnTo>
                <a:lnTo>
                  <a:pt x="25323" y="360039"/>
                </a:lnTo>
                <a:lnTo>
                  <a:pt x="18787" y="364804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0"/>
          <p:cNvSpPr/>
          <p:nvPr/>
        </p:nvSpPr>
        <p:spPr>
          <a:xfrm>
            <a:off x="6646544" y="3154680"/>
            <a:ext cx="373946" cy="257175"/>
          </a:xfrm>
          <a:custGeom>
            <a:avLst/>
            <a:gdLst/>
            <a:ahLst/>
            <a:cxnLst/>
            <a:rect l="0" t="0" r="0" b="0"/>
            <a:pathLst>
              <a:path w="373946" h="257175">
                <a:moveTo>
                  <a:pt x="0" y="0"/>
                </a:moveTo>
                <a:lnTo>
                  <a:pt x="4552" y="4551"/>
                </a:lnTo>
                <a:lnTo>
                  <a:pt x="6844" y="5891"/>
                </a:lnTo>
                <a:lnTo>
                  <a:pt x="14623" y="8730"/>
                </a:lnTo>
                <a:lnTo>
                  <a:pt x="20152" y="12770"/>
                </a:lnTo>
                <a:lnTo>
                  <a:pt x="23913" y="14228"/>
                </a:lnTo>
                <a:lnTo>
                  <a:pt x="33171" y="15848"/>
                </a:lnTo>
                <a:lnTo>
                  <a:pt x="43636" y="19109"/>
                </a:lnTo>
                <a:lnTo>
                  <a:pt x="53684" y="22780"/>
                </a:lnTo>
                <a:lnTo>
                  <a:pt x="61325" y="24412"/>
                </a:lnTo>
                <a:lnTo>
                  <a:pt x="70436" y="27677"/>
                </a:lnTo>
                <a:lnTo>
                  <a:pt x="75533" y="29881"/>
                </a:lnTo>
                <a:lnTo>
                  <a:pt x="87503" y="32303"/>
                </a:lnTo>
                <a:lnTo>
                  <a:pt x="104055" y="34870"/>
                </a:lnTo>
                <a:lnTo>
                  <a:pt x="123663" y="37534"/>
                </a:lnTo>
                <a:lnTo>
                  <a:pt x="139592" y="40263"/>
                </a:lnTo>
                <a:lnTo>
                  <a:pt x="153069" y="43034"/>
                </a:lnTo>
                <a:lnTo>
                  <a:pt x="164911" y="45834"/>
                </a:lnTo>
                <a:lnTo>
                  <a:pt x="174710" y="48654"/>
                </a:lnTo>
                <a:lnTo>
                  <a:pt x="183149" y="51486"/>
                </a:lnTo>
                <a:lnTo>
                  <a:pt x="190680" y="54326"/>
                </a:lnTo>
                <a:lnTo>
                  <a:pt x="199510" y="56220"/>
                </a:lnTo>
                <a:lnTo>
                  <a:pt x="209207" y="57482"/>
                </a:lnTo>
                <a:lnTo>
                  <a:pt x="219481" y="58324"/>
                </a:lnTo>
                <a:lnTo>
                  <a:pt x="229189" y="59837"/>
                </a:lnTo>
                <a:lnTo>
                  <a:pt x="238518" y="61799"/>
                </a:lnTo>
                <a:lnTo>
                  <a:pt x="278573" y="71791"/>
                </a:lnTo>
                <a:lnTo>
                  <a:pt x="288585" y="75483"/>
                </a:lnTo>
                <a:lnTo>
                  <a:pt x="298118" y="79850"/>
                </a:lnTo>
                <a:lnTo>
                  <a:pt x="307331" y="84665"/>
                </a:lnTo>
                <a:lnTo>
                  <a:pt x="315377" y="87876"/>
                </a:lnTo>
                <a:lnTo>
                  <a:pt x="322646" y="90016"/>
                </a:lnTo>
                <a:lnTo>
                  <a:pt x="329398" y="91443"/>
                </a:lnTo>
                <a:lnTo>
                  <a:pt x="335804" y="93347"/>
                </a:lnTo>
                <a:lnTo>
                  <a:pt x="341979" y="95569"/>
                </a:lnTo>
                <a:lnTo>
                  <a:pt x="348001" y="98002"/>
                </a:lnTo>
                <a:lnTo>
                  <a:pt x="353921" y="99625"/>
                </a:lnTo>
                <a:lnTo>
                  <a:pt x="365579" y="101428"/>
                </a:lnTo>
                <a:lnTo>
                  <a:pt x="373750" y="102442"/>
                </a:lnTo>
                <a:lnTo>
                  <a:pt x="373945" y="103537"/>
                </a:lnTo>
                <a:lnTo>
                  <a:pt x="373122" y="105220"/>
                </a:lnTo>
                <a:lnTo>
                  <a:pt x="371621" y="107294"/>
                </a:lnTo>
                <a:lnTo>
                  <a:pt x="368715" y="108677"/>
                </a:lnTo>
                <a:lnTo>
                  <a:pt x="360406" y="110213"/>
                </a:lnTo>
                <a:lnTo>
                  <a:pt x="350363" y="113436"/>
                </a:lnTo>
                <a:lnTo>
                  <a:pt x="340503" y="118043"/>
                </a:lnTo>
                <a:lnTo>
                  <a:pt x="332945" y="123266"/>
                </a:lnTo>
                <a:lnTo>
                  <a:pt x="328643" y="125039"/>
                </a:lnTo>
                <a:lnTo>
                  <a:pt x="318784" y="127010"/>
                </a:lnTo>
                <a:lnTo>
                  <a:pt x="310631" y="130393"/>
                </a:lnTo>
                <a:lnTo>
                  <a:pt x="300432" y="135506"/>
                </a:lnTo>
                <a:lnTo>
                  <a:pt x="231642" y="173346"/>
                </a:lnTo>
                <a:lnTo>
                  <a:pt x="215388" y="183191"/>
                </a:lnTo>
                <a:lnTo>
                  <a:pt x="202648" y="191660"/>
                </a:lnTo>
                <a:lnTo>
                  <a:pt x="192248" y="199211"/>
                </a:lnTo>
                <a:lnTo>
                  <a:pt x="180553" y="207102"/>
                </a:lnTo>
                <a:lnTo>
                  <a:pt x="154858" y="223490"/>
                </a:lnTo>
                <a:lnTo>
                  <a:pt x="144197" y="229956"/>
                </a:lnTo>
                <a:lnTo>
                  <a:pt x="135183" y="235219"/>
                </a:lnTo>
                <a:lnTo>
                  <a:pt x="127271" y="239680"/>
                </a:lnTo>
                <a:lnTo>
                  <a:pt x="115937" y="247177"/>
                </a:lnTo>
                <a:lnTo>
                  <a:pt x="111583" y="250509"/>
                </a:lnTo>
                <a:lnTo>
                  <a:pt x="106774" y="252731"/>
                </a:lnTo>
                <a:lnTo>
                  <a:pt x="96350" y="255200"/>
                </a:lnTo>
                <a:lnTo>
                  <a:pt x="87907" y="256297"/>
                </a:lnTo>
                <a:lnTo>
                  <a:pt x="77153" y="2571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1"/>
          <p:cNvSpPr/>
          <p:nvPr/>
        </p:nvSpPr>
        <p:spPr>
          <a:xfrm>
            <a:off x="7238047" y="2992199"/>
            <a:ext cx="401446" cy="383993"/>
          </a:xfrm>
          <a:custGeom>
            <a:avLst/>
            <a:gdLst/>
            <a:ahLst/>
            <a:cxnLst/>
            <a:rect l="0" t="0" r="0" b="0"/>
            <a:pathLst>
              <a:path w="401446" h="383993">
                <a:moveTo>
                  <a:pt x="0" y="59611"/>
                </a:moveTo>
                <a:lnTo>
                  <a:pt x="13653" y="55060"/>
                </a:lnTo>
                <a:lnTo>
                  <a:pt x="20532" y="51814"/>
                </a:lnTo>
                <a:lnTo>
                  <a:pt x="27975" y="47745"/>
                </a:lnTo>
                <a:lnTo>
                  <a:pt x="35795" y="43128"/>
                </a:lnTo>
                <a:lnTo>
                  <a:pt x="43866" y="40050"/>
                </a:lnTo>
                <a:lnTo>
                  <a:pt x="52104" y="37998"/>
                </a:lnTo>
                <a:lnTo>
                  <a:pt x="60454" y="36629"/>
                </a:lnTo>
                <a:lnTo>
                  <a:pt x="67925" y="34765"/>
                </a:lnTo>
                <a:lnTo>
                  <a:pt x="74811" y="32569"/>
                </a:lnTo>
                <a:lnTo>
                  <a:pt x="88494" y="27590"/>
                </a:lnTo>
                <a:lnTo>
                  <a:pt x="104101" y="22202"/>
                </a:lnTo>
                <a:lnTo>
                  <a:pt x="115121" y="19431"/>
                </a:lnTo>
                <a:lnTo>
                  <a:pt x="128182" y="16632"/>
                </a:lnTo>
                <a:lnTo>
                  <a:pt x="142604" y="13813"/>
                </a:lnTo>
                <a:lnTo>
                  <a:pt x="155077" y="11934"/>
                </a:lnTo>
                <a:lnTo>
                  <a:pt x="166250" y="10681"/>
                </a:lnTo>
                <a:lnTo>
                  <a:pt x="176557" y="9846"/>
                </a:lnTo>
                <a:lnTo>
                  <a:pt x="186284" y="8337"/>
                </a:lnTo>
                <a:lnTo>
                  <a:pt x="195627" y="6378"/>
                </a:lnTo>
                <a:lnTo>
                  <a:pt x="204713" y="4120"/>
                </a:lnTo>
                <a:lnTo>
                  <a:pt x="215533" y="2614"/>
                </a:lnTo>
                <a:lnTo>
                  <a:pt x="227508" y="1610"/>
                </a:lnTo>
                <a:lnTo>
                  <a:pt x="250657" y="495"/>
                </a:lnTo>
                <a:lnTo>
                  <a:pt x="267296" y="0"/>
                </a:lnTo>
                <a:lnTo>
                  <a:pt x="273447" y="820"/>
                </a:lnTo>
                <a:lnTo>
                  <a:pt x="282822" y="4271"/>
                </a:lnTo>
                <a:lnTo>
                  <a:pt x="293455" y="11570"/>
                </a:lnTo>
                <a:lnTo>
                  <a:pt x="295649" y="14248"/>
                </a:lnTo>
                <a:lnTo>
                  <a:pt x="297112" y="16987"/>
                </a:lnTo>
                <a:lnTo>
                  <a:pt x="298737" y="22569"/>
                </a:lnTo>
                <a:lnTo>
                  <a:pt x="299781" y="33914"/>
                </a:lnTo>
                <a:lnTo>
                  <a:pt x="299867" y="36764"/>
                </a:lnTo>
                <a:lnTo>
                  <a:pt x="297421" y="45012"/>
                </a:lnTo>
                <a:lnTo>
                  <a:pt x="295436" y="49878"/>
                </a:lnTo>
                <a:lnTo>
                  <a:pt x="288150" y="60365"/>
                </a:lnTo>
                <a:lnTo>
                  <a:pt x="283540" y="65829"/>
                </a:lnTo>
                <a:lnTo>
                  <a:pt x="276657" y="73281"/>
                </a:lnTo>
                <a:lnTo>
                  <a:pt x="258849" y="91721"/>
                </a:lnTo>
                <a:lnTo>
                  <a:pt x="249719" y="99115"/>
                </a:lnTo>
                <a:lnTo>
                  <a:pt x="240774" y="104997"/>
                </a:lnTo>
                <a:lnTo>
                  <a:pt x="231954" y="109871"/>
                </a:lnTo>
                <a:lnTo>
                  <a:pt x="224168" y="115025"/>
                </a:lnTo>
                <a:lnTo>
                  <a:pt x="217073" y="120366"/>
                </a:lnTo>
                <a:lnTo>
                  <a:pt x="210438" y="125832"/>
                </a:lnTo>
                <a:lnTo>
                  <a:pt x="199347" y="133285"/>
                </a:lnTo>
                <a:lnTo>
                  <a:pt x="185285" y="142065"/>
                </a:lnTo>
                <a:lnTo>
                  <a:pt x="155692" y="160074"/>
                </a:lnTo>
                <a:lnTo>
                  <a:pt x="133014" y="174429"/>
                </a:lnTo>
                <a:lnTo>
                  <a:pt x="121030" y="184618"/>
                </a:lnTo>
                <a:lnTo>
                  <a:pt x="117835" y="188669"/>
                </a:lnTo>
                <a:lnTo>
                  <a:pt x="114751" y="191370"/>
                </a:lnTo>
                <a:lnTo>
                  <a:pt x="111743" y="193170"/>
                </a:lnTo>
                <a:lnTo>
                  <a:pt x="108785" y="194370"/>
                </a:lnTo>
                <a:lnTo>
                  <a:pt x="107766" y="194218"/>
                </a:lnTo>
                <a:lnTo>
                  <a:pt x="108039" y="193164"/>
                </a:lnTo>
                <a:lnTo>
                  <a:pt x="112974" y="187129"/>
                </a:lnTo>
                <a:lnTo>
                  <a:pt x="115321" y="184628"/>
                </a:lnTo>
                <a:lnTo>
                  <a:pt x="118791" y="182961"/>
                </a:lnTo>
                <a:lnTo>
                  <a:pt x="127726" y="181108"/>
                </a:lnTo>
                <a:lnTo>
                  <a:pt x="138047" y="177744"/>
                </a:lnTo>
                <a:lnTo>
                  <a:pt x="143466" y="175514"/>
                </a:lnTo>
                <a:lnTo>
                  <a:pt x="151843" y="173075"/>
                </a:lnTo>
                <a:lnTo>
                  <a:pt x="162188" y="170496"/>
                </a:lnTo>
                <a:lnTo>
                  <a:pt x="173848" y="167824"/>
                </a:lnTo>
                <a:lnTo>
                  <a:pt x="184479" y="166043"/>
                </a:lnTo>
                <a:lnTo>
                  <a:pt x="194423" y="164855"/>
                </a:lnTo>
                <a:lnTo>
                  <a:pt x="203911" y="164064"/>
                </a:lnTo>
                <a:lnTo>
                  <a:pt x="212140" y="163536"/>
                </a:lnTo>
                <a:lnTo>
                  <a:pt x="226364" y="162950"/>
                </a:lnTo>
                <a:lnTo>
                  <a:pt x="249633" y="162620"/>
                </a:lnTo>
                <a:lnTo>
                  <a:pt x="258815" y="163526"/>
                </a:lnTo>
                <a:lnTo>
                  <a:pt x="268746" y="165082"/>
                </a:lnTo>
                <a:lnTo>
                  <a:pt x="279176" y="167073"/>
                </a:lnTo>
                <a:lnTo>
                  <a:pt x="288988" y="169352"/>
                </a:lnTo>
                <a:lnTo>
                  <a:pt x="298386" y="171824"/>
                </a:lnTo>
                <a:lnTo>
                  <a:pt x="307509" y="174424"/>
                </a:lnTo>
                <a:lnTo>
                  <a:pt x="325266" y="179854"/>
                </a:lnTo>
                <a:lnTo>
                  <a:pt x="334002" y="182635"/>
                </a:lnTo>
                <a:lnTo>
                  <a:pt x="341730" y="186394"/>
                </a:lnTo>
                <a:lnTo>
                  <a:pt x="348788" y="190806"/>
                </a:lnTo>
                <a:lnTo>
                  <a:pt x="360757" y="199835"/>
                </a:lnTo>
                <a:lnTo>
                  <a:pt x="369251" y="207022"/>
                </a:lnTo>
                <a:lnTo>
                  <a:pt x="378742" y="213392"/>
                </a:lnTo>
                <a:lnTo>
                  <a:pt x="383940" y="216424"/>
                </a:lnTo>
                <a:lnTo>
                  <a:pt x="387404" y="220350"/>
                </a:lnTo>
                <a:lnTo>
                  <a:pt x="389715" y="224873"/>
                </a:lnTo>
                <a:lnTo>
                  <a:pt x="393234" y="234026"/>
                </a:lnTo>
                <a:lnTo>
                  <a:pt x="397973" y="241268"/>
                </a:lnTo>
                <a:lnTo>
                  <a:pt x="400715" y="250202"/>
                </a:lnTo>
                <a:lnTo>
                  <a:pt x="401445" y="255252"/>
                </a:lnTo>
                <a:lnTo>
                  <a:pt x="399718" y="265942"/>
                </a:lnTo>
                <a:lnTo>
                  <a:pt x="395775" y="276091"/>
                </a:lnTo>
                <a:lnTo>
                  <a:pt x="390848" y="283777"/>
                </a:lnTo>
                <a:lnTo>
                  <a:pt x="385483" y="292907"/>
                </a:lnTo>
                <a:lnTo>
                  <a:pt x="382718" y="298009"/>
                </a:lnTo>
                <a:lnTo>
                  <a:pt x="376113" y="304268"/>
                </a:lnTo>
                <a:lnTo>
                  <a:pt x="366947" y="311298"/>
                </a:lnTo>
                <a:lnTo>
                  <a:pt x="356073" y="318842"/>
                </a:lnTo>
                <a:lnTo>
                  <a:pt x="346920" y="324824"/>
                </a:lnTo>
                <a:lnTo>
                  <a:pt x="338912" y="329765"/>
                </a:lnTo>
                <a:lnTo>
                  <a:pt x="331669" y="334011"/>
                </a:lnTo>
                <a:lnTo>
                  <a:pt x="323983" y="337794"/>
                </a:lnTo>
                <a:lnTo>
                  <a:pt x="316001" y="341269"/>
                </a:lnTo>
                <a:lnTo>
                  <a:pt x="273557" y="358240"/>
                </a:lnTo>
                <a:lnTo>
                  <a:pt x="252074" y="366325"/>
                </a:lnTo>
                <a:lnTo>
                  <a:pt x="242344" y="369814"/>
                </a:lnTo>
                <a:lnTo>
                  <a:pt x="233953" y="372140"/>
                </a:lnTo>
                <a:lnTo>
                  <a:pt x="226454" y="373692"/>
                </a:lnTo>
                <a:lnTo>
                  <a:pt x="182527" y="380731"/>
                </a:lnTo>
                <a:lnTo>
                  <a:pt x="169310" y="382276"/>
                </a:lnTo>
                <a:lnTo>
                  <a:pt x="156688" y="383306"/>
                </a:lnTo>
                <a:lnTo>
                  <a:pt x="144464" y="383992"/>
                </a:lnTo>
                <a:lnTo>
                  <a:pt x="134409" y="383498"/>
                </a:lnTo>
                <a:lnTo>
                  <a:pt x="125801" y="382215"/>
                </a:lnTo>
                <a:lnTo>
                  <a:pt x="89197" y="373313"/>
                </a:lnTo>
                <a:lnTo>
                  <a:pt x="81372" y="370663"/>
                </a:lnTo>
                <a:lnTo>
                  <a:pt x="65808" y="363335"/>
                </a:lnTo>
                <a:lnTo>
                  <a:pt x="54212" y="359788"/>
                </a:lnTo>
                <a:lnTo>
                  <a:pt x="49477" y="357836"/>
                </a:lnTo>
                <a:lnTo>
                  <a:pt x="34290" y="3510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2"/>
          <p:cNvSpPr/>
          <p:nvPr/>
        </p:nvSpPr>
        <p:spPr>
          <a:xfrm>
            <a:off x="6080759" y="3703483"/>
            <a:ext cx="342699" cy="367024"/>
          </a:xfrm>
          <a:custGeom>
            <a:avLst/>
            <a:gdLst/>
            <a:ahLst/>
            <a:cxnLst/>
            <a:rect l="0" t="0" r="0" b="0"/>
            <a:pathLst>
              <a:path w="342699" h="367024">
                <a:moveTo>
                  <a:pt x="60008" y="42699"/>
                </a:moveTo>
                <a:lnTo>
                  <a:pt x="55069" y="42699"/>
                </a:lnTo>
                <a:lnTo>
                  <a:pt x="57178" y="42699"/>
                </a:lnTo>
                <a:lnTo>
                  <a:pt x="64789" y="39842"/>
                </a:lnTo>
                <a:lnTo>
                  <a:pt x="91025" y="29046"/>
                </a:lnTo>
                <a:lnTo>
                  <a:pt x="112211" y="19804"/>
                </a:lnTo>
                <a:lnTo>
                  <a:pt x="127977" y="12521"/>
                </a:lnTo>
                <a:lnTo>
                  <a:pt x="141334" y="6109"/>
                </a:lnTo>
                <a:lnTo>
                  <a:pt x="151373" y="4018"/>
                </a:lnTo>
                <a:lnTo>
                  <a:pt x="163781" y="2624"/>
                </a:lnTo>
                <a:lnTo>
                  <a:pt x="177767" y="1695"/>
                </a:lnTo>
                <a:lnTo>
                  <a:pt x="191854" y="1076"/>
                </a:lnTo>
                <a:lnTo>
                  <a:pt x="238523" y="82"/>
                </a:lnTo>
                <a:lnTo>
                  <a:pt x="244740" y="0"/>
                </a:lnTo>
                <a:lnTo>
                  <a:pt x="250790" y="898"/>
                </a:lnTo>
                <a:lnTo>
                  <a:pt x="256729" y="2449"/>
                </a:lnTo>
                <a:lnTo>
                  <a:pt x="262592" y="4436"/>
                </a:lnTo>
                <a:lnTo>
                  <a:pt x="271648" y="9183"/>
                </a:lnTo>
                <a:lnTo>
                  <a:pt x="282101" y="17211"/>
                </a:lnTo>
                <a:lnTo>
                  <a:pt x="285223" y="19992"/>
                </a:lnTo>
                <a:lnTo>
                  <a:pt x="287304" y="22798"/>
                </a:lnTo>
                <a:lnTo>
                  <a:pt x="289616" y="28457"/>
                </a:lnTo>
                <a:lnTo>
                  <a:pt x="290643" y="36687"/>
                </a:lnTo>
                <a:lnTo>
                  <a:pt x="290917" y="41548"/>
                </a:lnTo>
                <a:lnTo>
                  <a:pt x="289195" y="46695"/>
                </a:lnTo>
                <a:lnTo>
                  <a:pt x="282202" y="57492"/>
                </a:lnTo>
                <a:lnTo>
                  <a:pt x="275283" y="66101"/>
                </a:lnTo>
                <a:lnTo>
                  <a:pt x="268081" y="75008"/>
                </a:lnTo>
                <a:lnTo>
                  <a:pt x="263494" y="81383"/>
                </a:lnTo>
                <a:lnTo>
                  <a:pt x="258530" y="88491"/>
                </a:lnTo>
                <a:lnTo>
                  <a:pt x="250458" y="97992"/>
                </a:lnTo>
                <a:lnTo>
                  <a:pt x="240315" y="109088"/>
                </a:lnTo>
                <a:lnTo>
                  <a:pt x="228790" y="121249"/>
                </a:lnTo>
                <a:lnTo>
                  <a:pt x="214440" y="133166"/>
                </a:lnTo>
                <a:lnTo>
                  <a:pt x="198205" y="144920"/>
                </a:lnTo>
                <a:lnTo>
                  <a:pt x="142446" y="182059"/>
                </a:lnTo>
                <a:lnTo>
                  <a:pt x="133064" y="187993"/>
                </a:lnTo>
                <a:lnTo>
                  <a:pt x="124904" y="192902"/>
                </a:lnTo>
                <a:lnTo>
                  <a:pt x="117560" y="197127"/>
                </a:lnTo>
                <a:lnTo>
                  <a:pt x="109806" y="200896"/>
                </a:lnTo>
                <a:lnTo>
                  <a:pt x="101779" y="204361"/>
                </a:lnTo>
                <a:lnTo>
                  <a:pt x="93570" y="207624"/>
                </a:lnTo>
                <a:lnTo>
                  <a:pt x="86193" y="209799"/>
                </a:lnTo>
                <a:lnTo>
                  <a:pt x="79370" y="211249"/>
                </a:lnTo>
                <a:lnTo>
                  <a:pt x="63833" y="213576"/>
                </a:lnTo>
                <a:lnTo>
                  <a:pt x="62558" y="212815"/>
                </a:lnTo>
                <a:lnTo>
                  <a:pt x="61708" y="211355"/>
                </a:lnTo>
                <a:lnTo>
                  <a:pt x="61141" y="209428"/>
                </a:lnTo>
                <a:lnTo>
                  <a:pt x="62669" y="206239"/>
                </a:lnTo>
                <a:lnTo>
                  <a:pt x="69445" y="197616"/>
                </a:lnTo>
                <a:lnTo>
                  <a:pt x="79420" y="186602"/>
                </a:lnTo>
                <a:lnTo>
                  <a:pt x="88003" y="180316"/>
                </a:lnTo>
                <a:lnTo>
                  <a:pt x="98168" y="174347"/>
                </a:lnTo>
                <a:lnTo>
                  <a:pt x="109036" y="168519"/>
                </a:lnTo>
                <a:lnTo>
                  <a:pt x="117458" y="164679"/>
                </a:lnTo>
                <a:lnTo>
                  <a:pt x="139517" y="155333"/>
                </a:lnTo>
                <a:lnTo>
                  <a:pt x="149209" y="152078"/>
                </a:lnTo>
                <a:lnTo>
                  <a:pt x="157575" y="149908"/>
                </a:lnTo>
                <a:lnTo>
                  <a:pt x="165058" y="148462"/>
                </a:lnTo>
                <a:lnTo>
                  <a:pt x="172903" y="147498"/>
                </a:lnTo>
                <a:lnTo>
                  <a:pt x="180992" y="146855"/>
                </a:lnTo>
                <a:lnTo>
                  <a:pt x="189241" y="146426"/>
                </a:lnTo>
                <a:lnTo>
                  <a:pt x="206028" y="145950"/>
                </a:lnTo>
                <a:lnTo>
                  <a:pt x="214505" y="145823"/>
                </a:lnTo>
                <a:lnTo>
                  <a:pt x="222060" y="146691"/>
                </a:lnTo>
                <a:lnTo>
                  <a:pt x="229003" y="148222"/>
                </a:lnTo>
                <a:lnTo>
                  <a:pt x="235536" y="150195"/>
                </a:lnTo>
                <a:lnTo>
                  <a:pt x="242750" y="151511"/>
                </a:lnTo>
                <a:lnTo>
                  <a:pt x="250416" y="152388"/>
                </a:lnTo>
                <a:lnTo>
                  <a:pt x="258384" y="152973"/>
                </a:lnTo>
                <a:lnTo>
                  <a:pt x="265602" y="154314"/>
                </a:lnTo>
                <a:lnTo>
                  <a:pt x="272317" y="156162"/>
                </a:lnTo>
                <a:lnTo>
                  <a:pt x="278700" y="158346"/>
                </a:lnTo>
                <a:lnTo>
                  <a:pt x="285813" y="162660"/>
                </a:lnTo>
                <a:lnTo>
                  <a:pt x="293412" y="168393"/>
                </a:lnTo>
                <a:lnTo>
                  <a:pt x="301336" y="175072"/>
                </a:lnTo>
                <a:lnTo>
                  <a:pt x="308523" y="181431"/>
                </a:lnTo>
                <a:lnTo>
                  <a:pt x="321589" y="193575"/>
                </a:lnTo>
                <a:lnTo>
                  <a:pt x="326788" y="199481"/>
                </a:lnTo>
                <a:lnTo>
                  <a:pt x="331206" y="205322"/>
                </a:lnTo>
                <a:lnTo>
                  <a:pt x="337703" y="215941"/>
                </a:lnTo>
                <a:lnTo>
                  <a:pt x="340590" y="223836"/>
                </a:lnTo>
                <a:lnTo>
                  <a:pt x="341874" y="233059"/>
                </a:lnTo>
                <a:lnTo>
                  <a:pt x="342444" y="243509"/>
                </a:lnTo>
                <a:lnTo>
                  <a:pt x="342698" y="254503"/>
                </a:lnTo>
                <a:lnTo>
                  <a:pt x="340270" y="265739"/>
                </a:lnTo>
                <a:lnTo>
                  <a:pt x="336016" y="276131"/>
                </a:lnTo>
                <a:lnTo>
                  <a:pt x="330951" y="283924"/>
                </a:lnTo>
                <a:lnTo>
                  <a:pt x="325409" y="290193"/>
                </a:lnTo>
                <a:lnTo>
                  <a:pt x="309092" y="307319"/>
                </a:lnTo>
                <a:lnTo>
                  <a:pt x="298454" y="316267"/>
                </a:lnTo>
                <a:lnTo>
                  <a:pt x="286600" y="325090"/>
                </a:lnTo>
                <a:lnTo>
                  <a:pt x="273934" y="333830"/>
                </a:lnTo>
                <a:lnTo>
                  <a:pt x="261680" y="340609"/>
                </a:lnTo>
                <a:lnTo>
                  <a:pt x="249701" y="346081"/>
                </a:lnTo>
                <a:lnTo>
                  <a:pt x="237905" y="350681"/>
                </a:lnTo>
                <a:lnTo>
                  <a:pt x="227184" y="353748"/>
                </a:lnTo>
                <a:lnTo>
                  <a:pt x="217179" y="355792"/>
                </a:lnTo>
                <a:lnTo>
                  <a:pt x="207651" y="357155"/>
                </a:lnTo>
                <a:lnTo>
                  <a:pt x="198442" y="359017"/>
                </a:lnTo>
                <a:lnTo>
                  <a:pt x="189445" y="361210"/>
                </a:lnTo>
                <a:lnTo>
                  <a:pt x="180589" y="363625"/>
                </a:lnTo>
                <a:lnTo>
                  <a:pt x="170876" y="365234"/>
                </a:lnTo>
                <a:lnTo>
                  <a:pt x="160590" y="366308"/>
                </a:lnTo>
                <a:lnTo>
                  <a:pt x="149923" y="367023"/>
                </a:lnTo>
                <a:lnTo>
                  <a:pt x="138049" y="366548"/>
                </a:lnTo>
                <a:lnTo>
                  <a:pt x="125370" y="365278"/>
                </a:lnTo>
                <a:lnTo>
                  <a:pt x="112155" y="363479"/>
                </a:lnTo>
                <a:lnTo>
                  <a:pt x="101441" y="362280"/>
                </a:lnTo>
                <a:lnTo>
                  <a:pt x="92392" y="361480"/>
                </a:lnTo>
                <a:lnTo>
                  <a:pt x="84455" y="360947"/>
                </a:lnTo>
                <a:lnTo>
                  <a:pt x="76306" y="360592"/>
                </a:lnTo>
                <a:lnTo>
                  <a:pt x="59632" y="360198"/>
                </a:lnTo>
                <a:lnTo>
                  <a:pt x="53089" y="359139"/>
                </a:lnTo>
                <a:lnTo>
                  <a:pt x="43281" y="355425"/>
                </a:lnTo>
                <a:lnTo>
                  <a:pt x="35746" y="350598"/>
                </a:lnTo>
                <a:lnTo>
                  <a:pt x="28270" y="344326"/>
                </a:lnTo>
                <a:lnTo>
                  <a:pt x="18597" y="335188"/>
                </a:lnTo>
                <a:lnTo>
                  <a:pt x="13028" y="327317"/>
                </a:lnTo>
                <a:lnTo>
                  <a:pt x="9601" y="320643"/>
                </a:lnTo>
                <a:lnTo>
                  <a:pt x="7353" y="317530"/>
                </a:lnTo>
                <a:lnTo>
                  <a:pt x="0" y="2998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3"/>
          <p:cNvSpPr/>
          <p:nvPr/>
        </p:nvSpPr>
        <p:spPr>
          <a:xfrm>
            <a:off x="6559136" y="3694747"/>
            <a:ext cx="396020" cy="313208"/>
          </a:xfrm>
          <a:custGeom>
            <a:avLst/>
            <a:gdLst/>
            <a:ahLst/>
            <a:cxnLst/>
            <a:rect l="0" t="0" r="0" b="0"/>
            <a:pathLst>
              <a:path w="396020" h="313208">
                <a:moveTo>
                  <a:pt x="267431" y="0"/>
                </a:moveTo>
                <a:lnTo>
                  <a:pt x="262880" y="0"/>
                </a:lnTo>
                <a:lnTo>
                  <a:pt x="260588" y="953"/>
                </a:lnTo>
                <a:lnTo>
                  <a:pt x="255499" y="4551"/>
                </a:lnTo>
                <a:lnTo>
                  <a:pt x="247523" y="11865"/>
                </a:lnTo>
                <a:lnTo>
                  <a:pt x="237628" y="20514"/>
                </a:lnTo>
                <a:lnTo>
                  <a:pt x="226880" y="27532"/>
                </a:lnTo>
                <a:lnTo>
                  <a:pt x="197614" y="46643"/>
                </a:lnTo>
                <a:lnTo>
                  <a:pt x="181156" y="57560"/>
                </a:lnTo>
                <a:lnTo>
                  <a:pt x="169397" y="66223"/>
                </a:lnTo>
                <a:lnTo>
                  <a:pt x="164927" y="69866"/>
                </a:lnTo>
                <a:lnTo>
                  <a:pt x="159090" y="73247"/>
                </a:lnTo>
                <a:lnTo>
                  <a:pt x="152341" y="76454"/>
                </a:lnTo>
                <a:lnTo>
                  <a:pt x="144985" y="79545"/>
                </a:lnTo>
                <a:lnTo>
                  <a:pt x="138175" y="82557"/>
                </a:lnTo>
                <a:lnTo>
                  <a:pt x="125529" y="88444"/>
                </a:lnTo>
                <a:lnTo>
                  <a:pt x="113559" y="96776"/>
                </a:lnTo>
                <a:lnTo>
                  <a:pt x="107700" y="101665"/>
                </a:lnTo>
                <a:lnTo>
                  <a:pt x="100936" y="106829"/>
                </a:lnTo>
                <a:lnTo>
                  <a:pt x="93570" y="112177"/>
                </a:lnTo>
                <a:lnTo>
                  <a:pt x="85801" y="117647"/>
                </a:lnTo>
                <a:lnTo>
                  <a:pt x="78716" y="122246"/>
                </a:lnTo>
                <a:lnTo>
                  <a:pt x="72089" y="126265"/>
                </a:lnTo>
                <a:lnTo>
                  <a:pt x="65765" y="129897"/>
                </a:lnTo>
                <a:lnTo>
                  <a:pt x="53660" y="136472"/>
                </a:lnTo>
                <a:lnTo>
                  <a:pt x="42881" y="142569"/>
                </a:lnTo>
                <a:lnTo>
                  <a:pt x="31459" y="150405"/>
                </a:lnTo>
                <a:lnTo>
                  <a:pt x="22042" y="154102"/>
                </a:lnTo>
                <a:lnTo>
                  <a:pt x="16129" y="158342"/>
                </a:lnTo>
                <a:lnTo>
                  <a:pt x="12266" y="159854"/>
                </a:lnTo>
                <a:lnTo>
                  <a:pt x="586" y="161982"/>
                </a:lnTo>
                <a:lnTo>
                  <a:pt x="0" y="162280"/>
                </a:lnTo>
                <a:lnTo>
                  <a:pt x="561" y="162479"/>
                </a:lnTo>
                <a:lnTo>
                  <a:pt x="5902" y="167311"/>
                </a:lnTo>
                <a:lnTo>
                  <a:pt x="8306" y="168690"/>
                </a:lnTo>
                <a:lnTo>
                  <a:pt x="16240" y="171585"/>
                </a:lnTo>
                <a:lnTo>
                  <a:pt x="21806" y="175638"/>
                </a:lnTo>
                <a:lnTo>
                  <a:pt x="25576" y="177099"/>
                </a:lnTo>
                <a:lnTo>
                  <a:pt x="34845" y="178723"/>
                </a:lnTo>
                <a:lnTo>
                  <a:pt x="68977" y="184189"/>
                </a:lnTo>
                <a:lnTo>
                  <a:pt x="81788" y="186610"/>
                </a:lnTo>
                <a:lnTo>
                  <a:pt x="145888" y="200140"/>
                </a:lnTo>
                <a:lnTo>
                  <a:pt x="159732" y="203912"/>
                </a:lnTo>
                <a:lnTo>
                  <a:pt x="173725" y="208331"/>
                </a:lnTo>
                <a:lnTo>
                  <a:pt x="187815" y="213183"/>
                </a:lnTo>
                <a:lnTo>
                  <a:pt x="216172" y="223653"/>
                </a:lnTo>
                <a:lnTo>
                  <a:pt x="230400" y="229112"/>
                </a:lnTo>
                <a:lnTo>
                  <a:pt x="242744" y="234656"/>
                </a:lnTo>
                <a:lnTo>
                  <a:pt x="253831" y="240258"/>
                </a:lnTo>
                <a:lnTo>
                  <a:pt x="272816" y="250609"/>
                </a:lnTo>
                <a:lnTo>
                  <a:pt x="296120" y="262744"/>
                </a:lnTo>
                <a:lnTo>
                  <a:pt x="358096" y="293926"/>
                </a:lnTo>
                <a:lnTo>
                  <a:pt x="367417" y="299862"/>
                </a:lnTo>
                <a:lnTo>
                  <a:pt x="374734" y="304722"/>
                </a:lnTo>
                <a:lnTo>
                  <a:pt x="384209" y="308411"/>
                </a:lnTo>
                <a:lnTo>
                  <a:pt x="390135" y="312649"/>
                </a:lnTo>
                <a:lnTo>
                  <a:pt x="392096" y="313207"/>
                </a:lnTo>
                <a:lnTo>
                  <a:pt x="393403" y="312628"/>
                </a:lnTo>
                <a:lnTo>
                  <a:pt x="396019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4"/>
          <p:cNvSpPr/>
          <p:nvPr/>
        </p:nvSpPr>
        <p:spPr>
          <a:xfrm>
            <a:off x="7169467" y="3617595"/>
            <a:ext cx="394336" cy="300038"/>
          </a:xfrm>
          <a:custGeom>
            <a:avLst/>
            <a:gdLst/>
            <a:ahLst/>
            <a:cxnLst/>
            <a:rect l="0" t="0" r="0" b="0"/>
            <a:pathLst>
              <a:path w="394336" h="300038">
                <a:moveTo>
                  <a:pt x="0" y="0"/>
                </a:moveTo>
                <a:lnTo>
                  <a:pt x="19312" y="19312"/>
                </a:lnTo>
                <a:lnTo>
                  <a:pt x="25411" y="27951"/>
                </a:lnTo>
                <a:lnTo>
                  <a:pt x="31296" y="37187"/>
                </a:lnTo>
                <a:lnTo>
                  <a:pt x="37086" y="44467"/>
                </a:lnTo>
                <a:lnTo>
                  <a:pt x="41869" y="49647"/>
                </a:lnTo>
                <a:lnTo>
                  <a:pt x="54803" y="63022"/>
                </a:lnTo>
                <a:lnTo>
                  <a:pt x="64158" y="70590"/>
                </a:lnTo>
                <a:lnTo>
                  <a:pt x="75158" y="78492"/>
                </a:lnTo>
                <a:lnTo>
                  <a:pt x="117928" y="107156"/>
                </a:lnTo>
                <a:lnTo>
                  <a:pt x="141313" y="121920"/>
                </a:lnTo>
                <a:lnTo>
                  <a:pt x="154216" y="129857"/>
                </a:lnTo>
                <a:lnTo>
                  <a:pt x="164723" y="137054"/>
                </a:lnTo>
                <a:lnTo>
                  <a:pt x="173633" y="143757"/>
                </a:lnTo>
                <a:lnTo>
                  <a:pt x="181478" y="150130"/>
                </a:lnTo>
                <a:lnTo>
                  <a:pt x="191470" y="157237"/>
                </a:lnTo>
                <a:lnTo>
                  <a:pt x="202895" y="164832"/>
                </a:lnTo>
                <a:lnTo>
                  <a:pt x="215273" y="172753"/>
                </a:lnTo>
                <a:lnTo>
                  <a:pt x="225431" y="178986"/>
                </a:lnTo>
                <a:lnTo>
                  <a:pt x="234107" y="184094"/>
                </a:lnTo>
                <a:lnTo>
                  <a:pt x="241796" y="188452"/>
                </a:lnTo>
                <a:lnTo>
                  <a:pt x="248828" y="193262"/>
                </a:lnTo>
                <a:lnTo>
                  <a:pt x="255420" y="198374"/>
                </a:lnTo>
                <a:lnTo>
                  <a:pt x="261720" y="203686"/>
                </a:lnTo>
                <a:lnTo>
                  <a:pt x="270682" y="210086"/>
                </a:lnTo>
                <a:lnTo>
                  <a:pt x="281420" y="217210"/>
                </a:lnTo>
                <a:lnTo>
                  <a:pt x="293341" y="224816"/>
                </a:lnTo>
                <a:lnTo>
                  <a:pt x="302241" y="230840"/>
                </a:lnTo>
                <a:lnTo>
                  <a:pt x="309126" y="235808"/>
                </a:lnTo>
                <a:lnTo>
                  <a:pt x="320270" y="243868"/>
                </a:lnTo>
                <a:lnTo>
                  <a:pt x="331572" y="250626"/>
                </a:lnTo>
                <a:lnTo>
                  <a:pt x="340406" y="259344"/>
                </a:lnTo>
                <a:lnTo>
                  <a:pt x="347506" y="268616"/>
                </a:lnTo>
                <a:lnTo>
                  <a:pt x="353837" y="275912"/>
                </a:lnTo>
                <a:lnTo>
                  <a:pt x="356859" y="278239"/>
                </a:lnTo>
                <a:lnTo>
                  <a:pt x="368553" y="284513"/>
                </a:lnTo>
                <a:lnTo>
                  <a:pt x="379711" y="291945"/>
                </a:lnTo>
                <a:lnTo>
                  <a:pt x="394335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5"/>
          <p:cNvSpPr/>
          <p:nvPr/>
        </p:nvSpPr>
        <p:spPr>
          <a:xfrm>
            <a:off x="7152322" y="3583304"/>
            <a:ext cx="308611" cy="334329"/>
          </a:xfrm>
          <a:custGeom>
            <a:avLst/>
            <a:gdLst/>
            <a:ahLst/>
            <a:cxnLst/>
            <a:rect l="0" t="0" r="0" b="0"/>
            <a:pathLst>
              <a:path w="308611" h="334329">
                <a:moveTo>
                  <a:pt x="308610" y="0"/>
                </a:moveTo>
                <a:lnTo>
                  <a:pt x="294958" y="9102"/>
                </a:lnTo>
                <a:lnTo>
                  <a:pt x="285715" y="18651"/>
                </a:lnTo>
                <a:lnTo>
                  <a:pt x="281917" y="23864"/>
                </a:lnTo>
                <a:lnTo>
                  <a:pt x="259917" y="49976"/>
                </a:lnTo>
                <a:lnTo>
                  <a:pt x="244715" y="67608"/>
                </a:lnTo>
                <a:lnTo>
                  <a:pt x="230771" y="85077"/>
                </a:lnTo>
                <a:lnTo>
                  <a:pt x="217665" y="102438"/>
                </a:lnTo>
                <a:lnTo>
                  <a:pt x="155603" y="189568"/>
                </a:lnTo>
                <a:lnTo>
                  <a:pt x="140882" y="209247"/>
                </a:lnTo>
                <a:lnTo>
                  <a:pt x="128212" y="225223"/>
                </a:lnTo>
                <a:lnTo>
                  <a:pt x="116907" y="238732"/>
                </a:lnTo>
                <a:lnTo>
                  <a:pt x="107465" y="249642"/>
                </a:lnTo>
                <a:lnTo>
                  <a:pt x="91895" y="266845"/>
                </a:lnTo>
                <a:lnTo>
                  <a:pt x="78625" y="280841"/>
                </a:lnTo>
                <a:lnTo>
                  <a:pt x="72419" y="287240"/>
                </a:lnTo>
                <a:lnTo>
                  <a:pt x="66377" y="292459"/>
                </a:lnTo>
                <a:lnTo>
                  <a:pt x="60444" y="296890"/>
                </a:lnTo>
                <a:lnTo>
                  <a:pt x="54583" y="300797"/>
                </a:lnTo>
                <a:lnTo>
                  <a:pt x="48771" y="305307"/>
                </a:lnTo>
                <a:lnTo>
                  <a:pt x="42992" y="310218"/>
                </a:lnTo>
                <a:lnTo>
                  <a:pt x="37234" y="315397"/>
                </a:lnTo>
                <a:lnTo>
                  <a:pt x="31490" y="319803"/>
                </a:lnTo>
                <a:lnTo>
                  <a:pt x="25756" y="323692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Determine if whether your boundary line should be a solid line or a dashed one.</a:t>
            </a:r>
          </a:p>
          <a:p>
            <a:pPr marL="914400" lvl="1" indent="-514350">
              <a:buNone/>
            </a:pPr>
            <a:r>
              <a:rPr lang="en-US" dirty="0" smtClean="0"/>
              <a:t>&lt; or &gt; ------		≤ or ≥  _________</a:t>
            </a: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Graph the boundary line f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Pick a test point.  If it is true, </a:t>
            </a:r>
            <a:r>
              <a:rPr lang="en-US" dirty="0" err="1" smtClean="0"/>
              <a:t>sha</a:t>
            </a:r>
            <a:endParaRPr lang="en-US" dirty="0" smtClean="0"/>
          </a:p>
        </p:txBody>
      </p:sp>
      <p:sp>
        <p:nvSpPr>
          <p:cNvPr id="4" name="SMARTPenAnnotation178"/>
          <p:cNvSpPr/>
          <p:nvPr/>
        </p:nvSpPr>
        <p:spPr>
          <a:xfrm>
            <a:off x="5395360" y="3083376"/>
            <a:ext cx="213913" cy="263959"/>
          </a:xfrm>
          <a:custGeom>
            <a:avLst/>
            <a:gdLst/>
            <a:ahLst/>
            <a:cxnLst/>
            <a:rect l="0" t="0" r="0" b="0"/>
            <a:pathLst>
              <a:path w="213913" h="263959">
                <a:moveTo>
                  <a:pt x="153905" y="131311"/>
                </a:moveTo>
                <a:lnTo>
                  <a:pt x="137422" y="131311"/>
                </a:lnTo>
                <a:lnTo>
                  <a:pt x="134344" y="130359"/>
                </a:lnTo>
                <a:lnTo>
                  <a:pt x="132292" y="128771"/>
                </a:lnTo>
                <a:lnTo>
                  <a:pt x="130923" y="126760"/>
                </a:lnTo>
                <a:lnTo>
                  <a:pt x="129058" y="125419"/>
                </a:lnTo>
                <a:lnTo>
                  <a:pt x="124447" y="123930"/>
                </a:lnTo>
                <a:lnTo>
                  <a:pt x="119979" y="123533"/>
                </a:lnTo>
                <a:lnTo>
                  <a:pt x="114143" y="123268"/>
                </a:lnTo>
                <a:lnTo>
                  <a:pt x="93346" y="122843"/>
                </a:lnTo>
                <a:lnTo>
                  <a:pt x="89719" y="123761"/>
                </a:lnTo>
                <a:lnTo>
                  <a:pt x="83150" y="127320"/>
                </a:lnTo>
                <a:lnTo>
                  <a:pt x="77056" y="129538"/>
                </a:lnTo>
                <a:lnTo>
                  <a:pt x="74097" y="130129"/>
                </a:lnTo>
                <a:lnTo>
                  <a:pt x="70219" y="131475"/>
                </a:lnTo>
                <a:lnTo>
                  <a:pt x="65730" y="133325"/>
                </a:lnTo>
                <a:lnTo>
                  <a:pt x="60831" y="135512"/>
                </a:lnTo>
                <a:lnTo>
                  <a:pt x="56613" y="137921"/>
                </a:lnTo>
                <a:lnTo>
                  <a:pt x="52848" y="140481"/>
                </a:lnTo>
                <a:lnTo>
                  <a:pt x="49386" y="143139"/>
                </a:lnTo>
                <a:lnTo>
                  <a:pt x="45173" y="145864"/>
                </a:lnTo>
                <a:lnTo>
                  <a:pt x="40460" y="148633"/>
                </a:lnTo>
                <a:lnTo>
                  <a:pt x="35412" y="151432"/>
                </a:lnTo>
                <a:lnTo>
                  <a:pt x="31094" y="154250"/>
                </a:lnTo>
                <a:lnTo>
                  <a:pt x="27264" y="157081"/>
                </a:lnTo>
                <a:lnTo>
                  <a:pt x="23757" y="159921"/>
                </a:lnTo>
                <a:lnTo>
                  <a:pt x="17322" y="168157"/>
                </a:lnTo>
                <a:lnTo>
                  <a:pt x="14272" y="173020"/>
                </a:lnTo>
                <a:lnTo>
                  <a:pt x="10883" y="180963"/>
                </a:lnTo>
                <a:lnTo>
                  <a:pt x="9979" y="184415"/>
                </a:lnTo>
                <a:lnTo>
                  <a:pt x="6435" y="195870"/>
                </a:lnTo>
                <a:lnTo>
                  <a:pt x="4157" y="202926"/>
                </a:lnTo>
                <a:lnTo>
                  <a:pt x="2638" y="208581"/>
                </a:lnTo>
                <a:lnTo>
                  <a:pt x="1625" y="213305"/>
                </a:lnTo>
                <a:lnTo>
                  <a:pt x="950" y="217406"/>
                </a:lnTo>
                <a:lnTo>
                  <a:pt x="500" y="222045"/>
                </a:lnTo>
                <a:lnTo>
                  <a:pt x="200" y="227043"/>
                </a:lnTo>
                <a:lnTo>
                  <a:pt x="0" y="232280"/>
                </a:lnTo>
                <a:lnTo>
                  <a:pt x="819" y="235771"/>
                </a:lnTo>
                <a:lnTo>
                  <a:pt x="2317" y="238099"/>
                </a:lnTo>
                <a:lnTo>
                  <a:pt x="4269" y="239651"/>
                </a:lnTo>
                <a:lnTo>
                  <a:pt x="5570" y="241637"/>
                </a:lnTo>
                <a:lnTo>
                  <a:pt x="7016" y="246385"/>
                </a:lnTo>
                <a:lnTo>
                  <a:pt x="8353" y="248032"/>
                </a:lnTo>
                <a:lnTo>
                  <a:pt x="10198" y="249130"/>
                </a:lnTo>
                <a:lnTo>
                  <a:pt x="12380" y="249862"/>
                </a:lnTo>
                <a:lnTo>
                  <a:pt x="17345" y="253216"/>
                </a:lnTo>
                <a:lnTo>
                  <a:pt x="23679" y="257881"/>
                </a:lnTo>
                <a:lnTo>
                  <a:pt x="28035" y="260459"/>
                </a:lnTo>
                <a:lnTo>
                  <a:pt x="32844" y="263129"/>
                </a:lnTo>
                <a:lnTo>
                  <a:pt x="37955" y="263958"/>
                </a:lnTo>
                <a:lnTo>
                  <a:pt x="43267" y="263557"/>
                </a:lnTo>
                <a:lnTo>
                  <a:pt x="48714" y="262337"/>
                </a:lnTo>
                <a:lnTo>
                  <a:pt x="54250" y="261524"/>
                </a:lnTo>
                <a:lnTo>
                  <a:pt x="59846" y="260983"/>
                </a:lnTo>
                <a:lnTo>
                  <a:pt x="65481" y="260621"/>
                </a:lnTo>
                <a:lnTo>
                  <a:pt x="69238" y="259428"/>
                </a:lnTo>
                <a:lnTo>
                  <a:pt x="71743" y="257680"/>
                </a:lnTo>
                <a:lnTo>
                  <a:pt x="73412" y="255562"/>
                </a:lnTo>
                <a:lnTo>
                  <a:pt x="76431" y="253197"/>
                </a:lnTo>
                <a:lnTo>
                  <a:pt x="80348" y="250668"/>
                </a:lnTo>
                <a:lnTo>
                  <a:pt x="84864" y="248030"/>
                </a:lnTo>
                <a:lnTo>
                  <a:pt x="88828" y="245319"/>
                </a:lnTo>
                <a:lnTo>
                  <a:pt x="92422" y="242559"/>
                </a:lnTo>
                <a:lnTo>
                  <a:pt x="98956" y="236952"/>
                </a:lnTo>
                <a:lnTo>
                  <a:pt x="105036" y="231285"/>
                </a:lnTo>
                <a:lnTo>
                  <a:pt x="108943" y="225583"/>
                </a:lnTo>
                <a:lnTo>
                  <a:pt x="113452" y="217972"/>
                </a:lnTo>
                <a:lnTo>
                  <a:pt x="118364" y="209087"/>
                </a:lnTo>
                <a:lnTo>
                  <a:pt x="123543" y="194592"/>
                </a:lnTo>
                <a:lnTo>
                  <a:pt x="128901" y="176356"/>
                </a:lnTo>
                <a:lnTo>
                  <a:pt x="134378" y="155626"/>
                </a:lnTo>
                <a:lnTo>
                  <a:pt x="137077" y="140853"/>
                </a:lnTo>
                <a:lnTo>
                  <a:pt x="137924" y="130053"/>
                </a:lnTo>
                <a:lnTo>
                  <a:pt x="137277" y="114559"/>
                </a:lnTo>
                <a:lnTo>
                  <a:pt x="136862" y="91631"/>
                </a:lnTo>
                <a:lnTo>
                  <a:pt x="136827" y="87712"/>
                </a:lnTo>
                <a:lnTo>
                  <a:pt x="134900" y="79385"/>
                </a:lnTo>
                <a:lnTo>
                  <a:pt x="131710" y="68119"/>
                </a:lnTo>
                <a:lnTo>
                  <a:pt x="127678" y="54893"/>
                </a:lnTo>
                <a:lnTo>
                  <a:pt x="124990" y="45123"/>
                </a:lnTo>
                <a:lnTo>
                  <a:pt x="123198" y="37657"/>
                </a:lnTo>
                <a:lnTo>
                  <a:pt x="122004" y="31728"/>
                </a:lnTo>
                <a:lnTo>
                  <a:pt x="121207" y="25870"/>
                </a:lnTo>
                <a:lnTo>
                  <a:pt x="120676" y="20059"/>
                </a:lnTo>
                <a:lnTo>
                  <a:pt x="120087" y="9476"/>
                </a:lnTo>
                <a:lnTo>
                  <a:pt x="119755" y="68"/>
                </a:lnTo>
                <a:lnTo>
                  <a:pt x="119708" y="0"/>
                </a:lnTo>
                <a:lnTo>
                  <a:pt x="119677" y="908"/>
                </a:lnTo>
                <a:lnTo>
                  <a:pt x="122183" y="6997"/>
                </a:lnTo>
                <a:lnTo>
                  <a:pt x="125518" y="15100"/>
                </a:lnTo>
                <a:lnTo>
                  <a:pt x="127001" y="21877"/>
                </a:lnTo>
                <a:lnTo>
                  <a:pt x="132386" y="49251"/>
                </a:lnTo>
                <a:lnTo>
                  <a:pt x="135749" y="60411"/>
                </a:lnTo>
                <a:lnTo>
                  <a:pt x="139896" y="71662"/>
                </a:lnTo>
                <a:lnTo>
                  <a:pt x="144565" y="82973"/>
                </a:lnTo>
                <a:lnTo>
                  <a:pt x="148631" y="94323"/>
                </a:lnTo>
                <a:lnTo>
                  <a:pt x="152294" y="105700"/>
                </a:lnTo>
                <a:lnTo>
                  <a:pt x="155688" y="117095"/>
                </a:lnTo>
                <a:lnTo>
                  <a:pt x="157951" y="126596"/>
                </a:lnTo>
                <a:lnTo>
                  <a:pt x="159460" y="134835"/>
                </a:lnTo>
                <a:lnTo>
                  <a:pt x="160466" y="142233"/>
                </a:lnTo>
                <a:lnTo>
                  <a:pt x="164946" y="156690"/>
                </a:lnTo>
                <a:lnTo>
                  <a:pt x="171743" y="175853"/>
                </a:lnTo>
                <a:lnTo>
                  <a:pt x="180084" y="198153"/>
                </a:lnTo>
                <a:lnTo>
                  <a:pt x="186598" y="213972"/>
                </a:lnTo>
                <a:lnTo>
                  <a:pt x="191893" y="225471"/>
                </a:lnTo>
                <a:lnTo>
                  <a:pt x="213912" y="2598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9"/>
          <p:cNvSpPr/>
          <p:nvPr/>
        </p:nvSpPr>
        <p:spPr>
          <a:xfrm>
            <a:off x="5643633" y="3189300"/>
            <a:ext cx="171380" cy="145252"/>
          </a:xfrm>
          <a:custGeom>
            <a:avLst/>
            <a:gdLst/>
            <a:ahLst/>
            <a:cxnLst/>
            <a:rect l="0" t="0" r="0" b="0"/>
            <a:pathLst>
              <a:path w="171380" h="145252">
                <a:moveTo>
                  <a:pt x="8501" y="93967"/>
                </a:moveTo>
                <a:lnTo>
                  <a:pt x="8501" y="89416"/>
                </a:lnTo>
                <a:lnTo>
                  <a:pt x="9454" y="88075"/>
                </a:lnTo>
                <a:lnTo>
                  <a:pt x="11042" y="87182"/>
                </a:lnTo>
                <a:lnTo>
                  <a:pt x="15345" y="86189"/>
                </a:lnTo>
                <a:lnTo>
                  <a:pt x="20433" y="85748"/>
                </a:lnTo>
                <a:lnTo>
                  <a:pt x="24076" y="83725"/>
                </a:lnTo>
                <a:lnTo>
                  <a:pt x="28410" y="80472"/>
                </a:lnTo>
                <a:lnTo>
                  <a:pt x="33203" y="76397"/>
                </a:lnTo>
                <a:lnTo>
                  <a:pt x="38304" y="71776"/>
                </a:lnTo>
                <a:lnTo>
                  <a:pt x="49052" y="61562"/>
                </a:lnTo>
                <a:lnTo>
                  <a:pt x="65813" y="45101"/>
                </a:lnTo>
                <a:lnTo>
                  <a:pt x="69570" y="40435"/>
                </a:lnTo>
                <a:lnTo>
                  <a:pt x="72074" y="36372"/>
                </a:lnTo>
                <a:lnTo>
                  <a:pt x="76093" y="27557"/>
                </a:lnTo>
                <a:lnTo>
                  <a:pt x="76422" y="23976"/>
                </a:lnTo>
                <a:lnTo>
                  <a:pt x="76642" y="18731"/>
                </a:lnTo>
                <a:lnTo>
                  <a:pt x="76789" y="12377"/>
                </a:lnTo>
                <a:lnTo>
                  <a:pt x="75934" y="8142"/>
                </a:lnTo>
                <a:lnTo>
                  <a:pt x="74412" y="5317"/>
                </a:lnTo>
                <a:lnTo>
                  <a:pt x="72444" y="3435"/>
                </a:lnTo>
                <a:lnTo>
                  <a:pt x="70180" y="2180"/>
                </a:lnTo>
                <a:lnTo>
                  <a:pt x="65124" y="785"/>
                </a:lnTo>
                <a:lnTo>
                  <a:pt x="61490" y="413"/>
                </a:lnTo>
                <a:lnTo>
                  <a:pt x="57162" y="165"/>
                </a:lnTo>
                <a:lnTo>
                  <a:pt x="52372" y="0"/>
                </a:lnTo>
                <a:lnTo>
                  <a:pt x="49178" y="843"/>
                </a:lnTo>
                <a:lnTo>
                  <a:pt x="47049" y="2357"/>
                </a:lnTo>
                <a:lnTo>
                  <a:pt x="45630" y="4318"/>
                </a:lnTo>
                <a:lnTo>
                  <a:pt x="41827" y="7531"/>
                </a:lnTo>
                <a:lnTo>
                  <a:pt x="36433" y="11578"/>
                </a:lnTo>
                <a:lnTo>
                  <a:pt x="29980" y="16181"/>
                </a:lnTo>
                <a:lnTo>
                  <a:pt x="25679" y="21155"/>
                </a:lnTo>
                <a:lnTo>
                  <a:pt x="22810" y="26376"/>
                </a:lnTo>
                <a:lnTo>
                  <a:pt x="20898" y="31761"/>
                </a:lnTo>
                <a:lnTo>
                  <a:pt x="17719" y="36304"/>
                </a:lnTo>
                <a:lnTo>
                  <a:pt x="13693" y="40285"/>
                </a:lnTo>
                <a:lnTo>
                  <a:pt x="9105" y="43892"/>
                </a:lnTo>
                <a:lnTo>
                  <a:pt x="6046" y="48201"/>
                </a:lnTo>
                <a:lnTo>
                  <a:pt x="4007" y="52979"/>
                </a:lnTo>
                <a:lnTo>
                  <a:pt x="2648" y="58069"/>
                </a:lnTo>
                <a:lnTo>
                  <a:pt x="1741" y="62415"/>
                </a:lnTo>
                <a:lnTo>
                  <a:pt x="1137" y="66265"/>
                </a:lnTo>
                <a:lnTo>
                  <a:pt x="735" y="69784"/>
                </a:lnTo>
                <a:lnTo>
                  <a:pt x="466" y="74035"/>
                </a:lnTo>
                <a:lnTo>
                  <a:pt x="287" y="78774"/>
                </a:lnTo>
                <a:lnTo>
                  <a:pt x="0" y="95517"/>
                </a:lnTo>
                <a:lnTo>
                  <a:pt x="929" y="99763"/>
                </a:lnTo>
                <a:lnTo>
                  <a:pt x="2501" y="104498"/>
                </a:lnTo>
                <a:lnTo>
                  <a:pt x="4501" y="109561"/>
                </a:lnTo>
                <a:lnTo>
                  <a:pt x="6787" y="113888"/>
                </a:lnTo>
                <a:lnTo>
                  <a:pt x="9263" y="117725"/>
                </a:lnTo>
                <a:lnTo>
                  <a:pt x="11867" y="121236"/>
                </a:lnTo>
                <a:lnTo>
                  <a:pt x="14555" y="124529"/>
                </a:lnTo>
                <a:lnTo>
                  <a:pt x="17300" y="127676"/>
                </a:lnTo>
                <a:lnTo>
                  <a:pt x="20082" y="130727"/>
                </a:lnTo>
                <a:lnTo>
                  <a:pt x="25713" y="136658"/>
                </a:lnTo>
                <a:lnTo>
                  <a:pt x="28549" y="139572"/>
                </a:lnTo>
                <a:lnTo>
                  <a:pt x="32344" y="141516"/>
                </a:lnTo>
                <a:lnTo>
                  <a:pt x="36779" y="142811"/>
                </a:lnTo>
                <a:lnTo>
                  <a:pt x="41640" y="143675"/>
                </a:lnTo>
                <a:lnTo>
                  <a:pt x="45834" y="144250"/>
                </a:lnTo>
                <a:lnTo>
                  <a:pt x="49583" y="144634"/>
                </a:lnTo>
                <a:lnTo>
                  <a:pt x="53034" y="144890"/>
                </a:lnTo>
                <a:lnTo>
                  <a:pt x="57240" y="145061"/>
                </a:lnTo>
                <a:lnTo>
                  <a:pt x="66993" y="145251"/>
                </a:lnTo>
                <a:lnTo>
                  <a:pt x="71308" y="144349"/>
                </a:lnTo>
                <a:lnTo>
                  <a:pt x="75138" y="142795"/>
                </a:lnTo>
                <a:lnTo>
                  <a:pt x="78643" y="140806"/>
                </a:lnTo>
                <a:lnTo>
                  <a:pt x="83838" y="138528"/>
                </a:lnTo>
                <a:lnTo>
                  <a:pt x="90158" y="136057"/>
                </a:lnTo>
                <a:lnTo>
                  <a:pt x="97229" y="133457"/>
                </a:lnTo>
                <a:lnTo>
                  <a:pt x="105754" y="130771"/>
                </a:lnTo>
                <a:lnTo>
                  <a:pt x="125385" y="125247"/>
                </a:lnTo>
                <a:lnTo>
                  <a:pt x="133096" y="122440"/>
                </a:lnTo>
                <a:lnTo>
                  <a:pt x="139190" y="119617"/>
                </a:lnTo>
                <a:lnTo>
                  <a:pt x="144205" y="116782"/>
                </a:lnTo>
                <a:lnTo>
                  <a:pt x="148500" y="113940"/>
                </a:lnTo>
                <a:lnTo>
                  <a:pt x="152316" y="111092"/>
                </a:lnTo>
                <a:lnTo>
                  <a:pt x="155813" y="108241"/>
                </a:lnTo>
                <a:lnTo>
                  <a:pt x="159097" y="106341"/>
                </a:lnTo>
                <a:lnTo>
                  <a:pt x="162238" y="105074"/>
                </a:lnTo>
                <a:lnTo>
                  <a:pt x="171379" y="1025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0"/>
          <p:cNvSpPr/>
          <p:nvPr/>
        </p:nvSpPr>
        <p:spPr>
          <a:xfrm>
            <a:off x="6055042" y="3103245"/>
            <a:ext cx="60009" cy="265748"/>
          </a:xfrm>
          <a:custGeom>
            <a:avLst/>
            <a:gdLst/>
            <a:ahLst/>
            <a:cxnLst/>
            <a:rect l="0" t="0" r="0" b="0"/>
            <a:pathLst>
              <a:path w="60009" h="265748">
                <a:moveTo>
                  <a:pt x="0" y="0"/>
                </a:moveTo>
                <a:lnTo>
                  <a:pt x="0" y="31244"/>
                </a:lnTo>
                <a:lnTo>
                  <a:pt x="3810" y="46547"/>
                </a:lnTo>
                <a:lnTo>
                  <a:pt x="10160" y="68179"/>
                </a:lnTo>
                <a:lnTo>
                  <a:pt x="18203" y="94030"/>
                </a:lnTo>
                <a:lnTo>
                  <a:pt x="23566" y="113169"/>
                </a:lnTo>
                <a:lnTo>
                  <a:pt x="27141" y="127833"/>
                </a:lnTo>
                <a:lnTo>
                  <a:pt x="29523" y="139515"/>
                </a:lnTo>
                <a:lnTo>
                  <a:pt x="32065" y="149207"/>
                </a:lnTo>
                <a:lnTo>
                  <a:pt x="34712" y="157574"/>
                </a:lnTo>
                <a:lnTo>
                  <a:pt x="37428" y="165057"/>
                </a:lnTo>
                <a:lnTo>
                  <a:pt x="39240" y="170998"/>
                </a:lnTo>
                <a:lnTo>
                  <a:pt x="40447" y="175911"/>
                </a:lnTo>
                <a:lnTo>
                  <a:pt x="41252" y="180139"/>
                </a:lnTo>
                <a:lnTo>
                  <a:pt x="43694" y="188672"/>
                </a:lnTo>
                <a:lnTo>
                  <a:pt x="51487" y="213394"/>
                </a:lnTo>
                <a:lnTo>
                  <a:pt x="54327" y="224178"/>
                </a:lnTo>
                <a:lnTo>
                  <a:pt x="56221" y="233272"/>
                </a:lnTo>
                <a:lnTo>
                  <a:pt x="58886" y="250092"/>
                </a:lnTo>
                <a:lnTo>
                  <a:pt x="60008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1"/>
          <p:cNvSpPr/>
          <p:nvPr/>
        </p:nvSpPr>
        <p:spPr>
          <a:xfrm>
            <a:off x="5943600" y="3122089"/>
            <a:ext cx="428626" cy="212614"/>
          </a:xfrm>
          <a:custGeom>
            <a:avLst/>
            <a:gdLst/>
            <a:ahLst/>
            <a:cxnLst/>
            <a:rect l="0" t="0" r="0" b="0"/>
            <a:pathLst>
              <a:path w="428626" h="212614">
                <a:moveTo>
                  <a:pt x="0" y="161178"/>
                </a:moveTo>
                <a:lnTo>
                  <a:pt x="13652" y="156627"/>
                </a:lnTo>
                <a:lnTo>
                  <a:pt x="25435" y="154393"/>
                </a:lnTo>
                <a:lnTo>
                  <a:pt x="37022" y="153400"/>
                </a:lnTo>
                <a:lnTo>
                  <a:pt x="48521" y="152959"/>
                </a:lnTo>
                <a:lnTo>
                  <a:pt x="59982" y="150222"/>
                </a:lnTo>
                <a:lnTo>
                  <a:pt x="65706" y="148159"/>
                </a:lnTo>
                <a:lnTo>
                  <a:pt x="89845" y="140787"/>
                </a:lnTo>
                <a:lnTo>
                  <a:pt x="105616" y="136154"/>
                </a:lnTo>
                <a:lnTo>
                  <a:pt x="117083" y="132113"/>
                </a:lnTo>
                <a:lnTo>
                  <a:pt x="125681" y="128466"/>
                </a:lnTo>
                <a:lnTo>
                  <a:pt x="132364" y="125083"/>
                </a:lnTo>
                <a:lnTo>
                  <a:pt x="139678" y="121875"/>
                </a:lnTo>
                <a:lnTo>
                  <a:pt x="147411" y="118783"/>
                </a:lnTo>
                <a:lnTo>
                  <a:pt x="155424" y="115770"/>
                </a:lnTo>
                <a:lnTo>
                  <a:pt x="166867" y="109882"/>
                </a:lnTo>
                <a:lnTo>
                  <a:pt x="176081" y="104090"/>
                </a:lnTo>
                <a:lnTo>
                  <a:pt x="186525" y="98340"/>
                </a:lnTo>
                <a:lnTo>
                  <a:pt x="191978" y="94521"/>
                </a:lnTo>
                <a:lnTo>
                  <a:pt x="197518" y="90070"/>
                </a:lnTo>
                <a:lnTo>
                  <a:pt x="203115" y="85198"/>
                </a:lnTo>
                <a:lnTo>
                  <a:pt x="211876" y="77244"/>
                </a:lnTo>
                <a:lnTo>
                  <a:pt x="215545" y="73790"/>
                </a:lnTo>
                <a:lnTo>
                  <a:pt x="219897" y="68629"/>
                </a:lnTo>
                <a:lnTo>
                  <a:pt x="224703" y="62331"/>
                </a:lnTo>
                <a:lnTo>
                  <a:pt x="229811" y="55275"/>
                </a:lnTo>
                <a:lnTo>
                  <a:pt x="233218" y="49619"/>
                </a:lnTo>
                <a:lnTo>
                  <a:pt x="235489" y="44895"/>
                </a:lnTo>
                <a:lnTo>
                  <a:pt x="237002" y="40794"/>
                </a:lnTo>
                <a:lnTo>
                  <a:pt x="238011" y="37107"/>
                </a:lnTo>
                <a:lnTo>
                  <a:pt x="239133" y="30470"/>
                </a:lnTo>
                <a:lnTo>
                  <a:pt x="239631" y="24346"/>
                </a:lnTo>
                <a:lnTo>
                  <a:pt x="239764" y="21379"/>
                </a:lnTo>
                <a:lnTo>
                  <a:pt x="237948" y="18449"/>
                </a:lnTo>
                <a:lnTo>
                  <a:pt x="230849" y="12653"/>
                </a:lnTo>
                <a:lnTo>
                  <a:pt x="223884" y="6902"/>
                </a:lnTo>
                <a:lnTo>
                  <a:pt x="216203" y="0"/>
                </a:lnTo>
                <a:lnTo>
                  <a:pt x="214620" y="386"/>
                </a:lnTo>
                <a:lnTo>
                  <a:pt x="210322" y="3355"/>
                </a:lnTo>
                <a:lnTo>
                  <a:pt x="208794" y="5480"/>
                </a:lnTo>
                <a:lnTo>
                  <a:pt x="207097" y="10382"/>
                </a:lnTo>
                <a:lnTo>
                  <a:pt x="207597" y="15880"/>
                </a:lnTo>
                <a:lnTo>
                  <a:pt x="208883" y="23355"/>
                </a:lnTo>
                <a:lnTo>
                  <a:pt x="210693" y="32148"/>
                </a:lnTo>
                <a:lnTo>
                  <a:pt x="211899" y="39916"/>
                </a:lnTo>
                <a:lnTo>
                  <a:pt x="212704" y="46999"/>
                </a:lnTo>
                <a:lnTo>
                  <a:pt x="213239" y="53626"/>
                </a:lnTo>
                <a:lnTo>
                  <a:pt x="214550" y="59949"/>
                </a:lnTo>
                <a:lnTo>
                  <a:pt x="216375" y="66070"/>
                </a:lnTo>
                <a:lnTo>
                  <a:pt x="218545" y="72055"/>
                </a:lnTo>
                <a:lnTo>
                  <a:pt x="220945" y="77950"/>
                </a:lnTo>
                <a:lnTo>
                  <a:pt x="223496" y="83785"/>
                </a:lnTo>
                <a:lnTo>
                  <a:pt x="228871" y="95349"/>
                </a:lnTo>
                <a:lnTo>
                  <a:pt x="242923" y="124016"/>
                </a:lnTo>
                <a:lnTo>
                  <a:pt x="246721" y="130689"/>
                </a:lnTo>
                <a:lnTo>
                  <a:pt x="251158" y="137994"/>
                </a:lnTo>
                <a:lnTo>
                  <a:pt x="256021" y="145722"/>
                </a:lnTo>
                <a:lnTo>
                  <a:pt x="260215" y="151827"/>
                </a:lnTo>
                <a:lnTo>
                  <a:pt x="263964" y="156849"/>
                </a:lnTo>
                <a:lnTo>
                  <a:pt x="267416" y="161149"/>
                </a:lnTo>
                <a:lnTo>
                  <a:pt x="269717" y="164969"/>
                </a:lnTo>
                <a:lnTo>
                  <a:pt x="271251" y="168468"/>
                </a:lnTo>
                <a:lnTo>
                  <a:pt x="272274" y="171753"/>
                </a:lnTo>
                <a:lnTo>
                  <a:pt x="275950" y="185563"/>
                </a:lnTo>
                <a:lnTo>
                  <a:pt x="278265" y="194580"/>
                </a:lnTo>
                <a:lnTo>
                  <a:pt x="280759" y="200591"/>
                </a:lnTo>
                <a:lnTo>
                  <a:pt x="283376" y="204598"/>
                </a:lnTo>
                <a:lnTo>
                  <a:pt x="286072" y="207270"/>
                </a:lnTo>
                <a:lnTo>
                  <a:pt x="287870" y="208098"/>
                </a:lnTo>
                <a:lnTo>
                  <a:pt x="289068" y="207698"/>
                </a:lnTo>
                <a:lnTo>
                  <a:pt x="289867" y="206479"/>
                </a:lnTo>
                <a:lnTo>
                  <a:pt x="289447" y="205666"/>
                </a:lnTo>
                <a:lnTo>
                  <a:pt x="288215" y="205124"/>
                </a:lnTo>
                <a:lnTo>
                  <a:pt x="286441" y="204763"/>
                </a:lnTo>
                <a:lnTo>
                  <a:pt x="285258" y="202617"/>
                </a:lnTo>
                <a:lnTo>
                  <a:pt x="284469" y="199282"/>
                </a:lnTo>
                <a:lnTo>
                  <a:pt x="283944" y="195153"/>
                </a:lnTo>
                <a:lnTo>
                  <a:pt x="283593" y="191448"/>
                </a:lnTo>
                <a:lnTo>
                  <a:pt x="283359" y="188026"/>
                </a:lnTo>
                <a:lnTo>
                  <a:pt x="283204" y="184792"/>
                </a:lnTo>
                <a:lnTo>
                  <a:pt x="283031" y="176118"/>
                </a:lnTo>
                <a:lnTo>
                  <a:pt x="282985" y="171138"/>
                </a:lnTo>
                <a:lnTo>
                  <a:pt x="283906" y="166866"/>
                </a:lnTo>
                <a:lnTo>
                  <a:pt x="285473" y="163065"/>
                </a:lnTo>
                <a:lnTo>
                  <a:pt x="287470" y="159578"/>
                </a:lnTo>
                <a:lnTo>
                  <a:pt x="292229" y="150625"/>
                </a:lnTo>
                <a:lnTo>
                  <a:pt x="294832" y="145570"/>
                </a:lnTo>
                <a:lnTo>
                  <a:pt x="297520" y="141248"/>
                </a:lnTo>
                <a:lnTo>
                  <a:pt x="300264" y="137414"/>
                </a:lnTo>
                <a:lnTo>
                  <a:pt x="303046" y="133905"/>
                </a:lnTo>
                <a:lnTo>
                  <a:pt x="308677" y="127467"/>
                </a:lnTo>
                <a:lnTo>
                  <a:pt x="314354" y="121430"/>
                </a:lnTo>
                <a:lnTo>
                  <a:pt x="320053" y="115573"/>
                </a:lnTo>
                <a:lnTo>
                  <a:pt x="323858" y="113629"/>
                </a:lnTo>
                <a:lnTo>
                  <a:pt x="333167" y="111470"/>
                </a:lnTo>
                <a:lnTo>
                  <a:pt x="341114" y="107971"/>
                </a:lnTo>
                <a:lnTo>
                  <a:pt x="344566" y="105704"/>
                </a:lnTo>
                <a:lnTo>
                  <a:pt x="353483" y="103186"/>
                </a:lnTo>
                <a:lnTo>
                  <a:pt x="358528" y="102514"/>
                </a:lnTo>
                <a:lnTo>
                  <a:pt x="362843" y="103018"/>
                </a:lnTo>
                <a:lnTo>
                  <a:pt x="366673" y="104308"/>
                </a:lnTo>
                <a:lnTo>
                  <a:pt x="384214" y="113220"/>
                </a:lnTo>
                <a:lnTo>
                  <a:pt x="392377" y="118591"/>
                </a:lnTo>
                <a:lnTo>
                  <a:pt x="399179" y="124153"/>
                </a:lnTo>
                <a:lnTo>
                  <a:pt x="405378" y="129800"/>
                </a:lnTo>
                <a:lnTo>
                  <a:pt x="408364" y="133592"/>
                </a:lnTo>
                <a:lnTo>
                  <a:pt x="411308" y="138025"/>
                </a:lnTo>
                <a:lnTo>
                  <a:pt x="414223" y="142885"/>
                </a:lnTo>
                <a:lnTo>
                  <a:pt x="416166" y="147078"/>
                </a:lnTo>
                <a:lnTo>
                  <a:pt x="417462" y="150825"/>
                </a:lnTo>
                <a:lnTo>
                  <a:pt x="418325" y="154276"/>
                </a:lnTo>
                <a:lnTo>
                  <a:pt x="418900" y="159434"/>
                </a:lnTo>
                <a:lnTo>
                  <a:pt x="419284" y="165731"/>
                </a:lnTo>
                <a:lnTo>
                  <a:pt x="419540" y="172785"/>
                </a:lnTo>
                <a:lnTo>
                  <a:pt x="420663" y="180347"/>
                </a:lnTo>
                <a:lnTo>
                  <a:pt x="422365" y="188244"/>
                </a:lnTo>
                <a:lnTo>
                  <a:pt x="428625" y="2126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2"/>
          <p:cNvSpPr/>
          <p:nvPr/>
        </p:nvSpPr>
        <p:spPr>
          <a:xfrm>
            <a:off x="6436179" y="3209748"/>
            <a:ext cx="193222" cy="133323"/>
          </a:xfrm>
          <a:custGeom>
            <a:avLst/>
            <a:gdLst/>
            <a:ahLst/>
            <a:cxnLst/>
            <a:rect l="0" t="0" r="0" b="0"/>
            <a:pathLst>
              <a:path w="193222" h="133323">
                <a:moveTo>
                  <a:pt x="47488" y="4939"/>
                </a:moveTo>
                <a:lnTo>
                  <a:pt x="42937" y="388"/>
                </a:lnTo>
                <a:lnTo>
                  <a:pt x="40644" y="0"/>
                </a:lnTo>
                <a:lnTo>
                  <a:pt x="38163" y="694"/>
                </a:lnTo>
                <a:lnTo>
                  <a:pt x="35556" y="2109"/>
                </a:lnTo>
                <a:lnTo>
                  <a:pt x="30120" y="3681"/>
                </a:lnTo>
                <a:lnTo>
                  <a:pt x="27337" y="4101"/>
                </a:lnTo>
                <a:lnTo>
                  <a:pt x="25482" y="5333"/>
                </a:lnTo>
                <a:lnTo>
                  <a:pt x="24245" y="7107"/>
                </a:lnTo>
                <a:lnTo>
                  <a:pt x="23420" y="9241"/>
                </a:lnTo>
                <a:lnTo>
                  <a:pt x="21917" y="11617"/>
                </a:lnTo>
                <a:lnTo>
                  <a:pt x="19964" y="14154"/>
                </a:lnTo>
                <a:lnTo>
                  <a:pt x="17709" y="16797"/>
                </a:lnTo>
                <a:lnTo>
                  <a:pt x="15253" y="20464"/>
                </a:lnTo>
                <a:lnTo>
                  <a:pt x="12663" y="24815"/>
                </a:lnTo>
                <a:lnTo>
                  <a:pt x="9984" y="29619"/>
                </a:lnTo>
                <a:lnTo>
                  <a:pt x="8198" y="34727"/>
                </a:lnTo>
                <a:lnTo>
                  <a:pt x="7007" y="40038"/>
                </a:lnTo>
                <a:lnTo>
                  <a:pt x="6213" y="45483"/>
                </a:lnTo>
                <a:lnTo>
                  <a:pt x="4731" y="51971"/>
                </a:lnTo>
                <a:lnTo>
                  <a:pt x="2791" y="59154"/>
                </a:lnTo>
                <a:lnTo>
                  <a:pt x="545" y="66800"/>
                </a:lnTo>
                <a:lnTo>
                  <a:pt x="0" y="74755"/>
                </a:lnTo>
                <a:lnTo>
                  <a:pt x="589" y="82915"/>
                </a:lnTo>
                <a:lnTo>
                  <a:pt x="1935" y="91213"/>
                </a:lnTo>
                <a:lnTo>
                  <a:pt x="3784" y="98650"/>
                </a:lnTo>
                <a:lnTo>
                  <a:pt x="5970" y="105513"/>
                </a:lnTo>
                <a:lnTo>
                  <a:pt x="8379" y="111994"/>
                </a:lnTo>
                <a:lnTo>
                  <a:pt x="10938" y="117266"/>
                </a:lnTo>
                <a:lnTo>
                  <a:pt x="13596" y="121734"/>
                </a:lnTo>
                <a:lnTo>
                  <a:pt x="16321" y="125665"/>
                </a:lnTo>
                <a:lnTo>
                  <a:pt x="19090" y="128285"/>
                </a:lnTo>
                <a:lnTo>
                  <a:pt x="21889" y="130033"/>
                </a:lnTo>
                <a:lnTo>
                  <a:pt x="27538" y="131973"/>
                </a:lnTo>
                <a:lnTo>
                  <a:pt x="33224" y="132837"/>
                </a:lnTo>
                <a:lnTo>
                  <a:pt x="38926" y="133220"/>
                </a:lnTo>
                <a:lnTo>
                  <a:pt x="41780" y="133322"/>
                </a:lnTo>
                <a:lnTo>
                  <a:pt x="43683" y="132438"/>
                </a:lnTo>
                <a:lnTo>
                  <a:pt x="44951" y="130896"/>
                </a:lnTo>
                <a:lnTo>
                  <a:pt x="45797" y="128915"/>
                </a:lnTo>
                <a:lnTo>
                  <a:pt x="48265" y="126642"/>
                </a:lnTo>
                <a:lnTo>
                  <a:pt x="51817" y="124175"/>
                </a:lnTo>
                <a:lnTo>
                  <a:pt x="56088" y="121577"/>
                </a:lnTo>
                <a:lnTo>
                  <a:pt x="58937" y="117940"/>
                </a:lnTo>
                <a:lnTo>
                  <a:pt x="60836" y="113611"/>
                </a:lnTo>
                <a:lnTo>
                  <a:pt x="62102" y="108819"/>
                </a:lnTo>
                <a:lnTo>
                  <a:pt x="63898" y="104672"/>
                </a:lnTo>
                <a:lnTo>
                  <a:pt x="66048" y="100956"/>
                </a:lnTo>
                <a:lnTo>
                  <a:pt x="68434" y="97525"/>
                </a:lnTo>
                <a:lnTo>
                  <a:pt x="70977" y="93333"/>
                </a:lnTo>
                <a:lnTo>
                  <a:pt x="73625" y="88634"/>
                </a:lnTo>
                <a:lnTo>
                  <a:pt x="79107" y="78332"/>
                </a:lnTo>
                <a:lnTo>
                  <a:pt x="84719" y="67403"/>
                </a:lnTo>
                <a:lnTo>
                  <a:pt x="86596" y="62774"/>
                </a:lnTo>
                <a:lnTo>
                  <a:pt x="87847" y="58736"/>
                </a:lnTo>
                <a:lnTo>
                  <a:pt x="88682" y="55091"/>
                </a:lnTo>
                <a:lnTo>
                  <a:pt x="89238" y="49804"/>
                </a:lnTo>
                <a:lnTo>
                  <a:pt x="89609" y="43422"/>
                </a:lnTo>
                <a:lnTo>
                  <a:pt x="90021" y="28710"/>
                </a:lnTo>
                <a:lnTo>
                  <a:pt x="90286" y="6142"/>
                </a:lnTo>
                <a:lnTo>
                  <a:pt x="90307" y="5741"/>
                </a:lnTo>
                <a:lnTo>
                  <a:pt x="90338" y="18829"/>
                </a:lnTo>
                <a:lnTo>
                  <a:pt x="91294" y="24677"/>
                </a:lnTo>
                <a:lnTo>
                  <a:pt x="92885" y="30480"/>
                </a:lnTo>
                <a:lnTo>
                  <a:pt x="94897" y="36254"/>
                </a:lnTo>
                <a:lnTo>
                  <a:pt x="97191" y="41056"/>
                </a:lnTo>
                <a:lnTo>
                  <a:pt x="99673" y="45209"/>
                </a:lnTo>
                <a:lnTo>
                  <a:pt x="102281" y="48931"/>
                </a:lnTo>
                <a:lnTo>
                  <a:pt x="104972" y="54269"/>
                </a:lnTo>
                <a:lnTo>
                  <a:pt x="107719" y="60686"/>
                </a:lnTo>
                <a:lnTo>
                  <a:pt x="110502" y="67822"/>
                </a:lnTo>
                <a:lnTo>
                  <a:pt x="114262" y="74483"/>
                </a:lnTo>
                <a:lnTo>
                  <a:pt x="118674" y="80829"/>
                </a:lnTo>
                <a:lnTo>
                  <a:pt x="123520" y="86965"/>
                </a:lnTo>
                <a:lnTo>
                  <a:pt x="127704" y="91056"/>
                </a:lnTo>
                <a:lnTo>
                  <a:pt x="131445" y="93783"/>
                </a:lnTo>
                <a:lnTo>
                  <a:pt x="134892" y="95601"/>
                </a:lnTo>
                <a:lnTo>
                  <a:pt x="138142" y="97765"/>
                </a:lnTo>
                <a:lnTo>
                  <a:pt x="141262" y="100161"/>
                </a:lnTo>
                <a:lnTo>
                  <a:pt x="144294" y="102710"/>
                </a:lnTo>
                <a:lnTo>
                  <a:pt x="147267" y="104410"/>
                </a:lnTo>
                <a:lnTo>
                  <a:pt x="153112" y="106298"/>
                </a:lnTo>
                <a:lnTo>
                  <a:pt x="158885" y="107138"/>
                </a:lnTo>
                <a:lnTo>
                  <a:pt x="161757" y="107361"/>
                </a:lnTo>
                <a:lnTo>
                  <a:pt x="165577" y="107511"/>
                </a:lnTo>
                <a:lnTo>
                  <a:pt x="174902" y="107677"/>
                </a:lnTo>
                <a:lnTo>
                  <a:pt x="179104" y="106768"/>
                </a:lnTo>
                <a:lnTo>
                  <a:pt x="182857" y="105210"/>
                </a:lnTo>
                <a:lnTo>
                  <a:pt x="193221" y="992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3"/>
          <p:cNvSpPr/>
          <p:nvPr/>
        </p:nvSpPr>
        <p:spPr>
          <a:xfrm>
            <a:off x="6646544" y="3098694"/>
            <a:ext cx="120016" cy="234148"/>
          </a:xfrm>
          <a:custGeom>
            <a:avLst/>
            <a:gdLst/>
            <a:ahLst/>
            <a:cxnLst/>
            <a:rect l="0" t="0" r="0" b="0"/>
            <a:pathLst>
              <a:path w="120016" h="234148">
                <a:moveTo>
                  <a:pt x="0" y="4551"/>
                </a:moveTo>
                <a:lnTo>
                  <a:pt x="0" y="0"/>
                </a:lnTo>
                <a:lnTo>
                  <a:pt x="0" y="15373"/>
                </a:lnTo>
                <a:lnTo>
                  <a:pt x="1906" y="27958"/>
                </a:lnTo>
                <a:lnTo>
                  <a:pt x="5081" y="43968"/>
                </a:lnTo>
                <a:lnTo>
                  <a:pt x="9103" y="62261"/>
                </a:lnTo>
                <a:lnTo>
                  <a:pt x="12736" y="76362"/>
                </a:lnTo>
                <a:lnTo>
                  <a:pt x="16111" y="87667"/>
                </a:lnTo>
                <a:lnTo>
                  <a:pt x="19313" y="97109"/>
                </a:lnTo>
                <a:lnTo>
                  <a:pt x="22401" y="108166"/>
                </a:lnTo>
                <a:lnTo>
                  <a:pt x="25411" y="120300"/>
                </a:lnTo>
                <a:lnTo>
                  <a:pt x="28371" y="133152"/>
                </a:lnTo>
                <a:lnTo>
                  <a:pt x="31297" y="144577"/>
                </a:lnTo>
                <a:lnTo>
                  <a:pt x="34200" y="155052"/>
                </a:lnTo>
                <a:lnTo>
                  <a:pt x="37088" y="164892"/>
                </a:lnTo>
                <a:lnTo>
                  <a:pt x="39965" y="173357"/>
                </a:lnTo>
                <a:lnTo>
                  <a:pt x="42836" y="180906"/>
                </a:lnTo>
                <a:lnTo>
                  <a:pt x="45703" y="187844"/>
                </a:lnTo>
                <a:lnTo>
                  <a:pt x="49518" y="194373"/>
                </a:lnTo>
                <a:lnTo>
                  <a:pt x="53967" y="200632"/>
                </a:lnTo>
                <a:lnTo>
                  <a:pt x="58838" y="206709"/>
                </a:lnTo>
                <a:lnTo>
                  <a:pt x="63038" y="211713"/>
                </a:lnTo>
                <a:lnTo>
                  <a:pt x="66791" y="216001"/>
                </a:lnTo>
                <a:lnTo>
                  <a:pt x="70245" y="219813"/>
                </a:lnTo>
                <a:lnTo>
                  <a:pt x="74453" y="223306"/>
                </a:lnTo>
                <a:lnTo>
                  <a:pt x="79163" y="226588"/>
                </a:lnTo>
                <a:lnTo>
                  <a:pt x="84207" y="229728"/>
                </a:lnTo>
                <a:lnTo>
                  <a:pt x="88523" y="231821"/>
                </a:lnTo>
                <a:lnTo>
                  <a:pt x="92353" y="233217"/>
                </a:lnTo>
                <a:lnTo>
                  <a:pt x="95859" y="234147"/>
                </a:lnTo>
                <a:lnTo>
                  <a:pt x="100101" y="233815"/>
                </a:lnTo>
                <a:lnTo>
                  <a:pt x="104835" y="232641"/>
                </a:lnTo>
                <a:lnTo>
                  <a:pt x="120015" y="227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4"/>
          <p:cNvSpPr/>
          <p:nvPr/>
        </p:nvSpPr>
        <p:spPr>
          <a:xfrm>
            <a:off x="6595109" y="3154680"/>
            <a:ext cx="205742" cy="60008"/>
          </a:xfrm>
          <a:custGeom>
            <a:avLst/>
            <a:gdLst/>
            <a:ahLst/>
            <a:cxnLst/>
            <a:rect l="0" t="0" r="0" b="0"/>
            <a:pathLst>
              <a:path w="205742" h="60008">
                <a:moveTo>
                  <a:pt x="0" y="60007"/>
                </a:moveTo>
                <a:lnTo>
                  <a:pt x="9103" y="60007"/>
                </a:lnTo>
                <a:lnTo>
                  <a:pt x="12736" y="59055"/>
                </a:lnTo>
                <a:lnTo>
                  <a:pt x="16111" y="57467"/>
                </a:lnTo>
                <a:lnTo>
                  <a:pt x="19313" y="55456"/>
                </a:lnTo>
                <a:lnTo>
                  <a:pt x="27163" y="53163"/>
                </a:lnTo>
                <a:lnTo>
                  <a:pt x="38112" y="50682"/>
                </a:lnTo>
                <a:lnTo>
                  <a:pt x="51126" y="48075"/>
                </a:lnTo>
                <a:lnTo>
                  <a:pt x="61707" y="46337"/>
                </a:lnTo>
                <a:lnTo>
                  <a:pt x="70666" y="45179"/>
                </a:lnTo>
                <a:lnTo>
                  <a:pt x="78543" y="44407"/>
                </a:lnTo>
                <a:lnTo>
                  <a:pt x="86652" y="42939"/>
                </a:lnTo>
                <a:lnTo>
                  <a:pt x="94916" y="41009"/>
                </a:lnTo>
                <a:lnTo>
                  <a:pt x="133261" y="31066"/>
                </a:lnTo>
                <a:lnTo>
                  <a:pt x="141229" y="28331"/>
                </a:lnTo>
                <a:lnTo>
                  <a:pt x="147493" y="25554"/>
                </a:lnTo>
                <a:lnTo>
                  <a:pt x="157945" y="19930"/>
                </a:lnTo>
                <a:lnTo>
                  <a:pt x="180178" y="8558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5"/>
          <p:cNvSpPr/>
          <p:nvPr/>
        </p:nvSpPr>
        <p:spPr>
          <a:xfrm>
            <a:off x="6973996" y="3163252"/>
            <a:ext cx="142313" cy="144394"/>
          </a:xfrm>
          <a:custGeom>
            <a:avLst/>
            <a:gdLst/>
            <a:ahLst/>
            <a:cxnLst/>
            <a:rect l="0" t="0" r="0" b="0"/>
            <a:pathLst>
              <a:path w="142313" h="144394">
                <a:moveTo>
                  <a:pt x="126891" y="0"/>
                </a:moveTo>
                <a:lnTo>
                  <a:pt x="104137" y="0"/>
                </a:lnTo>
                <a:lnTo>
                  <a:pt x="96482" y="953"/>
                </a:lnTo>
                <a:lnTo>
                  <a:pt x="90426" y="2540"/>
                </a:lnTo>
                <a:lnTo>
                  <a:pt x="85435" y="4551"/>
                </a:lnTo>
                <a:lnTo>
                  <a:pt x="81157" y="5891"/>
                </a:lnTo>
                <a:lnTo>
                  <a:pt x="77351" y="6785"/>
                </a:lnTo>
                <a:lnTo>
                  <a:pt x="73862" y="7381"/>
                </a:lnTo>
                <a:lnTo>
                  <a:pt x="70584" y="8731"/>
                </a:lnTo>
                <a:lnTo>
                  <a:pt x="67446" y="10583"/>
                </a:lnTo>
                <a:lnTo>
                  <a:pt x="64401" y="12770"/>
                </a:lnTo>
                <a:lnTo>
                  <a:pt x="60466" y="15181"/>
                </a:lnTo>
                <a:lnTo>
                  <a:pt x="55938" y="17741"/>
                </a:lnTo>
                <a:lnTo>
                  <a:pt x="51013" y="20400"/>
                </a:lnTo>
                <a:lnTo>
                  <a:pt x="46779" y="24077"/>
                </a:lnTo>
                <a:lnTo>
                  <a:pt x="43002" y="28434"/>
                </a:lnTo>
                <a:lnTo>
                  <a:pt x="39534" y="33244"/>
                </a:lnTo>
                <a:lnTo>
                  <a:pt x="36268" y="37403"/>
                </a:lnTo>
                <a:lnTo>
                  <a:pt x="33138" y="41127"/>
                </a:lnTo>
                <a:lnTo>
                  <a:pt x="30098" y="44563"/>
                </a:lnTo>
                <a:lnTo>
                  <a:pt x="24183" y="50921"/>
                </a:lnTo>
                <a:lnTo>
                  <a:pt x="12623" y="62764"/>
                </a:lnTo>
                <a:lnTo>
                  <a:pt x="0" y="75450"/>
                </a:lnTo>
                <a:lnTo>
                  <a:pt x="387" y="76970"/>
                </a:lnTo>
                <a:lnTo>
                  <a:pt x="3357" y="81199"/>
                </a:lnTo>
                <a:lnTo>
                  <a:pt x="5483" y="82708"/>
                </a:lnTo>
                <a:lnTo>
                  <a:pt x="7852" y="83713"/>
                </a:lnTo>
                <a:lnTo>
                  <a:pt x="10384" y="84384"/>
                </a:lnTo>
                <a:lnTo>
                  <a:pt x="20645" y="84831"/>
                </a:lnTo>
                <a:lnTo>
                  <a:pt x="90534" y="85607"/>
                </a:lnTo>
                <a:lnTo>
                  <a:pt x="97890" y="86599"/>
                </a:lnTo>
                <a:lnTo>
                  <a:pt x="103747" y="88213"/>
                </a:lnTo>
                <a:lnTo>
                  <a:pt x="108605" y="90241"/>
                </a:lnTo>
                <a:lnTo>
                  <a:pt x="112795" y="91593"/>
                </a:lnTo>
                <a:lnTo>
                  <a:pt x="116541" y="92495"/>
                </a:lnTo>
                <a:lnTo>
                  <a:pt x="119991" y="93096"/>
                </a:lnTo>
                <a:lnTo>
                  <a:pt x="123244" y="94449"/>
                </a:lnTo>
                <a:lnTo>
                  <a:pt x="126365" y="96303"/>
                </a:lnTo>
                <a:lnTo>
                  <a:pt x="129398" y="98492"/>
                </a:lnTo>
                <a:lnTo>
                  <a:pt x="132372" y="100904"/>
                </a:lnTo>
                <a:lnTo>
                  <a:pt x="135308" y="103464"/>
                </a:lnTo>
                <a:lnTo>
                  <a:pt x="138217" y="106124"/>
                </a:lnTo>
                <a:lnTo>
                  <a:pt x="140157" y="108849"/>
                </a:lnTo>
                <a:lnTo>
                  <a:pt x="141450" y="111619"/>
                </a:lnTo>
                <a:lnTo>
                  <a:pt x="142312" y="114417"/>
                </a:lnTo>
                <a:lnTo>
                  <a:pt x="141934" y="117236"/>
                </a:lnTo>
                <a:lnTo>
                  <a:pt x="140730" y="120067"/>
                </a:lnTo>
                <a:lnTo>
                  <a:pt x="138975" y="122907"/>
                </a:lnTo>
                <a:lnTo>
                  <a:pt x="135899" y="125753"/>
                </a:lnTo>
                <a:lnTo>
                  <a:pt x="131944" y="128603"/>
                </a:lnTo>
                <a:lnTo>
                  <a:pt x="127402" y="131455"/>
                </a:lnTo>
                <a:lnTo>
                  <a:pt x="122470" y="133357"/>
                </a:lnTo>
                <a:lnTo>
                  <a:pt x="117276" y="134625"/>
                </a:lnTo>
                <a:lnTo>
                  <a:pt x="111908" y="135470"/>
                </a:lnTo>
                <a:lnTo>
                  <a:pt x="105473" y="136986"/>
                </a:lnTo>
                <a:lnTo>
                  <a:pt x="98325" y="138949"/>
                </a:lnTo>
                <a:lnTo>
                  <a:pt x="90702" y="141210"/>
                </a:lnTo>
                <a:lnTo>
                  <a:pt x="82763" y="142717"/>
                </a:lnTo>
                <a:lnTo>
                  <a:pt x="74612" y="143723"/>
                </a:lnTo>
                <a:lnTo>
                  <a:pt x="66321" y="144393"/>
                </a:lnTo>
                <a:lnTo>
                  <a:pt x="57936" y="143887"/>
                </a:lnTo>
                <a:lnTo>
                  <a:pt x="49489" y="142597"/>
                </a:lnTo>
                <a:lnTo>
                  <a:pt x="40999" y="140785"/>
                </a:lnTo>
                <a:lnTo>
                  <a:pt x="34387" y="139577"/>
                </a:lnTo>
                <a:lnTo>
                  <a:pt x="29027" y="138771"/>
                </a:lnTo>
                <a:lnTo>
                  <a:pt x="24501" y="138234"/>
                </a:lnTo>
                <a:lnTo>
                  <a:pt x="19578" y="136924"/>
                </a:lnTo>
                <a:lnTo>
                  <a:pt x="14392" y="135097"/>
                </a:lnTo>
                <a:lnTo>
                  <a:pt x="9029" y="132927"/>
                </a:lnTo>
                <a:lnTo>
                  <a:pt x="6407" y="131481"/>
                </a:lnTo>
                <a:lnTo>
                  <a:pt x="5610" y="130517"/>
                </a:lnTo>
                <a:lnTo>
                  <a:pt x="6876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6"/>
          <p:cNvSpPr/>
          <p:nvPr/>
        </p:nvSpPr>
        <p:spPr>
          <a:xfrm>
            <a:off x="7186617" y="3197542"/>
            <a:ext cx="17141" cy="120016"/>
          </a:xfrm>
          <a:custGeom>
            <a:avLst/>
            <a:gdLst/>
            <a:ahLst/>
            <a:cxnLst/>
            <a:rect l="0" t="0" r="0" b="0"/>
            <a:pathLst>
              <a:path w="17141" h="120016">
                <a:moveTo>
                  <a:pt x="17140" y="0"/>
                </a:moveTo>
                <a:lnTo>
                  <a:pt x="8039" y="9102"/>
                </a:lnTo>
                <a:lnTo>
                  <a:pt x="5357" y="13688"/>
                </a:lnTo>
                <a:lnTo>
                  <a:pt x="3570" y="18650"/>
                </a:lnTo>
                <a:lnTo>
                  <a:pt x="2379" y="23864"/>
                </a:lnTo>
                <a:lnTo>
                  <a:pt x="1584" y="29244"/>
                </a:lnTo>
                <a:lnTo>
                  <a:pt x="1055" y="34736"/>
                </a:lnTo>
                <a:lnTo>
                  <a:pt x="701" y="40303"/>
                </a:lnTo>
                <a:lnTo>
                  <a:pt x="309" y="56647"/>
                </a:lnTo>
                <a:lnTo>
                  <a:pt x="0" y="100821"/>
                </a:lnTo>
                <a:lnTo>
                  <a:pt x="952" y="102457"/>
                </a:lnTo>
                <a:lnTo>
                  <a:pt x="2537" y="104499"/>
                </a:lnTo>
                <a:lnTo>
                  <a:pt x="4547" y="106814"/>
                </a:lnTo>
                <a:lnTo>
                  <a:pt x="5888" y="109310"/>
                </a:lnTo>
                <a:lnTo>
                  <a:pt x="6781" y="111926"/>
                </a:lnTo>
                <a:lnTo>
                  <a:pt x="17140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7"/>
          <p:cNvSpPr/>
          <p:nvPr/>
        </p:nvSpPr>
        <p:spPr>
          <a:xfrm>
            <a:off x="7135177" y="3103245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8"/>
          <p:cNvSpPr/>
          <p:nvPr/>
        </p:nvSpPr>
        <p:spPr>
          <a:xfrm>
            <a:off x="7307129" y="3062743"/>
            <a:ext cx="162377" cy="270141"/>
          </a:xfrm>
          <a:custGeom>
            <a:avLst/>
            <a:gdLst/>
            <a:ahLst/>
            <a:cxnLst/>
            <a:rect l="0" t="0" r="0" b="0"/>
            <a:pathLst>
              <a:path w="162377" h="270141">
                <a:moveTo>
                  <a:pt x="93796" y="109082"/>
                </a:moveTo>
                <a:lnTo>
                  <a:pt x="80143" y="113633"/>
                </a:lnTo>
                <a:lnTo>
                  <a:pt x="74217" y="114973"/>
                </a:lnTo>
                <a:lnTo>
                  <a:pt x="68361" y="115867"/>
                </a:lnTo>
                <a:lnTo>
                  <a:pt x="62551" y="116462"/>
                </a:lnTo>
                <a:lnTo>
                  <a:pt x="57726" y="117812"/>
                </a:lnTo>
                <a:lnTo>
                  <a:pt x="53556" y="119665"/>
                </a:lnTo>
                <a:lnTo>
                  <a:pt x="49825" y="121852"/>
                </a:lnTo>
                <a:lnTo>
                  <a:pt x="46384" y="125215"/>
                </a:lnTo>
                <a:lnTo>
                  <a:pt x="43138" y="129362"/>
                </a:lnTo>
                <a:lnTo>
                  <a:pt x="40022" y="134032"/>
                </a:lnTo>
                <a:lnTo>
                  <a:pt x="36991" y="138098"/>
                </a:lnTo>
                <a:lnTo>
                  <a:pt x="34019" y="141761"/>
                </a:lnTo>
                <a:lnTo>
                  <a:pt x="31085" y="145155"/>
                </a:lnTo>
                <a:lnTo>
                  <a:pt x="28175" y="149323"/>
                </a:lnTo>
                <a:lnTo>
                  <a:pt x="25284" y="154007"/>
                </a:lnTo>
                <a:lnTo>
                  <a:pt x="22404" y="159034"/>
                </a:lnTo>
                <a:lnTo>
                  <a:pt x="19531" y="167148"/>
                </a:lnTo>
                <a:lnTo>
                  <a:pt x="16664" y="177320"/>
                </a:lnTo>
                <a:lnTo>
                  <a:pt x="13800" y="188864"/>
                </a:lnTo>
                <a:lnTo>
                  <a:pt x="10937" y="198465"/>
                </a:lnTo>
                <a:lnTo>
                  <a:pt x="8077" y="206770"/>
                </a:lnTo>
                <a:lnTo>
                  <a:pt x="5217" y="214212"/>
                </a:lnTo>
                <a:lnTo>
                  <a:pt x="3311" y="220126"/>
                </a:lnTo>
                <a:lnTo>
                  <a:pt x="2040" y="225021"/>
                </a:lnTo>
                <a:lnTo>
                  <a:pt x="1193" y="229237"/>
                </a:lnTo>
                <a:lnTo>
                  <a:pt x="628" y="233953"/>
                </a:lnTo>
                <a:lnTo>
                  <a:pt x="252" y="239002"/>
                </a:lnTo>
                <a:lnTo>
                  <a:pt x="0" y="244272"/>
                </a:lnTo>
                <a:lnTo>
                  <a:pt x="786" y="248739"/>
                </a:lnTo>
                <a:lnTo>
                  <a:pt x="4198" y="256242"/>
                </a:lnTo>
                <a:lnTo>
                  <a:pt x="8889" y="262751"/>
                </a:lnTo>
                <a:lnTo>
                  <a:pt x="11473" y="265820"/>
                </a:lnTo>
                <a:lnTo>
                  <a:pt x="15102" y="267867"/>
                </a:lnTo>
                <a:lnTo>
                  <a:pt x="19426" y="269231"/>
                </a:lnTo>
                <a:lnTo>
                  <a:pt x="24213" y="270140"/>
                </a:lnTo>
                <a:lnTo>
                  <a:pt x="28357" y="269794"/>
                </a:lnTo>
                <a:lnTo>
                  <a:pt x="32072" y="268611"/>
                </a:lnTo>
                <a:lnTo>
                  <a:pt x="35502" y="266870"/>
                </a:lnTo>
                <a:lnTo>
                  <a:pt x="39693" y="263803"/>
                </a:lnTo>
                <a:lnTo>
                  <a:pt x="44392" y="259854"/>
                </a:lnTo>
                <a:lnTo>
                  <a:pt x="49430" y="255317"/>
                </a:lnTo>
                <a:lnTo>
                  <a:pt x="52789" y="251339"/>
                </a:lnTo>
                <a:lnTo>
                  <a:pt x="56520" y="244380"/>
                </a:lnTo>
                <a:lnTo>
                  <a:pt x="67723" y="221454"/>
                </a:lnTo>
                <a:lnTo>
                  <a:pt x="70699" y="211619"/>
                </a:lnTo>
                <a:lnTo>
                  <a:pt x="72683" y="201252"/>
                </a:lnTo>
                <a:lnTo>
                  <a:pt x="74005" y="190531"/>
                </a:lnTo>
                <a:lnTo>
                  <a:pt x="75839" y="180527"/>
                </a:lnTo>
                <a:lnTo>
                  <a:pt x="78015" y="170999"/>
                </a:lnTo>
                <a:lnTo>
                  <a:pt x="80418" y="161790"/>
                </a:lnTo>
                <a:lnTo>
                  <a:pt x="81067" y="153745"/>
                </a:lnTo>
                <a:lnTo>
                  <a:pt x="80547" y="146477"/>
                </a:lnTo>
                <a:lnTo>
                  <a:pt x="79248" y="139727"/>
                </a:lnTo>
                <a:lnTo>
                  <a:pt x="78382" y="132369"/>
                </a:lnTo>
                <a:lnTo>
                  <a:pt x="77805" y="124607"/>
                </a:lnTo>
                <a:lnTo>
                  <a:pt x="77421" y="116574"/>
                </a:lnTo>
                <a:lnTo>
                  <a:pt x="74306" y="104552"/>
                </a:lnTo>
                <a:lnTo>
                  <a:pt x="69372" y="89869"/>
                </a:lnTo>
                <a:lnTo>
                  <a:pt x="63226" y="73413"/>
                </a:lnTo>
                <a:lnTo>
                  <a:pt x="59129" y="60538"/>
                </a:lnTo>
                <a:lnTo>
                  <a:pt x="56397" y="50049"/>
                </a:lnTo>
                <a:lnTo>
                  <a:pt x="54575" y="41152"/>
                </a:lnTo>
                <a:lnTo>
                  <a:pt x="53362" y="33315"/>
                </a:lnTo>
                <a:lnTo>
                  <a:pt x="52552" y="26186"/>
                </a:lnTo>
                <a:lnTo>
                  <a:pt x="51653" y="14136"/>
                </a:lnTo>
                <a:lnTo>
                  <a:pt x="51253" y="5606"/>
                </a:lnTo>
                <a:lnTo>
                  <a:pt x="50194" y="2951"/>
                </a:lnTo>
                <a:lnTo>
                  <a:pt x="48535" y="1180"/>
                </a:lnTo>
                <a:lnTo>
                  <a:pt x="46477" y="0"/>
                </a:lnTo>
                <a:lnTo>
                  <a:pt x="46057" y="165"/>
                </a:lnTo>
                <a:lnTo>
                  <a:pt x="48131" y="2889"/>
                </a:lnTo>
                <a:lnTo>
                  <a:pt x="49688" y="9815"/>
                </a:lnTo>
                <a:lnTo>
                  <a:pt x="50103" y="14329"/>
                </a:lnTo>
                <a:lnTo>
                  <a:pt x="50380" y="19243"/>
                </a:lnTo>
                <a:lnTo>
                  <a:pt x="50687" y="29784"/>
                </a:lnTo>
                <a:lnTo>
                  <a:pt x="51721" y="35261"/>
                </a:lnTo>
                <a:lnTo>
                  <a:pt x="53364" y="40818"/>
                </a:lnTo>
                <a:lnTo>
                  <a:pt x="55411" y="46428"/>
                </a:lnTo>
                <a:lnTo>
                  <a:pt x="56776" y="52072"/>
                </a:lnTo>
                <a:lnTo>
                  <a:pt x="57686" y="57740"/>
                </a:lnTo>
                <a:lnTo>
                  <a:pt x="58293" y="63424"/>
                </a:lnTo>
                <a:lnTo>
                  <a:pt x="59650" y="69118"/>
                </a:lnTo>
                <a:lnTo>
                  <a:pt x="61506" y="74819"/>
                </a:lnTo>
                <a:lnTo>
                  <a:pt x="63697" y="80525"/>
                </a:lnTo>
                <a:lnTo>
                  <a:pt x="68671" y="94485"/>
                </a:lnTo>
                <a:lnTo>
                  <a:pt x="71330" y="102208"/>
                </a:lnTo>
                <a:lnTo>
                  <a:pt x="74056" y="109262"/>
                </a:lnTo>
                <a:lnTo>
                  <a:pt x="76826" y="115869"/>
                </a:lnTo>
                <a:lnTo>
                  <a:pt x="79625" y="122179"/>
                </a:lnTo>
                <a:lnTo>
                  <a:pt x="85275" y="134270"/>
                </a:lnTo>
                <a:lnTo>
                  <a:pt x="96664" y="157555"/>
                </a:lnTo>
                <a:lnTo>
                  <a:pt x="98565" y="162352"/>
                </a:lnTo>
                <a:lnTo>
                  <a:pt x="100677" y="170222"/>
                </a:lnTo>
                <a:lnTo>
                  <a:pt x="102193" y="174607"/>
                </a:lnTo>
                <a:lnTo>
                  <a:pt x="104157" y="179435"/>
                </a:lnTo>
                <a:lnTo>
                  <a:pt x="106418" y="184559"/>
                </a:lnTo>
                <a:lnTo>
                  <a:pt x="108878" y="190832"/>
                </a:lnTo>
                <a:lnTo>
                  <a:pt x="114152" y="205423"/>
                </a:lnTo>
                <a:lnTo>
                  <a:pt x="116891" y="211409"/>
                </a:lnTo>
                <a:lnTo>
                  <a:pt x="119670" y="216352"/>
                </a:lnTo>
                <a:lnTo>
                  <a:pt x="122475" y="220600"/>
                </a:lnTo>
                <a:lnTo>
                  <a:pt x="125297" y="224385"/>
                </a:lnTo>
                <a:lnTo>
                  <a:pt x="128132" y="227861"/>
                </a:lnTo>
                <a:lnTo>
                  <a:pt x="130975" y="231130"/>
                </a:lnTo>
                <a:lnTo>
                  <a:pt x="133821" y="234262"/>
                </a:lnTo>
                <a:lnTo>
                  <a:pt x="139524" y="240282"/>
                </a:lnTo>
                <a:lnTo>
                  <a:pt x="145235" y="246133"/>
                </a:lnTo>
                <a:lnTo>
                  <a:pt x="162376" y="2548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9"/>
          <p:cNvSpPr/>
          <p:nvPr/>
        </p:nvSpPr>
        <p:spPr>
          <a:xfrm>
            <a:off x="7486650" y="3141509"/>
            <a:ext cx="197168" cy="184575"/>
          </a:xfrm>
          <a:custGeom>
            <a:avLst/>
            <a:gdLst/>
            <a:ahLst/>
            <a:cxnLst/>
            <a:rect l="0" t="0" r="0" b="0"/>
            <a:pathLst>
              <a:path w="197168" h="184575">
                <a:moveTo>
                  <a:pt x="0" y="98896"/>
                </a:moveTo>
                <a:lnTo>
                  <a:pt x="28370" y="98896"/>
                </a:lnTo>
                <a:lnTo>
                  <a:pt x="33201" y="97943"/>
                </a:lnTo>
                <a:lnTo>
                  <a:pt x="39278" y="96356"/>
                </a:lnTo>
                <a:lnTo>
                  <a:pt x="46188" y="94345"/>
                </a:lnTo>
                <a:lnTo>
                  <a:pt x="52699" y="93004"/>
                </a:lnTo>
                <a:lnTo>
                  <a:pt x="58946" y="92110"/>
                </a:lnTo>
                <a:lnTo>
                  <a:pt x="65014" y="91515"/>
                </a:lnTo>
                <a:lnTo>
                  <a:pt x="70966" y="89212"/>
                </a:lnTo>
                <a:lnTo>
                  <a:pt x="76837" y="85773"/>
                </a:lnTo>
                <a:lnTo>
                  <a:pt x="82657" y="81575"/>
                </a:lnTo>
                <a:lnTo>
                  <a:pt x="90347" y="74966"/>
                </a:lnTo>
                <a:lnTo>
                  <a:pt x="99284" y="66750"/>
                </a:lnTo>
                <a:lnTo>
                  <a:pt x="109052" y="57462"/>
                </a:lnTo>
                <a:lnTo>
                  <a:pt x="115564" y="50319"/>
                </a:lnTo>
                <a:lnTo>
                  <a:pt x="119905" y="44604"/>
                </a:lnTo>
                <a:lnTo>
                  <a:pt x="122799" y="39841"/>
                </a:lnTo>
                <a:lnTo>
                  <a:pt x="123776" y="35713"/>
                </a:lnTo>
                <a:lnTo>
                  <a:pt x="123475" y="32009"/>
                </a:lnTo>
                <a:lnTo>
                  <a:pt x="122321" y="28587"/>
                </a:lnTo>
                <a:lnTo>
                  <a:pt x="121553" y="25353"/>
                </a:lnTo>
                <a:lnTo>
                  <a:pt x="121040" y="22245"/>
                </a:lnTo>
                <a:lnTo>
                  <a:pt x="120698" y="19220"/>
                </a:lnTo>
                <a:lnTo>
                  <a:pt x="118565" y="16251"/>
                </a:lnTo>
                <a:lnTo>
                  <a:pt x="115238" y="13319"/>
                </a:lnTo>
                <a:lnTo>
                  <a:pt x="111115" y="10412"/>
                </a:lnTo>
                <a:lnTo>
                  <a:pt x="107414" y="8474"/>
                </a:lnTo>
                <a:lnTo>
                  <a:pt x="103995" y="7182"/>
                </a:lnTo>
                <a:lnTo>
                  <a:pt x="100762" y="6321"/>
                </a:lnTo>
                <a:lnTo>
                  <a:pt x="94630" y="2824"/>
                </a:lnTo>
                <a:lnTo>
                  <a:pt x="91661" y="558"/>
                </a:lnTo>
                <a:lnTo>
                  <a:pt x="88730" y="0"/>
                </a:lnTo>
                <a:lnTo>
                  <a:pt x="85824" y="580"/>
                </a:lnTo>
                <a:lnTo>
                  <a:pt x="80054" y="2812"/>
                </a:lnTo>
                <a:lnTo>
                  <a:pt x="74314" y="3804"/>
                </a:lnTo>
                <a:lnTo>
                  <a:pt x="71450" y="5021"/>
                </a:lnTo>
                <a:lnTo>
                  <a:pt x="65727" y="8914"/>
                </a:lnTo>
                <a:lnTo>
                  <a:pt x="60010" y="13819"/>
                </a:lnTo>
                <a:lnTo>
                  <a:pt x="57151" y="16460"/>
                </a:lnTo>
                <a:lnTo>
                  <a:pt x="53340" y="21078"/>
                </a:lnTo>
                <a:lnTo>
                  <a:pt x="48895" y="27015"/>
                </a:lnTo>
                <a:lnTo>
                  <a:pt x="44027" y="33830"/>
                </a:lnTo>
                <a:lnTo>
                  <a:pt x="39828" y="39326"/>
                </a:lnTo>
                <a:lnTo>
                  <a:pt x="36077" y="43943"/>
                </a:lnTo>
                <a:lnTo>
                  <a:pt x="32624" y="47973"/>
                </a:lnTo>
                <a:lnTo>
                  <a:pt x="29369" y="52565"/>
                </a:lnTo>
                <a:lnTo>
                  <a:pt x="26247" y="57531"/>
                </a:lnTo>
                <a:lnTo>
                  <a:pt x="23213" y="62746"/>
                </a:lnTo>
                <a:lnTo>
                  <a:pt x="21190" y="68129"/>
                </a:lnTo>
                <a:lnTo>
                  <a:pt x="19842" y="73622"/>
                </a:lnTo>
                <a:lnTo>
                  <a:pt x="18943" y="79189"/>
                </a:lnTo>
                <a:lnTo>
                  <a:pt x="18343" y="84805"/>
                </a:lnTo>
                <a:lnTo>
                  <a:pt x="17944" y="90455"/>
                </a:lnTo>
                <a:lnTo>
                  <a:pt x="17677" y="96126"/>
                </a:lnTo>
                <a:lnTo>
                  <a:pt x="17381" y="107507"/>
                </a:lnTo>
                <a:lnTo>
                  <a:pt x="17191" y="130336"/>
                </a:lnTo>
                <a:lnTo>
                  <a:pt x="18129" y="135096"/>
                </a:lnTo>
                <a:lnTo>
                  <a:pt x="19706" y="139222"/>
                </a:lnTo>
                <a:lnTo>
                  <a:pt x="23998" y="147298"/>
                </a:lnTo>
                <a:lnTo>
                  <a:pt x="29081" y="157238"/>
                </a:lnTo>
                <a:lnTo>
                  <a:pt x="31770" y="161603"/>
                </a:lnTo>
                <a:lnTo>
                  <a:pt x="34514" y="165466"/>
                </a:lnTo>
                <a:lnTo>
                  <a:pt x="37297" y="168993"/>
                </a:lnTo>
                <a:lnTo>
                  <a:pt x="40105" y="172297"/>
                </a:lnTo>
                <a:lnTo>
                  <a:pt x="42929" y="175453"/>
                </a:lnTo>
                <a:lnTo>
                  <a:pt x="45764" y="178508"/>
                </a:lnTo>
                <a:lnTo>
                  <a:pt x="48607" y="180546"/>
                </a:lnTo>
                <a:lnTo>
                  <a:pt x="54305" y="182810"/>
                </a:lnTo>
                <a:lnTo>
                  <a:pt x="58111" y="183413"/>
                </a:lnTo>
                <a:lnTo>
                  <a:pt x="62553" y="183816"/>
                </a:lnTo>
                <a:lnTo>
                  <a:pt x="71616" y="184263"/>
                </a:lnTo>
                <a:lnTo>
                  <a:pt x="78819" y="184462"/>
                </a:lnTo>
                <a:lnTo>
                  <a:pt x="88229" y="184574"/>
                </a:lnTo>
                <a:lnTo>
                  <a:pt x="92157" y="183637"/>
                </a:lnTo>
                <a:lnTo>
                  <a:pt x="96680" y="182060"/>
                </a:lnTo>
                <a:lnTo>
                  <a:pt x="101601" y="180056"/>
                </a:lnTo>
                <a:lnTo>
                  <a:pt x="107739" y="176815"/>
                </a:lnTo>
                <a:lnTo>
                  <a:pt x="114688" y="172749"/>
                </a:lnTo>
                <a:lnTo>
                  <a:pt x="122179" y="168134"/>
                </a:lnTo>
                <a:lnTo>
                  <a:pt x="130982" y="162199"/>
                </a:lnTo>
                <a:lnTo>
                  <a:pt x="150924" y="147986"/>
                </a:lnTo>
                <a:lnTo>
                  <a:pt x="158718" y="142100"/>
                </a:lnTo>
                <a:lnTo>
                  <a:pt x="164868" y="137223"/>
                </a:lnTo>
                <a:lnTo>
                  <a:pt x="169919" y="133020"/>
                </a:lnTo>
                <a:lnTo>
                  <a:pt x="175192" y="129265"/>
                </a:lnTo>
                <a:lnTo>
                  <a:pt x="180612" y="125809"/>
                </a:lnTo>
                <a:lnTo>
                  <a:pt x="197167" y="116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0"/>
          <p:cNvSpPr/>
          <p:nvPr/>
        </p:nvSpPr>
        <p:spPr>
          <a:xfrm>
            <a:off x="7752397" y="327469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1"/>
          <p:cNvSpPr/>
          <p:nvPr/>
        </p:nvSpPr>
        <p:spPr>
          <a:xfrm>
            <a:off x="7748141" y="3251474"/>
            <a:ext cx="43230" cy="31794"/>
          </a:xfrm>
          <a:custGeom>
            <a:avLst/>
            <a:gdLst/>
            <a:ahLst/>
            <a:cxnLst/>
            <a:rect l="0" t="0" r="0" b="0"/>
            <a:pathLst>
              <a:path w="43230" h="31794">
                <a:moveTo>
                  <a:pt x="21401" y="31793"/>
                </a:moveTo>
                <a:lnTo>
                  <a:pt x="37250" y="15944"/>
                </a:lnTo>
                <a:lnTo>
                  <a:pt x="38634" y="13607"/>
                </a:lnTo>
                <a:lnTo>
                  <a:pt x="40510" y="10144"/>
                </a:lnTo>
                <a:lnTo>
                  <a:pt x="42712" y="5931"/>
                </a:lnTo>
                <a:lnTo>
                  <a:pt x="43229" y="3121"/>
                </a:lnTo>
                <a:lnTo>
                  <a:pt x="42620" y="1249"/>
                </a:lnTo>
                <a:lnTo>
                  <a:pt x="41262" y="0"/>
                </a:lnTo>
                <a:lnTo>
                  <a:pt x="39404" y="120"/>
                </a:lnTo>
                <a:lnTo>
                  <a:pt x="37214" y="1153"/>
                </a:lnTo>
                <a:lnTo>
                  <a:pt x="34800" y="2794"/>
                </a:lnTo>
                <a:lnTo>
                  <a:pt x="32239" y="3888"/>
                </a:lnTo>
                <a:lnTo>
                  <a:pt x="29578" y="4617"/>
                </a:lnTo>
                <a:lnTo>
                  <a:pt x="26852" y="5103"/>
                </a:lnTo>
                <a:lnTo>
                  <a:pt x="24083" y="6380"/>
                </a:lnTo>
                <a:lnTo>
                  <a:pt x="21283" y="8184"/>
                </a:lnTo>
                <a:lnTo>
                  <a:pt x="18465" y="10338"/>
                </a:lnTo>
                <a:lnTo>
                  <a:pt x="14682" y="12727"/>
                </a:lnTo>
                <a:lnTo>
                  <a:pt x="10254" y="15273"/>
                </a:lnTo>
                <a:lnTo>
                  <a:pt x="5397" y="17922"/>
                </a:lnTo>
                <a:lnTo>
                  <a:pt x="2160" y="20641"/>
                </a:lnTo>
                <a:lnTo>
                  <a:pt x="0" y="23406"/>
                </a:lnTo>
                <a:lnTo>
                  <a:pt x="4256" y="317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2"/>
          <p:cNvSpPr/>
          <p:nvPr/>
        </p:nvSpPr>
        <p:spPr>
          <a:xfrm>
            <a:off x="2034939" y="3437572"/>
            <a:ext cx="229043" cy="282477"/>
          </a:xfrm>
          <a:custGeom>
            <a:avLst/>
            <a:gdLst/>
            <a:ahLst/>
            <a:cxnLst/>
            <a:rect l="0" t="0" r="0" b="0"/>
            <a:pathLst>
              <a:path w="229043" h="282477">
                <a:moveTo>
                  <a:pt x="68180" y="0"/>
                </a:moveTo>
                <a:lnTo>
                  <a:pt x="56249" y="11932"/>
                </a:lnTo>
                <a:lnTo>
                  <a:pt x="53558" y="16527"/>
                </a:lnTo>
                <a:lnTo>
                  <a:pt x="50812" y="22448"/>
                </a:lnTo>
                <a:lnTo>
                  <a:pt x="48029" y="29253"/>
                </a:lnTo>
                <a:lnTo>
                  <a:pt x="44269" y="34742"/>
                </a:lnTo>
                <a:lnTo>
                  <a:pt x="39857" y="39354"/>
                </a:lnTo>
                <a:lnTo>
                  <a:pt x="35011" y="43381"/>
                </a:lnTo>
                <a:lnTo>
                  <a:pt x="30827" y="47018"/>
                </a:lnTo>
                <a:lnTo>
                  <a:pt x="27086" y="50396"/>
                </a:lnTo>
                <a:lnTo>
                  <a:pt x="20389" y="57641"/>
                </a:lnTo>
                <a:lnTo>
                  <a:pt x="17269" y="62239"/>
                </a:lnTo>
                <a:lnTo>
                  <a:pt x="14237" y="67210"/>
                </a:lnTo>
                <a:lnTo>
                  <a:pt x="12216" y="74334"/>
                </a:lnTo>
                <a:lnTo>
                  <a:pt x="10868" y="82894"/>
                </a:lnTo>
                <a:lnTo>
                  <a:pt x="9970" y="92410"/>
                </a:lnTo>
                <a:lnTo>
                  <a:pt x="2637" y="156719"/>
                </a:lnTo>
                <a:lnTo>
                  <a:pt x="1625" y="168297"/>
                </a:lnTo>
                <a:lnTo>
                  <a:pt x="950" y="177920"/>
                </a:lnTo>
                <a:lnTo>
                  <a:pt x="200" y="193693"/>
                </a:lnTo>
                <a:lnTo>
                  <a:pt x="0" y="200566"/>
                </a:lnTo>
                <a:lnTo>
                  <a:pt x="820" y="207053"/>
                </a:lnTo>
                <a:lnTo>
                  <a:pt x="2318" y="213283"/>
                </a:lnTo>
                <a:lnTo>
                  <a:pt x="4270" y="219341"/>
                </a:lnTo>
                <a:lnTo>
                  <a:pt x="6523" y="224333"/>
                </a:lnTo>
                <a:lnTo>
                  <a:pt x="11567" y="232419"/>
                </a:lnTo>
                <a:lnTo>
                  <a:pt x="16151" y="237813"/>
                </a:lnTo>
                <a:lnTo>
                  <a:pt x="22064" y="244267"/>
                </a:lnTo>
                <a:lnTo>
                  <a:pt x="42985" y="266055"/>
                </a:lnTo>
                <a:lnTo>
                  <a:pt x="46621" y="268810"/>
                </a:lnTo>
                <a:lnTo>
                  <a:pt x="53201" y="271871"/>
                </a:lnTo>
                <a:lnTo>
                  <a:pt x="71362" y="278145"/>
                </a:lnTo>
                <a:lnTo>
                  <a:pt x="76969" y="279728"/>
                </a:lnTo>
                <a:lnTo>
                  <a:pt x="81659" y="280783"/>
                </a:lnTo>
                <a:lnTo>
                  <a:pt x="85739" y="281486"/>
                </a:lnTo>
                <a:lnTo>
                  <a:pt x="91316" y="281955"/>
                </a:lnTo>
                <a:lnTo>
                  <a:pt x="97892" y="282267"/>
                </a:lnTo>
                <a:lnTo>
                  <a:pt x="105133" y="282476"/>
                </a:lnTo>
                <a:lnTo>
                  <a:pt x="111866" y="281662"/>
                </a:lnTo>
                <a:lnTo>
                  <a:pt x="118259" y="280167"/>
                </a:lnTo>
                <a:lnTo>
                  <a:pt x="124426" y="278219"/>
                </a:lnTo>
                <a:lnTo>
                  <a:pt x="130442" y="275966"/>
                </a:lnTo>
                <a:lnTo>
                  <a:pt x="136359" y="273513"/>
                </a:lnTo>
                <a:lnTo>
                  <a:pt x="142207" y="270924"/>
                </a:lnTo>
                <a:lnTo>
                  <a:pt x="147059" y="267294"/>
                </a:lnTo>
                <a:lnTo>
                  <a:pt x="151246" y="262968"/>
                </a:lnTo>
                <a:lnTo>
                  <a:pt x="154990" y="258180"/>
                </a:lnTo>
                <a:lnTo>
                  <a:pt x="159391" y="253082"/>
                </a:lnTo>
                <a:lnTo>
                  <a:pt x="164230" y="247779"/>
                </a:lnTo>
                <a:lnTo>
                  <a:pt x="177602" y="233754"/>
                </a:lnTo>
                <a:lnTo>
                  <a:pt x="184440" y="225810"/>
                </a:lnTo>
                <a:lnTo>
                  <a:pt x="187597" y="221026"/>
                </a:lnTo>
                <a:lnTo>
                  <a:pt x="190654" y="215930"/>
                </a:lnTo>
                <a:lnTo>
                  <a:pt x="192692" y="210628"/>
                </a:lnTo>
                <a:lnTo>
                  <a:pt x="194051" y="205189"/>
                </a:lnTo>
                <a:lnTo>
                  <a:pt x="194956" y="199658"/>
                </a:lnTo>
                <a:lnTo>
                  <a:pt x="196513" y="194066"/>
                </a:lnTo>
                <a:lnTo>
                  <a:pt x="198503" y="188432"/>
                </a:lnTo>
                <a:lnTo>
                  <a:pt x="213091" y="152050"/>
                </a:lnTo>
                <a:lnTo>
                  <a:pt x="217175" y="142324"/>
                </a:lnTo>
                <a:lnTo>
                  <a:pt x="224253" y="126438"/>
                </a:lnTo>
                <a:lnTo>
                  <a:pt x="226521" y="119534"/>
                </a:lnTo>
                <a:lnTo>
                  <a:pt x="228033" y="113027"/>
                </a:lnTo>
                <a:lnTo>
                  <a:pt x="229042" y="106784"/>
                </a:lnTo>
                <a:lnTo>
                  <a:pt x="228761" y="98812"/>
                </a:lnTo>
                <a:lnTo>
                  <a:pt x="227622" y="89687"/>
                </a:lnTo>
                <a:lnTo>
                  <a:pt x="225910" y="79794"/>
                </a:lnTo>
                <a:lnTo>
                  <a:pt x="224768" y="72246"/>
                </a:lnTo>
                <a:lnTo>
                  <a:pt x="224008" y="66262"/>
                </a:lnTo>
                <a:lnTo>
                  <a:pt x="223500" y="61319"/>
                </a:lnTo>
                <a:lnTo>
                  <a:pt x="221257" y="55167"/>
                </a:lnTo>
                <a:lnTo>
                  <a:pt x="217857" y="48208"/>
                </a:lnTo>
                <a:lnTo>
                  <a:pt x="213684" y="40711"/>
                </a:lnTo>
                <a:lnTo>
                  <a:pt x="208998" y="35713"/>
                </a:lnTo>
                <a:lnTo>
                  <a:pt x="203969" y="32381"/>
                </a:lnTo>
                <a:lnTo>
                  <a:pt x="198711" y="30160"/>
                </a:lnTo>
                <a:lnTo>
                  <a:pt x="193301" y="28679"/>
                </a:lnTo>
                <a:lnTo>
                  <a:pt x="187789" y="27692"/>
                </a:lnTo>
                <a:lnTo>
                  <a:pt x="182209" y="27034"/>
                </a:lnTo>
                <a:lnTo>
                  <a:pt x="176585" y="26595"/>
                </a:lnTo>
                <a:lnTo>
                  <a:pt x="170930" y="26303"/>
                </a:lnTo>
                <a:lnTo>
                  <a:pt x="159567" y="25978"/>
                </a:lnTo>
                <a:lnTo>
                  <a:pt x="148167" y="25833"/>
                </a:lnTo>
                <a:lnTo>
                  <a:pt x="142460" y="26747"/>
                </a:lnTo>
                <a:lnTo>
                  <a:pt x="136750" y="28309"/>
                </a:lnTo>
                <a:lnTo>
                  <a:pt x="131038" y="30303"/>
                </a:lnTo>
                <a:lnTo>
                  <a:pt x="126278" y="31632"/>
                </a:lnTo>
                <a:lnTo>
                  <a:pt x="122152" y="32518"/>
                </a:lnTo>
                <a:lnTo>
                  <a:pt x="118449" y="33109"/>
                </a:lnTo>
                <a:lnTo>
                  <a:pt x="114075" y="34455"/>
                </a:lnTo>
                <a:lnTo>
                  <a:pt x="109255" y="36305"/>
                </a:lnTo>
                <a:lnTo>
                  <a:pt x="104136" y="38491"/>
                </a:lnTo>
                <a:lnTo>
                  <a:pt x="98818" y="39948"/>
                </a:lnTo>
                <a:lnTo>
                  <a:pt x="93368" y="40919"/>
                </a:lnTo>
                <a:lnTo>
                  <a:pt x="87830" y="41567"/>
                </a:lnTo>
                <a:lnTo>
                  <a:pt x="83185" y="42951"/>
                </a:lnTo>
                <a:lnTo>
                  <a:pt x="79136" y="44827"/>
                </a:lnTo>
                <a:lnTo>
                  <a:pt x="6818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3"/>
          <p:cNvSpPr/>
          <p:nvPr/>
        </p:nvSpPr>
        <p:spPr>
          <a:xfrm>
            <a:off x="2360294" y="3411854"/>
            <a:ext cx="85726" cy="291467"/>
          </a:xfrm>
          <a:custGeom>
            <a:avLst/>
            <a:gdLst/>
            <a:ahLst/>
            <a:cxnLst/>
            <a:rect l="0" t="0" r="0" b="0"/>
            <a:pathLst>
              <a:path w="85726" h="291467">
                <a:moveTo>
                  <a:pt x="0" y="0"/>
                </a:moveTo>
                <a:lnTo>
                  <a:pt x="4551" y="13653"/>
                </a:lnTo>
                <a:lnTo>
                  <a:pt x="5892" y="19580"/>
                </a:lnTo>
                <a:lnTo>
                  <a:pt x="6786" y="25436"/>
                </a:lnTo>
                <a:lnTo>
                  <a:pt x="7381" y="31245"/>
                </a:lnTo>
                <a:lnTo>
                  <a:pt x="8731" y="37023"/>
                </a:lnTo>
                <a:lnTo>
                  <a:pt x="10583" y="42779"/>
                </a:lnTo>
                <a:lnTo>
                  <a:pt x="12771" y="48522"/>
                </a:lnTo>
                <a:lnTo>
                  <a:pt x="15181" y="54256"/>
                </a:lnTo>
                <a:lnTo>
                  <a:pt x="17741" y="59983"/>
                </a:lnTo>
                <a:lnTo>
                  <a:pt x="20400" y="65706"/>
                </a:lnTo>
                <a:lnTo>
                  <a:pt x="22173" y="74285"/>
                </a:lnTo>
                <a:lnTo>
                  <a:pt x="23355" y="84766"/>
                </a:lnTo>
                <a:lnTo>
                  <a:pt x="24143" y="96516"/>
                </a:lnTo>
                <a:lnTo>
                  <a:pt x="25620" y="106254"/>
                </a:lnTo>
                <a:lnTo>
                  <a:pt x="27558" y="114651"/>
                </a:lnTo>
                <a:lnTo>
                  <a:pt x="29802" y="122155"/>
                </a:lnTo>
                <a:lnTo>
                  <a:pt x="32251" y="129061"/>
                </a:lnTo>
                <a:lnTo>
                  <a:pt x="34836" y="135571"/>
                </a:lnTo>
                <a:lnTo>
                  <a:pt x="37511" y="141816"/>
                </a:lnTo>
                <a:lnTo>
                  <a:pt x="39295" y="148837"/>
                </a:lnTo>
                <a:lnTo>
                  <a:pt x="40485" y="156375"/>
                </a:lnTo>
                <a:lnTo>
                  <a:pt x="41277" y="164257"/>
                </a:lnTo>
                <a:lnTo>
                  <a:pt x="42758" y="171417"/>
                </a:lnTo>
                <a:lnTo>
                  <a:pt x="44698" y="178096"/>
                </a:lnTo>
                <a:lnTo>
                  <a:pt x="46944" y="184454"/>
                </a:lnTo>
                <a:lnTo>
                  <a:pt x="48441" y="190597"/>
                </a:lnTo>
                <a:lnTo>
                  <a:pt x="49439" y="196597"/>
                </a:lnTo>
                <a:lnTo>
                  <a:pt x="50105" y="202502"/>
                </a:lnTo>
                <a:lnTo>
                  <a:pt x="51501" y="208344"/>
                </a:lnTo>
                <a:lnTo>
                  <a:pt x="53384" y="214144"/>
                </a:lnTo>
                <a:lnTo>
                  <a:pt x="55592" y="219915"/>
                </a:lnTo>
                <a:lnTo>
                  <a:pt x="58017" y="228525"/>
                </a:lnTo>
                <a:lnTo>
                  <a:pt x="60585" y="239028"/>
                </a:lnTo>
                <a:lnTo>
                  <a:pt x="63250" y="250792"/>
                </a:lnTo>
                <a:lnTo>
                  <a:pt x="65027" y="259588"/>
                </a:lnTo>
                <a:lnTo>
                  <a:pt x="66211" y="266404"/>
                </a:lnTo>
                <a:lnTo>
                  <a:pt x="67001" y="271900"/>
                </a:lnTo>
                <a:lnTo>
                  <a:pt x="68480" y="276517"/>
                </a:lnTo>
                <a:lnTo>
                  <a:pt x="70419" y="280548"/>
                </a:lnTo>
                <a:lnTo>
                  <a:pt x="85725" y="2914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4"/>
          <p:cNvSpPr/>
          <p:nvPr/>
        </p:nvSpPr>
        <p:spPr>
          <a:xfrm>
            <a:off x="2308859" y="3422666"/>
            <a:ext cx="565786" cy="259177"/>
          </a:xfrm>
          <a:custGeom>
            <a:avLst/>
            <a:gdLst/>
            <a:ahLst/>
            <a:cxnLst/>
            <a:rect l="0" t="0" r="0" b="0"/>
            <a:pathLst>
              <a:path w="565786" h="259177">
                <a:moveTo>
                  <a:pt x="0" y="169211"/>
                </a:moveTo>
                <a:lnTo>
                  <a:pt x="19313" y="169211"/>
                </a:lnTo>
                <a:lnTo>
                  <a:pt x="27951" y="166671"/>
                </a:lnTo>
                <a:lnTo>
                  <a:pt x="43525" y="159886"/>
                </a:lnTo>
                <a:lnTo>
                  <a:pt x="60204" y="151843"/>
                </a:lnTo>
                <a:lnTo>
                  <a:pt x="72478" y="146252"/>
                </a:lnTo>
                <a:lnTo>
                  <a:pt x="94500" y="137750"/>
                </a:lnTo>
                <a:lnTo>
                  <a:pt x="107405" y="132051"/>
                </a:lnTo>
                <a:lnTo>
                  <a:pt x="113514" y="128245"/>
                </a:lnTo>
                <a:lnTo>
                  <a:pt x="119491" y="123803"/>
                </a:lnTo>
                <a:lnTo>
                  <a:pt x="125381" y="118937"/>
                </a:lnTo>
                <a:lnTo>
                  <a:pt x="137005" y="110990"/>
                </a:lnTo>
                <a:lnTo>
                  <a:pt x="142772" y="107537"/>
                </a:lnTo>
                <a:lnTo>
                  <a:pt x="151379" y="100472"/>
                </a:lnTo>
                <a:lnTo>
                  <a:pt x="161879" y="91000"/>
                </a:lnTo>
                <a:lnTo>
                  <a:pt x="173642" y="79923"/>
                </a:lnTo>
                <a:lnTo>
                  <a:pt x="183389" y="67776"/>
                </a:lnTo>
                <a:lnTo>
                  <a:pt x="191792" y="54915"/>
                </a:lnTo>
                <a:lnTo>
                  <a:pt x="199299" y="41579"/>
                </a:lnTo>
                <a:lnTo>
                  <a:pt x="204304" y="31735"/>
                </a:lnTo>
                <a:lnTo>
                  <a:pt x="207640" y="24220"/>
                </a:lnTo>
                <a:lnTo>
                  <a:pt x="209864" y="18258"/>
                </a:lnTo>
                <a:lnTo>
                  <a:pt x="210395" y="13331"/>
                </a:lnTo>
                <a:lnTo>
                  <a:pt x="209796" y="9093"/>
                </a:lnTo>
                <a:lnTo>
                  <a:pt x="206541" y="0"/>
                </a:lnTo>
                <a:lnTo>
                  <a:pt x="205322" y="206"/>
                </a:lnTo>
                <a:lnTo>
                  <a:pt x="198430" y="5338"/>
                </a:lnTo>
                <a:lnTo>
                  <a:pt x="198009" y="10433"/>
                </a:lnTo>
                <a:lnTo>
                  <a:pt x="197729" y="18591"/>
                </a:lnTo>
                <a:lnTo>
                  <a:pt x="197542" y="28793"/>
                </a:lnTo>
                <a:lnTo>
                  <a:pt x="201227" y="49882"/>
                </a:lnTo>
                <a:lnTo>
                  <a:pt x="207494" y="78228"/>
                </a:lnTo>
                <a:lnTo>
                  <a:pt x="215482" y="111413"/>
                </a:lnTo>
                <a:lnTo>
                  <a:pt x="220807" y="136394"/>
                </a:lnTo>
                <a:lnTo>
                  <a:pt x="224358" y="155906"/>
                </a:lnTo>
                <a:lnTo>
                  <a:pt x="226724" y="171771"/>
                </a:lnTo>
                <a:lnTo>
                  <a:pt x="229255" y="184252"/>
                </a:lnTo>
                <a:lnTo>
                  <a:pt x="231894" y="194479"/>
                </a:lnTo>
                <a:lnTo>
                  <a:pt x="240160" y="220513"/>
                </a:lnTo>
                <a:lnTo>
                  <a:pt x="242974" y="229130"/>
                </a:lnTo>
                <a:lnTo>
                  <a:pt x="244850" y="235827"/>
                </a:lnTo>
                <a:lnTo>
                  <a:pt x="246101" y="241244"/>
                </a:lnTo>
                <a:lnTo>
                  <a:pt x="248457" y="254135"/>
                </a:lnTo>
                <a:lnTo>
                  <a:pt x="248538" y="249500"/>
                </a:lnTo>
                <a:lnTo>
                  <a:pt x="248560" y="245597"/>
                </a:lnTo>
                <a:lnTo>
                  <a:pt x="247622" y="241090"/>
                </a:lnTo>
                <a:lnTo>
                  <a:pt x="246044" y="236180"/>
                </a:lnTo>
                <a:lnTo>
                  <a:pt x="244039" y="231002"/>
                </a:lnTo>
                <a:lnTo>
                  <a:pt x="243655" y="225645"/>
                </a:lnTo>
                <a:lnTo>
                  <a:pt x="244352" y="220169"/>
                </a:lnTo>
                <a:lnTo>
                  <a:pt x="245769" y="214613"/>
                </a:lnTo>
                <a:lnTo>
                  <a:pt x="246714" y="209004"/>
                </a:lnTo>
                <a:lnTo>
                  <a:pt x="247344" y="203360"/>
                </a:lnTo>
                <a:lnTo>
                  <a:pt x="247764" y="197692"/>
                </a:lnTo>
                <a:lnTo>
                  <a:pt x="248996" y="192008"/>
                </a:lnTo>
                <a:lnTo>
                  <a:pt x="250770" y="186314"/>
                </a:lnTo>
                <a:lnTo>
                  <a:pt x="252905" y="180613"/>
                </a:lnTo>
                <a:lnTo>
                  <a:pt x="256234" y="173955"/>
                </a:lnTo>
                <a:lnTo>
                  <a:pt x="260358" y="166659"/>
                </a:lnTo>
                <a:lnTo>
                  <a:pt x="265012" y="158937"/>
                </a:lnTo>
                <a:lnTo>
                  <a:pt x="270020" y="153789"/>
                </a:lnTo>
                <a:lnTo>
                  <a:pt x="275263" y="150358"/>
                </a:lnTo>
                <a:lnTo>
                  <a:pt x="280664" y="148069"/>
                </a:lnTo>
                <a:lnTo>
                  <a:pt x="284265" y="145592"/>
                </a:lnTo>
                <a:lnTo>
                  <a:pt x="286665" y="142987"/>
                </a:lnTo>
                <a:lnTo>
                  <a:pt x="290284" y="137554"/>
                </a:lnTo>
                <a:lnTo>
                  <a:pt x="295068" y="131963"/>
                </a:lnTo>
                <a:lnTo>
                  <a:pt x="298630" y="130092"/>
                </a:lnTo>
                <a:lnTo>
                  <a:pt x="307667" y="128013"/>
                </a:lnTo>
                <a:lnTo>
                  <a:pt x="312744" y="128410"/>
                </a:lnTo>
                <a:lnTo>
                  <a:pt x="323465" y="131393"/>
                </a:lnTo>
                <a:lnTo>
                  <a:pt x="332040" y="135893"/>
                </a:lnTo>
                <a:lnTo>
                  <a:pt x="342223" y="143782"/>
                </a:lnTo>
                <a:lnTo>
                  <a:pt x="348314" y="149337"/>
                </a:lnTo>
                <a:lnTo>
                  <a:pt x="354197" y="154980"/>
                </a:lnTo>
                <a:lnTo>
                  <a:pt x="358051" y="160676"/>
                </a:lnTo>
                <a:lnTo>
                  <a:pt x="362526" y="168284"/>
                </a:lnTo>
                <a:lnTo>
                  <a:pt x="367414" y="177165"/>
                </a:lnTo>
                <a:lnTo>
                  <a:pt x="370673" y="185944"/>
                </a:lnTo>
                <a:lnTo>
                  <a:pt x="372846" y="194654"/>
                </a:lnTo>
                <a:lnTo>
                  <a:pt x="374294" y="203318"/>
                </a:lnTo>
                <a:lnTo>
                  <a:pt x="375259" y="210999"/>
                </a:lnTo>
                <a:lnTo>
                  <a:pt x="375903" y="218025"/>
                </a:lnTo>
                <a:lnTo>
                  <a:pt x="376332" y="224614"/>
                </a:lnTo>
                <a:lnTo>
                  <a:pt x="377571" y="230911"/>
                </a:lnTo>
                <a:lnTo>
                  <a:pt x="379349" y="237014"/>
                </a:lnTo>
                <a:lnTo>
                  <a:pt x="381487" y="242988"/>
                </a:lnTo>
                <a:lnTo>
                  <a:pt x="383865" y="246971"/>
                </a:lnTo>
                <a:lnTo>
                  <a:pt x="386403" y="249626"/>
                </a:lnTo>
                <a:lnTo>
                  <a:pt x="397065" y="255903"/>
                </a:lnTo>
                <a:lnTo>
                  <a:pt x="401870" y="258438"/>
                </a:lnTo>
                <a:lnTo>
                  <a:pt x="406979" y="259176"/>
                </a:lnTo>
                <a:lnTo>
                  <a:pt x="423785" y="256056"/>
                </a:lnTo>
                <a:lnTo>
                  <a:pt x="441322" y="250607"/>
                </a:lnTo>
                <a:lnTo>
                  <a:pt x="451096" y="245709"/>
                </a:lnTo>
                <a:lnTo>
                  <a:pt x="455036" y="243070"/>
                </a:lnTo>
                <a:lnTo>
                  <a:pt x="457662" y="239405"/>
                </a:lnTo>
                <a:lnTo>
                  <a:pt x="459414" y="235057"/>
                </a:lnTo>
                <a:lnTo>
                  <a:pt x="460581" y="230254"/>
                </a:lnTo>
                <a:lnTo>
                  <a:pt x="465169" y="222289"/>
                </a:lnTo>
                <a:lnTo>
                  <a:pt x="472038" y="212216"/>
                </a:lnTo>
                <a:lnTo>
                  <a:pt x="480427" y="200739"/>
                </a:lnTo>
                <a:lnTo>
                  <a:pt x="486020" y="191182"/>
                </a:lnTo>
                <a:lnTo>
                  <a:pt x="489748" y="182906"/>
                </a:lnTo>
                <a:lnTo>
                  <a:pt x="500283" y="151385"/>
                </a:lnTo>
                <a:lnTo>
                  <a:pt x="502115" y="143039"/>
                </a:lnTo>
                <a:lnTo>
                  <a:pt x="503336" y="134618"/>
                </a:lnTo>
                <a:lnTo>
                  <a:pt x="504693" y="119547"/>
                </a:lnTo>
                <a:lnTo>
                  <a:pt x="505054" y="114194"/>
                </a:lnTo>
                <a:lnTo>
                  <a:pt x="505295" y="109673"/>
                </a:lnTo>
                <a:lnTo>
                  <a:pt x="504504" y="105707"/>
                </a:lnTo>
                <a:lnTo>
                  <a:pt x="501084" y="98760"/>
                </a:lnTo>
                <a:lnTo>
                  <a:pt x="497886" y="97478"/>
                </a:lnTo>
                <a:lnTo>
                  <a:pt x="493849" y="97577"/>
                </a:lnTo>
                <a:lnTo>
                  <a:pt x="478233" y="100028"/>
                </a:lnTo>
                <a:lnTo>
                  <a:pt x="475033" y="102134"/>
                </a:lnTo>
                <a:lnTo>
                  <a:pt x="468936" y="109554"/>
                </a:lnTo>
                <a:lnTo>
                  <a:pt x="463051" y="116662"/>
                </a:lnTo>
                <a:lnTo>
                  <a:pt x="457261" y="123948"/>
                </a:lnTo>
                <a:lnTo>
                  <a:pt x="454383" y="128558"/>
                </a:lnTo>
                <a:lnTo>
                  <a:pt x="451512" y="133537"/>
                </a:lnTo>
                <a:lnTo>
                  <a:pt x="445782" y="141609"/>
                </a:lnTo>
                <a:lnTo>
                  <a:pt x="442921" y="145094"/>
                </a:lnTo>
                <a:lnTo>
                  <a:pt x="440061" y="151228"/>
                </a:lnTo>
                <a:lnTo>
                  <a:pt x="437202" y="159128"/>
                </a:lnTo>
                <a:lnTo>
                  <a:pt x="434343" y="168203"/>
                </a:lnTo>
                <a:lnTo>
                  <a:pt x="432437" y="175207"/>
                </a:lnTo>
                <a:lnTo>
                  <a:pt x="431166" y="180828"/>
                </a:lnTo>
                <a:lnTo>
                  <a:pt x="430319" y="185528"/>
                </a:lnTo>
                <a:lnTo>
                  <a:pt x="430707" y="189614"/>
                </a:lnTo>
                <a:lnTo>
                  <a:pt x="431918" y="193291"/>
                </a:lnTo>
                <a:lnTo>
                  <a:pt x="433678" y="196694"/>
                </a:lnTo>
                <a:lnTo>
                  <a:pt x="436756" y="200868"/>
                </a:lnTo>
                <a:lnTo>
                  <a:pt x="440714" y="205556"/>
                </a:lnTo>
                <a:lnTo>
                  <a:pt x="449238" y="214892"/>
                </a:lnTo>
                <a:lnTo>
                  <a:pt x="456202" y="222216"/>
                </a:lnTo>
                <a:lnTo>
                  <a:pt x="459392" y="224550"/>
                </a:lnTo>
                <a:lnTo>
                  <a:pt x="473896" y="230836"/>
                </a:lnTo>
                <a:lnTo>
                  <a:pt x="483036" y="234700"/>
                </a:lnTo>
                <a:lnTo>
                  <a:pt x="490273" y="236418"/>
                </a:lnTo>
                <a:lnTo>
                  <a:pt x="501744" y="237181"/>
                </a:lnTo>
                <a:lnTo>
                  <a:pt x="515415" y="237520"/>
                </a:lnTo>
                <a:lnTo>
                  <a:pt x="527841" y="237671"/>
                </a:lnTo>
                <a:lnTo>
                  <a:pt x="532869" y="236758"/>
                </a:lnTo>
                <a:lnTo>
                  <a:pt x="545449" y="230924"/>
                </a:lnTo>
                <a:lnTo>
                  <a:pt x="565785" y="2206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5"/>
          <p:cNvSpPr/>
          <p:nvPr/>
        </p:nvSpPr>
        <p:spPr>
          <a:xfrm>
            <a:off x="2934652" y="3514725"/>
            <a:ext cx="102871" cy="154561"/>
          </a:xfrm>
          <a:custGeom>
            <a:avLst/>
            <a:gdLst/>
            <a:ahLst/>
            <a:cxnLst/>
            <a:rect l="0" t="0" r="0" b="0"/>
            <a:pathLst>
              <a:path w="102871" h="154561">
                <a:moveTo>
                  <a:pt x="0" y="0"/>
                </a:moveTo>
                <a:lnTo>
                  <a:pt x="4551" y="13652"/>
                </a:lnTo>
                <a:lnTo>
                  <a:pt x="6844" y="21484"/>
                </a:lnTo>
                <a:lnTo>
                  <a:pt x="11932" y="40345"/>
                </a:lnTo>
                <a:lnTo>
                  <a:pt x="16527" y="51662"/>
                </a:lnTo>
                <a:lnTo>
                  <a:pt x="22448" y="63968"/>
                </a:lnTo>
                <a:lnTo>
                  <a:pt x="43381" y="104287"/>
                </a:lnTo>
                <a:lnTo>
                  <a:pt x="47018" y="112387"/>
                </a:lnTo>
                <a:lnTo>
                  <a:pt x="50395" y="120645"/>
                </a:lnTo>
                <a:lnTo>
                  <a:pt x="53600" y="129007"/>
                </a:lnTo>
                <a:lnTo>
                  <a:pt x="55736" y="136487"/>
                </a:lnTo>
                <a:lnTo>
                  <a:pt x="57159" y="143379"/>
                </a:lnTo>
                <a:lnTo>
                  <a:pt x="58109" y="149878"/>
                </a:lnTo>
                <a:lnTo>
                  <a:pt x="57789" y="153259"/>
                </a:lnTo>
                <a:lnTo>
                  <a:pt x="56624" y="154560"/>
                </a:lnTo>
                <a:lnTo>
                  <a:pt x="54894" y="154475"/>
                </a:lnTo>
                <a:lnTo>
                  <a:pt x="53741" y="153466"/>
                </a:lnTo>
                <a:lnTo>
                  <a:pt x="52973" y="151840"/>
                </a:lnTo>
                <a:lnTo>
                  <a:pt x="52460" y="149804"/>
                </a:lnTo>
                <a:lnTo>
                  <a:pt x="50213" y="145589"/>
                </a:lnTo>
                <a:lnTo>
                  <a:pt x="46811" y="139922"/>
                </a:lnTo>
                <a:lnTo>
                  <a:pt x="42637" y="133286"/>
                </a:lnTo>
                <a:lnTo>
                  <a:pt x="39855" y="127910"/>
                </a:lnTo>
                <a:lnTo>
                  <a:pt x="38000" y="123373"/>
                </a:lnTo>
                <a:lnTo>
                  <a:pt x="36763" y="119396"/>
                </a:lnTo>
                <a:lnTo>
                  <a:pt x="34986" y="114840"/>
                </a:lnTo>
                <a:lnTo>
                  <a:pt x="32849" y="109897"/>
                </a:lnTo>
                <a:lnTo>
                  <a:pt x="30472" y="104697"/>
                </a:lnTo>
                <a:lnTo>
                  <a:pt x="28887" y="100278"/>
                </a:lnTo>
                <a:lnTo>
                  <a:pt x="27830" y="96380"/>
                </a:lnTo>
                <a:lnTo>
                  <a:pt x="27126" y="92828"/>
                </a:lnTo>
                <a:lnTo>
                  <a:pt x="26657" y="86650"/>
                </a:lnTo>
                <a:lnTo>
                  <a:pt x="26344" y="78721"/>
                </a:lnTo>
                <a:lnTo>
                  <a:pt x="26135" y="69626"/>
                </a:lnTo>
                <a:lnTo>
                  <a:pt x="26948" y="62610"/>
                </a:lnTo>
                <a:lnTo>
                  <a:pt x="28443" y="56980"/>
                </a:lnTo>
                <a:lnTo>
                  <a:pt x="30392" y="52274"/>
                </a:lnTo>
                <a:lnTo>
                  <a:pt x="33596" y="47232"/>
                </a:lnTo>
                <a:lnTo>
                  <a:pt x="37638" y="41965"/>
                </a:lnTo>
                <a:lnTo>
                  <a:pt x="42237" y="36549"/>
                </a:lnTo>
                <a:lnTo>
                  <a:pt x="47208" y="32938"/>
                </a:lnTo>
                <a:lnTo>
                  <a:pt x="52427" y="30531"/>
                </a:lnTo>
                <a:lnTo>
                  <a:pt x="57811" y="28927"/>
                </a:lnTo>
                <a:lnTo>
                  <a:pt x="62353" y="26904"/>
                </a:lnTo>
                <a:lnTo>
                  <a:pt x="66334" y="24604"/>
                </a:lnTo>
                <a:lnTo>
                  <a:pt x="69940" y="22117"/>
                </a:lnTo>
                <a:lnTo>
                  <a:pt x="73297" y="20460"/>
                </a:lnTo>
                <a:lnTo>
                  <a:pt x="76487" y="19355"/>
                </a:lnTo>
                <a:lnTo>
                  <a:pt x="79566" y="18618"/>
                </a:lnTo>
                <a:lnTo>
                  <a:pt x="82572" y="17174"/>
                </a:lnTo>
                <a:lnTo>
                  <a:pt x="85528" y="15259"/>
                </a:lnTo>
                <a:lnTo>
                  <a:pt x="88451" y="13030"/>
                </a:lnTo>
                <a:lnTo>
                  <a:pt x="91352" y="11544"/>
                </a:lnTo>
                <a:lnTo>
                  <a:pt x="94239" y="10554"/>
                </a:lnTo>
                <a:lnTo>
                  <a:pt x="10287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6"/>
          <p:cNvSpPr/>
          <p:nvPr/>
        </p:nvSpPr>
        <p:spPr>
          <a:xfrm>
            <a:off x="3132173" y="3480435"/>
            <a:ext cx="256823" cy="188062"/>
          </a:xfrm>
          <a:custGeom>
            <a:avLst/>
            <a:gdLst/>
            <a:ahLst/>
            <a:cxnLst/>
            <a:rect l="0" t="0" r="0" b="0"/>
            <a:pathLst>
              <a:path w="256823" h="188062">
                <a:moveTo>
                  <a:pt x="8219" y="34290"/>
                </a:moveTo>
                <a:lnTo>
                  <a:pt x="3668" y="47942"/>
                </a:lnTo>
                <a:lnTo>
                  <a:pt x="2328" y="52916"/>
                </a:lnTo>
                <a:lnTo>
                  <a:pt x="1434" y="57185"/>
                </a:lnTo>
                <a:lnTo>
                  <a:pt x="838" y="60983"/>
                </a:lnTo>
                <a:lnTo>
                  <a:pt x="441" y="66373"/>
                </a:lnTo>
                <a:lnTo>
                  <a:pt x="176" y="72824"/>
                </a:lnTo>
                <a:lnTo>
                  <a:pt x="0" y="79981"/>
                </a:lnTo>
                <a:lnTo>
                  <a:pt x="1787" y="88563"/>
                </a:lnTo>
                <a:lnTo>
                  <a:pt x="4883" y="98095"/>
                </a:lnTo>
                <a:lnTo>
                  <a:pt x="8853" y="108259"/>
                </a:lnTo>
                <a:lnTo>
                  <a:pt x="15803" y="127172"/>
                </a:lnTo>
                <a:lnTo>
                  <a:pt x="18990" y="136217"/>
                </a:lnTo>
                <a:lnTo>
                  <a:pt x="23020" y="144151"/>
                </a:lnTo>
                <a:lnTo>
                  <a:pt x="27611" y="151346"/>
                </a:lnTo>
                <a:lnTo>
                  <a:pt x="32577" y="158047"/>
                </a:lnTo>
                <a:lnTo>
                  <a:pt x="36840" y="162515"/>
                </a:lnTo>
                <a:lnTo>
                  <a:pt x="40635" y="165493"/>
                </a:lnTo>
                <a:lnTo>
                  <a:pt x="47391" y="168802"/>
                </a:lnTo>
                <a:lnTo>
                  <a:pt x="53569" y="170273"/>
                </a:lnTo>
                <a:lnTo>
                  <a:pt x="55597" y="169713"/>
                </a:lnTo>
                <a:lnTo>
                  <a:pt x="56949" y="168387"/>
                </a:lnTo>
                <a:lnTo>
                  <a:pt x="57851" y="166550"/>
                </a:lnTo>
                <a:lnTo>
                  <a:pt x="63933" y="149270"/>
                </a:lnTo>
                <a:lnTo>
                  <a:pt x="68221" y="136660"/>
                </a:lnTo>
                <a:lnTo>
                  <a:pt x="71081" y="126349"/>
                </a:lnTo>
                <a:lnTo>
                  <a:pt x="72987" y="117570"/>
                </a:lnTo>
                <a:lnTo>
                  <a:pt x="74257" y="109812"/>
                </a:lnTo>
                <a:lnTo>
                  <a:pt x="77009" y="100831"/>
                </a:lnTo>
                <a:lnTo>
                  <a:pt x="80750" y="91033"/>
                </a:lnTo>
                <a:lnTo>
                  <a:pt x="85148" y="80691"/>
                </a:lnTo>
                <a:lnTo>
                  <a:pt x="89032" y="72844"/>
                </a:lnTo>
                <a:lnTo>
                  <a:pt x="92574" y="66660"/>
                </a:lnTo>
                <a:lnTo>
                  <a:pt x="95888" y="61585"/>
                </a:lnTo>
                <a:lnTo>
                  <a:pt x="98098" y="57249"/>
                </a:lnTo>
                <a:lnTo>
                  <a:pt x="99571" y="53406"/>
                </a:lnTo>
                <a:lnTo>
                  <a:pt x="100552" y="49891"/>
                </a:lnTo>
                <a:lnTo>
                  <a:pt x="102160" y="47548"/>
                </a:lnTo>
                <a:lnTo>
                  <a:pt x="104184" y="45986"/>
                </a:lnTo>
                <a:lnTo>
                  <a:pt x="106486" y="44945"/>
                </a:lnTo>
                <a:lnTo>
                  <a:pt x="111583" y="43788"/>
                </a:lnTo>
                <a:lnTo>
                  <a:pt x="114276" y="43479"/>
                </a:lnTo>
                <a:lnTo>
                  <a:pt x="116071" y="44226"/>
                </a:lnTo>
                <a:lnTo>
                  <a:pt x="117268" y="45676"/>
                </a:lnTo>
                <a:lnTo>
                  <a:pt x="118066" y="47596"/>
                </a:lnTo>
                <a:lnTo>
                  <a:pt x="121492" y="52269"/>
                </a:lnTo>
                <a:lnTo>
                  <a:pt x="123739" y="54848"/>
                </a:lnTo>
                <a:lnTo>
                  <a:pt x="126190" y="58473"/>
                </a:lnTo>
                <a:lnTo>
                  <a:pt x="128777" y="62794"/>
                </a:lnTo>
                <a:lnTo>
                  <a:pt x="131453" y="67580"/>
                </a:lnTo>
                <a:lnTo>
                  <a:pt x="133238" y="71723"/>
                </a:lnTo>
                <a:lnTo>
                  <a:pt x="134427" y="75438"/>
                </a:lnTo>
                <a:lnTo>
                  <a:pt x="135220" y="78867"/>
                </a:lnTo>
                <a:lnTo>
                  <a:pt x="141181" y="97917"/>
                </a:lnTo>
                <a:lnTo>
                  <a:pt x="155980" y="143060"/>
                </a:lnTo>
                <a:lnTo>
                  <a:pt x="159114" y="150618"/>
                </a:lnTo>
                <a:lnTo>
                  <a:pt x="162156" y="156610"/>
                </a:lnTo>
                <a:lnTo>
                  <a:pt x="165136" y="161557"/>
                </a:lnTo>
                <a:lnTo>
                  <a:pt x="168075" y="165807"/>
                </a:lnTo>
                <a:lnTo>
                  <a:pt x="170987" y="169592"/>
                </a:lnTo>
                <a:lnTo>
                  <a:pt x="173881" y="173069"/>
                </a:lnTo>
                <a:lnTo>
                  <a:pt x="177716" y="176339"/>
                </a:lnTo>
                <a:lnTo>
                  <a:pt x="182177" y="179472"/>
                </a:lnTo>
                <a:lnTo>
                  <a:pt x="193923" y="186793"/>
                </a:lnTo>
                <a:lnTo>
                  <a:pt x="198069" y="187794"/>
                </a:lnTo>
                <a:lnTo>
                  <a:pt x="200508" y="188061"/>
                </a:lnTo>
                <a:lnTo>
                  <a:pt x="202134" y="187286"/>
                </a:lnTo>
                <a:lnTo>
                  <a:pt x="203218" y="185817"/>
                </a:lnTo>
                <a:lnTo>
                  <a:pt x="204423" y="181645"/>
                </a:lnTo>
                <a:lnTo>
                  <a:pt x="204958" y="176616"/>
                </a:lnTo>
                <a:lnTo>
                  <a:pt x="206054" y="172037"/>
                </a:lnTo>
                <a:lnTo>
                  <a:pt x="207736" y="166126"/>
                </a:lnTo>
                <a:lnTo>
                  <a:pt x="209810" y="159328"/>
                </a:lnTo>
                <a:lnTo>
                  <a:pt x="217195" y="128915"/>
                </a:lnTo>
                <a:lnTo>
                  <a:pt x="221831" y="108803"/>
                </a:lnTo>
                <a:lnTo>
                  <a:pt x="225875" y="92538"/>
                </a:lnTo>
                <a:lnTo>
                  <a:pt x="229523" y="78836"/>
                </a:lnTo>
                <a:lnTo>
                  <a:pt x="232907" y="66845"/>
                </a:lnTo>
                <a:lnTo>
                  <a:pt x="235164" y="57898"/>
                </a:lnTo>
                <a:lnTo>
                  <a:pt x="236668" y="50981"/>
                </a:lnTo>
                <a:lnTo>
                  <a:pt x="237671" y="45417"/>
                </a:lnTo>
                <a:lnTo>
                  <a:pt x="238339" y="39803"/>
                </a:lnTo>
                <a:lnTo>
                  <a:pt x="238785" y="34155"/>
                </a:lnTo>
                <a:lnTo>
                  <a:pt x="239082" y="28485"/>
                </a:lnTo>
                <a:lnTo>
                  <a:pt x="240233" y="23753"/>
                </a:lnTo>
                <a:lnTo>
                  <a:pt x="241952" y="19645"/>
                </a:lnTo>
                <a:lnTo>
                  <a:pt x="244051" y="15954"/>
                </a:lnTo>
                <a:lnTo>
                  <a:pt x="246403" y="12541"/>
                </a:lnTo>
                <a:lnTo>
                  <a:pt x="248923" y="9313"/>
                </a:lnTo>
                <a:lnTo>
                  <a:pt x="2568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7"/>
          <p:cNvSpPr/>
          <p:nvPr/>
        </p:nvSpPr>
        <p:spPr>
          <a:xfrm>
            <a:off x="3474720" y="3514725"/>
            <a:ext cx="25718" cy="171451"/>
          </a:xfrm>
          <a:custGeom>
            <a:avLst/>
            <a:gdLst/>
            <a:ahLst/>
            <a:cxnLst/>
            <a:rect l="0" t="0" r="0" b="0"/>
            <a:pathLst>
              <a:path w="25718" h="171451">
                <a:moveTo>
                  <a:pt x="0" y="0"/>
                </a:moveTo>
                <a:lnTo>
                  <a:pt x="0" y="18203"/>
                </a:lnTo>
                <a:lnTo>
                  <a:pt x="952" y="25470"/>
                </a:lnTo>
                <a:lnTo>
                  <a:pt x="2540" y="32220"/>
                </a:lnTo>
                <a:lnTo>
                  <a:pt x="4550" y="38625"/>
                </a:lnTo>
                <a:lnTo>
                  <a:pt x="5891" y="43847"/>
                </a:lnTo>
                <a:lnTo>
                  <a:pt x="6784" y="48281"/>
                </a:lnTo>
                <a:lnTo>
                  <a:pt x="7381" y="52190"/>
                </a:lnTo>
                <a:lnTo>
                  <a:pt x="7778" y="60511"/>
                </a:lnTo>
                <a:lnTo>
                  <a:pt x="8337" y="95716"/>
                </a:lnTo>
                <a:lnTo>
                  <a:pt x="8467" y="112708"/>
                </a:lnTo>
                <a:lnTo>
                  <a:pt x="9455" y="118953"/>
                </a:lnTo>
                <a:lnTo>
                  <a:pt x="11066" y="124070"/>
                </a:lnTo>
                <a:lnTo>
                  <a:pt x="13092" y="128433"/>
                </a:lnTo>
                <a:lnTo>
                  <a:pt x="14443" y="133247"/>
                </a:lnTo>
                <a:lnTo>
                  <a:pt x="15344" y="138361"/>
                </a:lnTo>
                <a:lnTo>
                  <a:pt x="15944" y="143676"/>
                </a:lnTo>
                <a:lnTo>
                  <a:pt x="16344" y="148171"/>
                </a:lnTo>
                <a:lnTo>
                  <a:pt x="16611" y="152120"/>
                </a:lnTo>
                <a:lnTo>
                  <a:pt x="16788" y="155706"/>
                </a:lnTo>
                <a:lnTo>
                  <a:pt x="17860" y="159049"/>
                </a:lnTo>
                <a:lnTo>
                  <a:pt x="19527" y="162230"/>
                </a:lnTo>
                <a:lnTo>
                  <a:pt x="25717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8"/>
          <p:cNvSpPr/>
          <p:nvPr/>
        </p:nvSpPr>
        <p:spPr>
          <a:xfrm>
            <a:off x="3457575" y="342042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9"/>
          <p:cNvSpPr/>
          <p:nvPr/>
        </p:nvSpPr>
        <p:spPr>
          <a:xfrm>
            <a:off x="3564393" y="3463290"/>
            <a:ext cx="106850" cy="239977"/>
          </a:xfrm>
          <a:custGeom>
            <a:avLst/>
            <a:gdLst/>
            <a:ahLst/>
            <a:cxnLst/>
            <a:rect l="0" t="0" r="0" b="0"/>
            <a:pathLst>
              <a:path w="106850" h="239977">
                <a:moveTo>
                  <a:pt x="47486" y="0"/>
                </a:moveTo>
                <a:lnTo>
                  <a:pt x="28174" y="19312"/>
                </a:lnTo>
                <a:lnTo>
                  <a:pt x="26039" y="23352"/>
                </a:lnTo>
                <a:lnTo>
                  <a:pt x="24616" y="27950"/>
                </a:lnTo>
                <a:lnTo>
                  <a:pt x="23667" y="32921"/>
                </a:lnTo>
                <a:lnTo>
                  <a:pt x="22082" y="37187"/>
                </a:lnTo>
                <a:lnTo>
                  <a:pt x="20073" y="40984"/>
                </a:lnTo>
                <a:lnTo>
                  <a:pt x="17780" y="44467"/>
                </a:lnTo>
                <a:lnTo>
                  <a:pt x="15300" y="48695"/>
                </a:lnTo>
                <a:lnTo>
                  <a:pt x="12694" y="53418"/>
                </a:lnTo>
                <a:lnTo>
                  <a:pt x="10004" y="58472"/>
                </a:lnTo>
                <a:lnTo>
                  <a:pt x="8211" y="62794"/>
                </a:lnTo>
                <a:lnTo>
                  <a:pt x="6218" y="70136"/>
                </a:lnTo>
                <a:lnTo>
                  <a:pt x="4734" y="74380"/>
                </a:lnTo>
                <a:lnTo>
                  <a:pt x="2793" y="79114"/>
                </a:lnTo>
                <a:lnTo>
                  <a:pt x="545" y="84175"/>
                </a:lnTo>
                <a:lnTo>
                  <a:pt x="0" y="87549"/>
                </a:lnTo>
                <a:lnTo>
                  <a:pt x="589" y="89798"/>
                </a:lnTo>
                <a:lnTo>
                  <a:pt x="3783" y="93250"/>
                </a:lnTo>
                <a:lnTo>
                  <a:pt x="11768" y="101415"/>
                </a:lnTo>
                <a:lnTo>
                  <a:pt x="14150" y="101900"/>
                </a:lnTo>
                <a:lnTo>
                  <a:pt x="17642" y="102223"/>
                </a:lnTo>
                <a:lnTo>
                  <a:pt x="21875" y="102439"/>
                </a:lnTo>
                <a:lnTo>
                  <a:pt x="50587" y="102742"/>
                </a:lnTo>
                <a:lnTo>
                  <a:pt x="59078" y="103737"/>
                </a:lnTo>
                <a:lnTo>
                  <a:pt x="65692" y="105353"/>
                </a:lnTo>
                <a:lnTo>
                  <a:pt x="71054" y="107383"/>
                </a:lnTo>
                <a:lnTo>
                  <a:pt x="76533" y="108736"/>
                </a:lnTo>
                <a:lnTo>
                  <a:pt x="82091" y="109638"/>
                </a:lnTo>
                <a:lnTo>
                  <a:pt x="87701" y="110239"/>
                </a:lnTo>
                <a:lnTo>
                  <a:pt x="92394" y="111593"/>
                </a:lnTo>
                <a:lnTo>
                  <a:pt x="96475" y="113448"/>
                </a:lnTo>
                <a:lnTo>
                  <a:pt x="100148" y="115636"/>
                </a:lnTo>
                <a:lnTo>
                  <a:pt x="102597" y="118048"/>
                </a:lnTo>
                <a:lnTo>
                  <a:pt x="104229" y="120609"/>
                </a:lnTo>
                <a:lnTo>
                  <a:pt x="105317" y="123268"/>
                </a:lnTo>
                <a:lnTo>
                  <a:pt x="106043" y="126946"/>
                </a:lnTo>
                <a:lnTo>
                  <a:pt x="106527" y="131303"/>
                </a:lnTo>
                <a:lnTo>
                  <a:pt x="106849" y="136113"/>
                </a:lnTo>
                <a:lnTo>
                  <a:pt x="106112" y="143129"/>
                </a:lnTo>
                <a:lnTo>
                  <a:pt x="104667" y="151617"/>
                </a:lnTo>
                <a:lnTo>
                  <a:pt x="102752" y="161085"/>
                </a:lnTo>
                <a:lnTo>
                  <a:pt x="100522" y="168350"/>
                </a:lnTo>
                <a:lnTo>
                  <a:pt x="98084" y="174146"/>
                </a:lnTo>
                <a:lnTo>
                  <a:pt x="95505" y="178962"/>
                </a:lnTo>
                <a:lnTo>
                  <a:pt x="90929" y="185983"/>
                </a:lnTo>
                <a:lnTo>
                  <a:pt x="85021" y="194473"/>
                </a:lnTo>
                <a:lnTo>
                  <a:pt x="78224" y="203944"/>
                </a:lnTo>
                <a:lnTo>
                  <a:pt x="72741" y="211210"/>
                </a:lnTo>
                <a:lnTo>
                  <a:pt x="68133" y="217007"/>
                </a:lnTo>
                <a:lnTo>
                  <a:pt x="64108" y="221823"/>
                </a:lnTo>
                <a:lnTo>
                  <a:pt x="59520" y="225987"/>
                </a:lnTo>
                <a:lnTo>
                  <a:pt x="54556" y="229715"/>
                </a:lnTo>
                <a:lnTo>
                  <a:pt x="49343" y="233154"/>
                </a:lnTo>
                <a:lnTo>
                  <a:pt x="44914" y="235446"/>
                </a:lnTo>
                <a:lnTo>
                  <a:pt x="41009" y="236974"/>
                </a:lnTo>
                <a:lnTo>
                  <a:pt x="37453" y="237992"/>
                </a:lnTo>
                <a:lnTo>
                  <a:pt x="34130" y="238671"/>
                </a:lnTo>
                <a:lnTo>
                  <a:pt x="30962" y="239124"/>
                </a:lnTo>
                <a:lnTo>
                  <a:pt x="27898" y="239426"/>
                </a:lnTo>
                <a:lnTo>
                  <a:pt x="24903" y="239627"/>
                </a:lnTo>
                <a:lnTo>
                  <a:pt x="21953" y="239761"/>
                </a:lnTo>
                <a:lnTo>
                  <a:pt x="16136" y="239910"/>
                </a:lnTo>
                <a:lnTo>
                  <a:pt x="10375" y="239976"/>
                </a:lnTo>
                <a:lnTo>
                  <a:pt x="8458" y="239042"/>
                </a:lnTo>
                <a:lnTo>
                  <a:pt x="7180" y="237466"/>
                </a:lnTo>
                <a:lnTo>
                  <a:pt x="6328" y="235463"/>
                </a:lnTo>
                <a:lnTo>
                  <a:pt x="5382" y="230698"/>
                </a:lnTo>
                <a:lnTo>
                  <a:pt x="4624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0"/>
          <p:cNvSpPr/>
          <p:nvPr/>
        </p:nvSpPr>
        <p:spPr>
          <a:xfrm>
            <a:off x="3703943" y="3489408"/>
            <a:ext cx="113678" cy="179547"/>
          </a:xfrm>
          <a:custGeom>
            <a:avLst/>
            <a:gdLst/>
            <a:ahLst/>
            <a:cxnLst/>
            <a:rect l="0" t="0" r="0" b="0"/>
            <a:pathLst>
              <a:path w="113678" h="179547">
                <a:moveTo>
                  <a:pt x="2234" y="76752"/>
                </a:moveTo>
                <a:lnTo>
                  <a:pt x="6785" y="85853"/>
                </a:lnTo>
                <a:lnTo>
                  <a:pt x="10031" y="88534"/>
                </a:lnTo>
                <a:lnTo>
                  <a:pt x="14099" y="90322"/>
                </a:lnTo>
                <a:lnTo>
                  <a:pt x="18716" y="91513"/>
                </a:lnTo>
                <a:lnTo>
                  <a:pt x="22748" y="92308"/>
                </a:lnTo>
                <a:lnTo>
                  <a:pt x="26387" y="92837"/>
                </a:lnTo>
                <a:lnTo>
                  <a:pt x="29766" y="93191"/>
                </a:lnTo>
                <a:lnTo>
                  <a:pt x="32971" y="92473"/>
                </a:lnTo>
                <a:lnTo>
                  <a:pt x="36060" y="91043"/>
                </a:lnTo>
                <a:lnTo>
                  <a:pt x="39073" y="89137"/>
                </a:lnTo>
                <a:lnTo>
                  <a:pt x="42033" y="87866"/>
                </a:lnTo>
                <a:lnTo>
                  <a:pt x="44959" y="87019"/>
                </a:lnTo>
                <a:lnTo>
                  <a:pt x="47863" y="86454"/>
                </a:lnTo>
                <a:lnTo>
                  <a:pt x="49798" y="85125"/>
                </a:lnTo>
                <a:lnTo>
                  <a:pt x="51089" y="83286"/>
                </a:lnTo>
                <a:lnTo>
                  <a:pt x="51949" y="81108"/>
                </a:lnTo>
                <a:lnTo>
                  <a:pt x="54427" y="77751"/>
                </a:lnTo>
                <a:lnTo>
                  <a:pt x="57985" y="73608"/>
                </a:lnTo>
                <a:lnTo>
                  <a:pt x="62261" y="68941"/>
                </a:lnTo>
                <a:lnTo>
                  <a:pt x="66065" y="63925"/>
                </a:lnTo>
                <a:lnTo>
                  <a:pt x="69553" y="58675"/>
                </a:lnTo>
                <a:lnTo>
                  <a:pt x="72831" y="53271"/>
                </a:lnTo>
                <a:lnTo>
                  <a:pt x="75016" y="47762"/>
                </a:lnTo>
                <a:lnTo>
                  <a:pt x="76473" y="42186"/>
                </a:lnTo>
                <a:lnTo>
                  <a:pt x="77444" y="36562"/>
                </a:lnTo>
                <a:lnTo>
                  <a:pt x="78092" y="31861"/>
                </a:lnTo>
                <a:lnTo>
                  <a:pt x="78523" y="27775"/>
                </a:lnTo>
                <a:lnTo>
                  <a:pt x="78811" y="24098"/>
                </a:lnTo>
                <a:lnTo>
                  <a:pt x="79003" y="20694"/>
                </a:lnTo>
                <a:lnTo>
                  <a:pt x="79216" y="14372"/>
                </a:lnTo>
                <a:lnTo>
                  <a:pt x="78320" y="12305"/>
                </a:lnTo>
                <a:lnTo>
                  <a:pt x="76771" y="10927"/>
                </a:lnTo>
                <a:lnTo>
                  <a:pt x="74785" y="10009"/>
                </a:lnTo>
                <a:lnTo>
                  <a:pt x="73462" y="8444"/>
                </a:lnTo>
                <a:lnTo>
                  <a:pt x="72579" y="6448"/>
                </a:lnTo>
                <a:lnTo>
                  <a:pt x="71991" y="4165"/>
                </a:lnTo>
                <a:lnTo>
                  <a:pt x="70646" y="2643"/>
                </a:lnTo>
                <a:lnTo>
                  <a:pt x="68797" y="1628"/>
                </a:lnTo>
                <a:lnTo>
                  <a:pt x="66612" y="952"/>
                </a:lnTo>
                <a:lnTo>
                  <a:pt x="63250" y="501"/>
                </a:lnTo>
                <a:lnTo>
                  <a:pt x="59104" y="201"/>
                </a:lnTo>
                <a:lnTo>
                  <a:pt x="54435" y="0"/>
                </a:lnTo>
                <a:lnTo>
                  <a:pt x="50370" y="819"/>
                </a:lnTo>
                <a:lnTo>
                  <a:pt x="46707" y="2317"/>
                </a:lnTo>
                <a:lnTo>
                  <a:pt x="43313" y="4269"/>
                </a:lnTo>
                <a:lnTo>
                  <a:pt x="40097" y="6522"/>
                </a:lnTo>
                <a:lnTo>
                  <a:pt x="37001" y="8977"/>
                </a:lnTo>
                <a:lnTo>
                  <a:pt x="33985" y="11566"/>
                </a:lnTo>
                <a:lnTo>
                  <a:pt x="31021" y="14245"/>
                </a:lnTo>
                <a:lnTo>
                  <a:pt x="25188" y="19761"/>
                </a:lnTo>
                <a:lnTo>
                  <a:pt x="22299" y="23518"/>
                </a:lnTo>
                <a:lnTo>
                  <a:pt x="19421" y="27927"/>
                </a:lnTo>
                <a:lnTo>
                  <a:pt x="16549" y="32772"/>
                </a:lnTo>
                <a:lnTo>
                  <a:pt x="14635" y="37907"/>
                </a:lnTo>
                <a:lnTo>
                  <a:pt x="13359" y="43235"/>
                </a:lnTo>
                <a:lnTo>
                  <a:pt x="12508" y="48692"/>
                </a:lnTo>
                <a:lnTo>
                  <a:pt x="10036" y="56141"/>
                </a:lnTo>
                <a:lnTo>
                  <a:pt x="6482" y="64916"/>
                </a:lnTo>
                <a:lnTo>
                  <a:pt x="2209" y="74576"/>
                </a:lnTo>
                <a:lnTo>
                  <a:pt x="312" y="85779"/>
                </a:lnTo>
                <a:lnTo>
                  <a:pt x="0" y="98010"/>
                </a:lnTo>
                <a:lnTo>
                  <a:pt x="745" y="110926"/>
                </a:lnTo>
                <a:lnTo>
                  <a:pt x="2194" y="122395"/>
                </a:lnTo>
                <a:lnTo>
                  <a:pt x="4112" y="132898"/>
                </a:lnTo>
                <a:lnTo>
                  <a:pt x="9484" y="156634"/>
                </a:lnTo>
                <a:lnTo>
                  <a:pt x="11830" y="160487"/>
                </a:lnTo>
                <a:lnTo>
                  <a:pt x="15299" y="164960"/>
                </a:lnTo>
                <a:lnTo>
                  <a:pt x="19516" y="169847"/>
                </a:lnTo>
                <a:lnTo>
                  <a:pt x="23281" y="173105"/>
                </a:lnTo>
                <a:lnTo>
                  <a:pt x="26743" y="175278"/>
                </a:lnTo>
                <a:lnTo>
                  <a:pt x="30003" y="176725"/>
                </a:lnTo>
                <a:lnTo>
                  <a:pt x="33129" y="177691"/>
                </a:lnTo>
                <a:lnTo>
                  <a:pt x="36166" y="178334"/>
                </a:lnTo>
                <a:lnTo>
                  <a:pt x="39143" y="178763"/>
                </a:lnTo>
                <a:lnTo>
                  <a:pt x="42080" y="179049"/>
                </a:lnTo>
                <a:lnTo>
                  <a:pt x="44990" y="179240"/>
                </a:lnTo>
                <a:lnTo>
                  <a:pt x="47883" y="179367"/>
                </a:lnTo>
                <a:lnTo>
                  <a:pt x="53638" y="179509"/>
                </a:lnTo>
                <a:lnTo>
                  <a:pt x="56506" y="179546"/>
                </a:lnTo>
                <a:lnTo>
                  <a:pt x="59370" y="178619"/>
                </a:lnTo>
                <a:lnTo>
                  <a:pt x="62232" y="177048"/>
                </a:lnTo>
                <a:lnTo>
                  <a:pt x="65093" y="175048"/>
                </a:lnTo>
                <a:lnTo>
                  <a:pt x="67953" y="172763"/>
                </a:lnTo>
                <a:lnTo>
                  <a:pt x="70811" y="170286"/>
                </a:lnTo>
                <a:lnTo>
                  <a:pt x="73670" y="167683"/>
                </a:lnTo>
                <a:lnTo>
                  <a:pt x="79386" y="162251"/>
                </a:lnTo>
                <a:lnTo>
                  <a:pt x="96532" y="145312"/>
                </a:lnTo>
                <a:lnTo>
                  <a:pt x="113677" y="136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1"/>
          <p:cNvSpPr/>
          <p:nvPr/>
        </p:nvSpPr>
        <p:spPr>
          <a:xfrm>
            <a:off x="3937634" y="3626167"/>
            <a:ext cx="17146" cy="128588"/>
          </a:xfrm>
          <a:custGeom>
            <a:avLst/>
            <a:gdLst/>
            <a:ahLst/>
            <a:cxnLst/>
            <a:rect l="0" t="0" r="0" b="0"/>
            <a:pathLst>
              <a:path w="17146" h="128588">
                <a:moveTo>
                  <a:pt x="0" y="0"/>
                </a:moveTo>
                <a:lnTo>
                  <a:pt x="4552" y="13653"/>
                </a:lnTo>
                <a:lnTo>
                  <a:pt x="5892" y="19579"/>
                </a:lnTo>
                <a:lnTo>
                  <a:pt x="6786" y="25435"/>
                </a:lnTo>
                <a:lnTo>
                  <a:pt x="7382" y="31245"/>
                </a:lnTo>
                <a:lnTo>
                  <a:pt x="8731" y="37975"/>
                </a:lnTo>
                <a:lnTo>
                  <a:pt x="10584" y="45319"/>
                </a:lnTo>
                <a:lnTo>
                  <a:pt x="12771" y="53073"/>
                </a:lnTo>
                <a:lnTo>
                  <a:pt x="14229" y="61099"/>
                </a:lnTo>
                <a:lnTo>
                  <a:pt x="15201" y="69308"/>
                </a:lnTo>
                <a:lnTo>
                  <a:pt x="15849" y="77638"/>
                </a:lnTo>
                <a:lnTo>
                  <a:pt x="16282" y="87001"/>
                </a:lnTo>
                <a:lnTo>
                  <a:pt x="17145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2"/>
          <p:cNvSpPr/>
          <p:nvPr/>
        </p:nvSpPr>
        <p:spPr>
          <a:xfrm>
            <a:off x="4110549" y="3501213"/>
            <a:ext cx="165080" cy="192895"/>
          </a:xfrm>
          <a:custGeom>
            <a:avLst/>
            <a:gdLst/>
            <a:ahLst/>
            <a:cxnLst/>
            <a:rect l="0" t="0" r="0" b="0"/>
            <a:pathLst>
              <a:path w="165080" h="192895">
                <a:moveTo>
                  <a:pt x="92833" y="4939"/>
                </a:moveTo>
                <a:lnTo>
                  <a:pt x="79180" y="388"/>
                </a:lnTo>
                <a:lnTo>
                  <a:pt x="74206" y="0"/>
                </a:lnTo>
                <a:lnTo>
                  <a:pt x="69938" y="694"/>
                </a:lnTo>
                <a:lnTo>
                  <a:pt x="66140" y="2109"/>
                </a:lnTo>
                <a:lnTo>
                  <a:pt x="47141" y="8651"/>
                </a:lnTo>
                <a:lnTo>
                  <a:pt x="41417" y="11224"/>
                </a:lnTo>
                <a:lnTo>
                  <a:pt x="36648" y="13891"/>
                </a:lnTo>
                <a:lnTo>
                  <a:pt x="32516" y="16623"/>
                </a:lnTo>
                <a:lnTo>
                  <a:pt x="27857" y="19396"/>
                </a:lnTo>
                <a:lnTo>
                  <a:pt x="22845" y="22197"/>
                </a:lnTo>
                <a:lnTo>
                  <a:pt x="17600" y="25017"/>
                </a:lnTo>
                <a:lnTo>
                  <a:pt x="14103" y="27849"/>
                </a:lnTo>
                <a:lnTo>
                  <a:pt x="11771" y="30690"/>
                </a:lnTo>
                <a:lnTo>
                  <a:pt x="8228" y="36386"/>
                </a:lnTo>
                <a:lnTo>
                  <a:pt x="3478" y="42093"/>
                </a:lnTo>
                <a:lnTo>
                  <a:pt x="1831" y="45901"/>
                </a:lnTo>
                <a:lnTo>
                  <a:pt x="732" y="50345"/>
                </a:lnTo>
                <a:lnTo>
                  <a:pt x="0" y="55212"/>
                </a:lnTo>
                <a:lnTo>
                  <a:pt x="464" y="58457"/>
                </a:lnTo>
                <a:lnTo>
                  <a:pt x="1727" y="60620"/>
                </a:lnTo>
                <a:lnTo>
                  <a:pt x="3520" y="62062"/>
                </a:lnTo>
                <a:lnTo>
                  <a:pt x="4716" y="63976"/>
                </a:lnTo>
                <a:lnTo>
                  <a:pt x="6045" y="68643"/>
                </a:lnTo>
                <a:lnTo>
                  <a:pt x="8305" y="70268"/>
                </a:lnTo>
                <a:lnTo>
                  <a:pt x="11716" y="71352"/>
                </a:lnTo>
                <a:lnTo>
                  <a:pt x="15895" y="72074"/>
                </a:lnTo>
                <a:lnTo>
                  <a:pt x="19633" y="72556"/>
                </a:lnTo>
                <a:lnTo>
                  <a:pt x="23078" y="72877"/>
                </a:lnTo>
                <a:lnTo>
                  <a:pt x="26327" y="73091"/>
                </a:lnTo>
                <a:lnTo>
                  <a:pt x="30398" y="74186"/>
                </a:lnTo>
                <a:lnTo>
                  <a:pt x="35017" y="75869"/>
                </a:lnTo>
                <a:lnTo>
                  <a:pt x="40002" y="77943"/>
                </a:lnTo>
                <a:lnTo>
                  <a:pt x="49040" y="80279"/>
                </a:lnTo>
                <a:lnTo>
                  <a:pt x="60780" y="82788"/>
                </a:lnTo>
                <a:lnTo>
                  <a:pt x="74322" y="85413"/>
                </a:lnTo>
                <a:lnTo>
                  <a:pt x="86208" y="88116"/>
                </a:lnTo>
                <a:lnTo>
                  <a:pt x="96988" y="90870"/>
                </a:lnTo>
                <a:lnTo>
                  <a:pt x="107033" y="93659"/>
                </a:lnTo>
                <a:lnTo>
                  <a:pt x="115635" y="96471"/>
                </a:lnTo>
                <a:lnTo>
                  <a:pt x="123274" y="99298"/>
                </a:lnTo>
                <a:lnTo>
                  <a:pt x="130272" y="102135"/>
                </a:lnTo>
                <a:lnTo>
                  <a:pt x="135890" y="104979"/>
                </a:lnTo>
                <a:lnTo>
                  <a:pt x="140588" y="107827"/>
                </a:lnTo>
                <a:lnTo>
                  <a:pt x="144672" y="110679"/>
                </a:lnTo>
                <a:lnTo>
                  <a:pt x="148348" y="113532"/>
                </a:lnTo>
                <a:lnTo>
                  <a:pt x="151750" y="116387"/>
                </a:lnTo>
                <a:lnTo>
                  <a:pt x="154971" y="119243"/>
                </a:lnTo>
                <a:lnTo>
                  <a:pt x="158071" y="123051"/>
                </a:lnTo>
                <a:lnTo>
                  <a:pt x="161090" y="127496"/>
                </a:lnTo>
                <a:lnTo>
                  <a:pt x="164055" y="132364"/>
                </a:lnTo>
                <a:lnTo>
                  <a:pt x="165079" y="136561"/>
                </a:lnTo>
                <a:lnTo>
                  <a:pt x="164810" y="140312"/>
                </a:lnTo>
                <a:lnTo>
                  <a:pt x="163678" y="143765"/>
                </a:lnTo>
                <a:lnTo>
                  <a:pt x="161017" y="147973"/>
                </a:lnTo>
                <a:lnTo>
                  <a:pt x="157340" y="152682"/>
                </a:lnTo>
                <a:lnTo>
                  <a:pt x="152982" y="157727"/>
                </a:lnTo>
                <a:lnTo>
                  <a:pt x="147220" y="162995"/>
                </a:lnTo>
                <a:lnTo>
                  <a:pt x="140521" y="168412"/>
                </a:lnTo>
                <a:lnTo>
                  <a:pt x="133198" y="173929"/>
                </a:lnTo>
                <a:lnTo>
                  <a:pt x="125457" y="178559"/>
                </a:lnTo>
                <a:lnTo>
                  <a:pt x="117440" y="182598"/>
                </a:lnTo>
                <a:lnTo>
                  <a:pt x="109238" y="186244"/>
                </a:lnTo>
                <a:lnTo>
                  <a:pt x="101865" y="188674"/>
                </a:lnTo>
                <a:lnTo>
                  <a:pt x="95044" y="190294"/>
                </a:lnTo>
                <a:lnTo>
                  <a:pt x="88592" y="191374"/>
                </a:lnTo>
                <a:lnTo>
                  <a:pt x="82386" y="192094"/>
                </a:lnTo>
                <a:lnTo>
                  <a:pt x="76343" y="192574"/>
                </a:lnTo>
                <a:lnTo>
                  <a:pt x="70410" y="192894"/>
                </a:lnTo>
                <a:lnTo>
                  <a:pt x="66454" y="192155"/>
                </a:lnTo>
                <a:lnTo>
                  <a:pt x="63817" y="190710"/>
                </a:lnTo>
                <a:lnTo>
                  <a:pt x="62059" y="188794"/>
                </a:lnTo>
                <a:lnTo>
                  <a:pt x="60887" y="186564"/>
                </a:lnTo>
                <a:lnTo>
                  <a:pt x="59585" y="181546"/>
                </a:lnTo>
                <a:lnTo>
                  <a:pt x="60190" y="177922"/>
                </a:lnTo>
                <a:lnTo>
                  <a:pt x="61546" y="173601"/>
                </a:lnTo>
                <a:lnTo>
                  <a:pt x="67116" y="1506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3"/>
          <p:cNvSpPr/>
          <p:nvPr/>
        </p:nvSpPr>
        <p:spPr>
          <a:xfrm>
            <a:off x="4332000" y="3411854"/>
            <a:ext cx="197138" cy="276615"/>
          </a:xfrm>
          <a:custGeom>
            <a:avLst/>
            <a:gdLst/>
            <a:ahLst/>
            <a:cxnLst/>
            <a:rect l="0" t="0" r="0" b="0"/>
            <a:pathLst>
              <a:path w="197138" h="276615">
                <a:moveTo>
                  <a:pt x="8542" y="0"/>
                </a:moveTo>
                <a:lnTo>
                  <a:pt x="3991" y="13653"/>
                </a:lnTo>
                <a:lnTo>
                  <a:pt x="2650" y="19580"/>
                </a:lnTo>
                <a:lnTo>
                  <a:pt x="1757" y="25436"/>
                </a:lnTo>
                <a:lnTo>
                  <a:pt x="1161" y="31245"/>
                </a:lnTo>
                <a:lnTo>
                  <a:pt x="764" y="37023"/>
                </a:lnTo>
                <a:lnTo>
                  <a:pt x="499" y="42779"/>
                </a:lnTo>
                <a:lnTo>
                  <a:pt x="205" y="55208"/>
                </a:lnTo>
                <a:lnTo>
                  <a:pt x="0" y="103897"/>
                </a:lnTo>
                <a:lnTo>
                  <a:pt x="1895" y="125462"/>
                </a:lnTo>
                <a:lnTo>
                  <a:pt x="9080" y="184984"/>
                </a:lnTo>
                <a:lnTo>
                  <a:pt x="12711" y="207143"/>
                </a:lnTo>
                <a:lnTo>
                  <a:pt x="16084" y="222868"/>
                </a:lnTo>
                <a:lnTo>
                  <a:pt x="19285" y="234304"/>
                </a:lnTo>
                <a:lnTo>
                  <a:pt x="21419" y="243833"/>
                </a:lnTo>
                <a:lnTo>
                  <a:pt x="22842" y="252090"/>
                </a:lnTo>
                <a:lnTo>
                  <a:pt x="23790" y="259500"/>
                </a:lnTo>
                <a:lnTo>
                  <a:pt x="25375" y="265393"/>
                </a:lnTo>
                <a:lnTo>
                  <a:pt x="27384" y="270274"/>
                </a:lnTo>
                <a:lnTo>
                  <a:pt x="29676" y="274480"/>
                </a:lnTo>
                <a:lnTo>
                  <a:pt x="32156" y="276332"/>
                </a:lnTo>
                <a:lnTo>
                  <a:pt x="34762" y="276614"/>
                </a:lnTo>
                <a:lnTo>
                  <a:pt x="37452" y="275850"/>
                </a:lnTo>
                <a:lnTo>
                  <a:pt x="40198" y="273435"/>
                </a:lnTo>
                <a:lnTo>
                  <a:pt x="45789" y="265672"/>
                </a:lnTo>
                <a:lnTo>
                  <a:pt x="47661" y="259030"/>
                </a:lnTo>
                <a:lnTo>
                  <a:pt x="48909" y="250792"/>
                </a:lnTo>
                <a:lnTo>
                  <a:pt x="49741" y="241490"/>
                </a:lnTo>
                <a:lnTo>
                  <a:pt x="51248" y="233383"/>
                </a:lnTo>
                <a:lnTo>
                  <a:pt x="53205" y="226074"/>
                </a:lnTo>
                <a:lnTo>
                  <a:pt x="63190" y="196105"/>
                </a:lnTo>
                <a:lnTo>
                  <a:pt x="65929" y="188839"/>
                </a:lnTo>
                <a:lnTo>
                  <a:pt x="68708" y="182090"/>
                </a:lnTo>
                <a:lnTo>
                  <a:pt x="71512" y="175686"/>
                </a:lnTo>
                <a:lnTo>
                  <a:pt x="75287" y="170464"/>
                </a:lnTo>
                <a:lnTo>
                  <a:pt x="79709" y="166031"/>
                </a:lnTo>
                <a:lnTo>
                  <a:pt x="84562" y="162122"/>
                </a:lnTo>
                <a:lnTo>
                  <a:pt x="89702" y="158564"/>
                </a:lnTo>
                <a:lnTo>
                  <a:pt x="95034" y="155240"/>
                </a:lnTo>
                <a:lnTo>
                  <a:pt x="100493" y="152071"/>
                </a:lnTo>
                <a:lnTo>
                  <a:pt x="105085" y="149958"/>
                </a:lnTo>
                <a:lnTo>
                  <a:pt x="109099" y="148550"/>
                </a:lnTo>
                <a:lnTo>
                  <a:pt x="112727" y="147611"/>
                </a:lnTo>
                <a:lnTo>
                  <a:pt x="115147" y="147938"/>
                </a:lnTo>
                <a:lnTo>
                  <a:pt x="116759" y="149108"/>
                </a:lnTo>
                <a:lnTo>
                  <a:pt x="117834" y="150840"/>
                </a:lnTo>
                <a:lnTo>
                  <a:pt x="119504" y="151995"/>
                </a:lnTo>
                <a:lnTo>
                  <a:pt x="123898" y="153279"/>
                </a:lnTo>
                <a:lnTo>
                  <a:pt x="126404" y="155526"/>
                </a:lnTo>
                <a:lnTo>
                  <a:pt x="131728" y="163103"/>
                </a:lnTo>
                <a:lnTo>
                  <a:pt x="134481" y="167791"/>
                </a:lnTo>
                <a:lnTo>
                  <a:pt x="137269" y="172820"/>
                </a:lnTo>
                <a:lnTo>
                  <a:pt x="140080" y="178079"/>
                </a:lnTo>
                <a:lnTo>
                  <a:pt x="142906" y="186347"/>
                </a:lnTo>
                <a:lnTo>
                  <a:pt x="145743" y="196621"/>
                </a:lnTo>
                <a:lnTo>
                  <a:pt x="148587" y="208234"/>
                </a:lnTo>
                <a:lnTo>
                  <a:pt x="152388" y="219785"/>
                </a:lnTo>
                <a:lnTo>
                  <a:pt x="156827" y="231296"/>
                </a:lnTo>
                <a:lnTo>
                  <a:pt x="161691" y="242780"/>
                </a:lnTo>
                <a:lnTo>
                  <a:pt x="165886" y="251389"/>
                </a:lnTo>
                <a:lnTo>
                  <a:pt x="169636" y="258080"/>
                </a:lnTo>
                <a:lnTo>
                  <a:pt x="173088" y="263494"/>
                </a:lnTo>
                <a:lnTo>
                  <a:pt x="176342" y="267103"/>
                </a:lnTo>
                <a:lnTo>
                  <a:pt x="179464" y="269509"/>
                </a:lnTo>
                <a:lnTo>
                  <a:pt x="186767" y="273370"/>
                </a:lnTo>
                <a:lnTo>
                  <a:pt x="190306" y="273898"/>
                </a:lnTo>
                <a:lnTo>
                  <a:pt x="197137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4"/>
          <p:cNvSpPr/>
          <p:nvPr/>
        </p:nvSpPr>
        <p:spPr>
          <a:xfrm>
            <a:off x="4589755" y="3514725"/>
            <a:ext cx="196558" cy="179698"/>
          </a:xfrm>
          <a:custGeom>
            <a:avLst/>
            <a:gdLst/>
            <a:ahLst/>
            <a:cxnLst/>
            <a:rect l="0" t="0" r="0" b="0"/>
            <a:pathLst>
              <a:path w="196558" h="179698">
                <a:moveTo>
                  <a:pt x="67970" y="0"/>
                </a:moveTo>
                <a:lnTo>
                  <a:pt x="54317" y="4550"/>
                </a:lnTo>
                <a:lnTo>
                  <a:pt x="49343" y="6844"/>
                </a:lnTo>
                <a:lnTo>
                  <a:pt x="45074" y="9325"/>
                </a:lnTo>
                <a:lnTo>
                  <a:pt x="41276" y="11931"/>
                </a:lnTo>
                <a:lnTo>
                  <a:pt x="37791" y="15574"/>
                </a:lnTo>
                <a:lnTo>
                  <a:pt x="34516" y="19908"/>
                </a:lnTo>
                <a:lnTo>
                  <a:pt x="31379" y="24702"/>
                </a:lnTo>
                <a:lnTo>
                  <a:pt x="27384" y="31708"/>
                </a:lnTo>
                <a:lnTo>
                  <a:pt x="17864" y="49652"/>
                </a:lnTo>
                <a:lnTo>
                  <a:pt x="13611" y="60724"/>
                </a:lnTo>
                <a:lnTo>
                  <a:pt x="9823" y="72868"/>
                </a:lnTo>
                <a:lnTo>
                  <a:pt x="6345" y="85726"/>
                </a:lnTo>
                <a:lnTo>
                  <a:pt x="4026" y="98108"/>
                </a:lnTo>
                <a:lnTo>
                  <a:pt x="2481" y="110173"/>
                </a:lnTo>
                <a:lnTo>
                  <a:pt x="1450" y="122026"/>
                </a:lnTo>
                <a:lnTo>
                  <a:pt x="764" y="131833"/>
                </a:lnTo>
                <a:lnTo>
                  <a:pt x="0" y="147809"/>
                </a:lnTo>
                <a:lnTo>
                  <a:pt x="749" y="154737"/>
                </a:lnTo>
                <a:lnTo>
                  <a:pt x="2201" y="161261"/>
                </a:lnTo>
                <a:lnTo>
                  <a:pt x="4121" y="167514"/>
                </a:lnTo>
                <a:lnTo>
                  <a:pt x="6354" y="171684"/>
                </a:lnTo>
                <a:lnTo>
                  <a:pt x="8795" y="174463"/>
                </a:lnTo>
                <a:lnTo>
                  <a:pt x="11375" y="176316"/>
                </a:lnTo>
                <a:lnTo>
                  <a:pt x="16782" y="178375"/>
                </a:lnTo>
                <a:lnTo>
                  <a:pt x="23463" y="179697"/>
                </a:lnTo>
                <a:lnTo>
                  <a:pt x="24963" y="178853"/>
                </a:lnTo>
                <a:lnTo>
                  <a:pt x="29171" y="175375"/>
                </a:lnTo>
                <a:lnTo>
                  <a:pt x="31626" y="172161"/>
                </a:lnTo>
                <a:lnTo>
                  <a:pt x="34216" y="168114"/>
                </a:lnTo>
                <a:lnTo>
                  <a:pt x="36895" y="163511"/>
                </a:lnTo>
                <a:lnTo>
                  <a:pt x="39633" y="159490"/>
                </a:lnTo>
                <a:lnTo>
                  <a:pt x="42411" y="155856"/>
                </a:lnTo>
                <a:lnTo>
                  <a:pt x="45215" y="152482"/>
                </a:lnTo>
                <a:lnTo>
                  <a:pt x="48038" y="148327"/>
                </a:lnTo>
                <a:lnTo>
                  <a:pt x="50872" y="143652"/>
                </a:lnTo>
                <a:lnTo>
                  <a:pt x="53713" y="138630"/>
                </a:lnTo>
                <a:lnTo>
                  <a:pt x="59411" y="127971"/>
                </a:lnTo>
                <a:lnTo>
                  <a:pt x="62264" y="122461"/>
                </a:lnTo>
                <a:lnTo>
                  <a:pt x="64165" y="117836"/>
                </a:lnTo>
                <a:lnTo>
                  <a:pt x="65434" y="113800"/>
                </a:lnTo>
                <a:lnTo>
                  <a:pt x="66279" y="110156"/>
                </a:lnTo>
                <a:lnTo>
                  <a:pt x="72298" y="90868"/>
                </a:lnTo>
                <a:lnTo>
                  <a:pt x="76570" y="77724"/>
                </a:lnTo>
                <a:lnTo>
                  <a:pt x="80371" y="68008"/>
                </a:lnTo>
                <a:lnTo>
                  <a:pt x="83857" y="60579"/>
                </a:lnTo>
                <a:lnTo>
                  <a:pt x="87133" y="54673"/>
                </a:lnTo>
                <a:lnTo>
                  <a:pt x="89318" y="49784"/>
                </a:lnTo>
                <a:lnTo>
                  <a:pt x="90774" y="45572"/>
                </a:lnTo>
                <a:lnTo>
                  <a:pt x="93112" y="36518"/>
                </a:lnTo>
                <a:lnTo>
                  <a:pt x="94256" y="36728"/>
                </a:lnTo>
                <a:lnTo>
                  <a:pt x="98067" y="39501"/>
                </a:lnTo>
                <a:lnTo>
                  <a:pt x="99465" y="41574"/>
                </a:lnTo>
                <a:lnTo>
                  <a:pt x="101017" y="46417"/>
                </a:lnTo>
                <a:lnTo>
                  <a:pt x="101707" y="51744"/>
                </a:lnTo>
                <a:lnTo>
                  <a:pt x="102014" y="57287"/>
                </a:lnTo>
                <a:lnTo>
                  <a:pt x="102150" y="62926"/>
                </a:lnTo>
                <a:lnTo>
                  <a:pt x="103139" y="66715"/>
                </a:lnTo>
                <a:lnTo>
                  <a:pt x="104751" y="71147"/>
                </a:lnTo>
                <a:lnTo>
                  <a:pt x="106778" y="76006"/>
                </a:lnTo>
                <a:lnTo>
                  <a:pt x="108129" y="81150"/>
                </a:lnTo>
                <a:lnTo>
                  <a:pt x="109031" y="86485"/>
                </a:lnTo>
                <a:lnTo>
                  <a:pt x="109631" y="91947"/>
                </a:lnTo>
                <a:lnTo>
                  <a:pt x="110984" y="97493"/>
                </a:lnTo>
                <a:lnTo>
                  <a:pt x="112838" y="103095"/>
                </a:lnTo>
                <a:lnTo>
                  <a:pt x="115027" y="108735"/>
                </a:lnTo>
                <a:lnTo>
                  <a:pt x="117439" y="113447"/>
                </a:lnTo>
                <a:lnTo>
                  <a:pt x="119999" y="117541"/>
                </a:lnTo>
                <a:lnTo>
                  <a:pt x="122658" y="121223"/>
                </a:lnTo>
                <a:lnTo>
                  <a:pt x="125384" y="124630"/>
                </a:lnTo>
                <a:lnTo>
                  <a:pt x="128153" y="127854"/>
                </a:lnTo>
                <a:lnTo>
                  <a:pt x="130952" y="130956"/>
                </a:lnTo>
                <a:lnTo>
                  <a:pt x="139142" y="139482"/>
                </a:lnTo>
                <a:lnTo>
                  <a:pt x="143993" y="144423"/>
                </a:lnTo>
                <a:lnTo>
                  <a:pt x="148179" y="147717"/>
                </a:lnTo>
                <a:lnTo>
                  <a:pt x="151923" y="149913"/>
                </a:lnTo>
                <a:lnTo>
                  <a:pt x="155371" y="151377"/>
                </a:lnTo>
                <a:lnTo>
                  <a:pt x="159574" y="152353"/>
                </a:lnTo>
                <a:lnTo>
                  <a:pt x="164282" y="153003"/>
                </a:lnTo>
                <a:lnTo>
                  <a:pt x="169325" y="153437"/>
                </a:lnTo>
                <a:lnTo>
                  <a:pt x="174592" y="152774"/>
                </a:lnTo>
                <a:lnTo>
                  <a:pt x="180009" y="151379"/>
                </a:lnTo>
                <a:lnTo>
                  <a:pt x="196557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5"/>
          <p:cNvSpPr/>
          <p:nvPr/>
        </p:nvSpPr>
        <p:spPr>
          <a:xfrm>
            <a:off x="4829326" y="3443406"/>
            <a:ext cx="377040" cy="250820"/>
          </a:xfrm>
          <a:custGeom>
            <a:avLst/>
            <a:gdLst/>
            <a:ahLst/>
            <a:cxnLst/>
            <a:rect l="0" t="0" r="0" b="0"/>
            <a:pathLst>
              <a:path w="377040" h="250820">
                <a:moveTo>
                  <a:pt x="59856" y="79891"/>
                </a:moveTo>
                <a:lnTo>
                  <a:pt x="50754" y="88993"/>
                </a:lnTo>
                <a:lnTo>
                  <a:pt x="41206" y="96001"/>
                </a:lnTo>
                <a:lnTo>
                  <a:pt x="35993" y="99204"/>
                </a:lnTo>
                <a:lnTo>
                  <a:pt x="31565" y="103244"/>
                </a:lnTo>
                <a:lnTo>
                  <a:pt x="27660" y="107842"/>
                </a:lnTo>
                <a:lnTo>
                  <a:pt x="24105" y="112812"/>
                </a:lnTo>
                <a:lnTo>
                  <a:pt x="20782" y="118031"/>
                </a:lnTo>
                <a:lnTo>
                  <a:pt x="17614" y="123415"/>
                </a:lnTo>
                <a:lnTo>
                  <a:pt x="14550" y="128910"/>
                </a:lnTo>
                <a:lnTo>
                  <a:pt x="8605" y="140095"/>
                </a:lnTo>
                <a:lnTo>
                  <a:pt x="5686" y="145744"/>
                </a:lnTo>
                <a:lnTo>
                  <a:pt x="3740" y="153321"/>
                </a:lnTo>
                <a:lnTo>
                  <a:pt x="2443" y="162182"/>
                </a:lnTo>
                <a:lnTo>
                  <a:pt x="1578" y="171899"/>
                </a:lnTo>
                <a:lnTo>
                  <a:pt x="1002" y="181235"/>
                </a:lnTo>
                <a:lnTo>
                  <a:pt x="361" y="199228"/>
                </a:lnTo>
                <a:lnTo>
                  <a:pt x="0" y="220872"/>
                </a:lnTo>
                <a:lnTo>
                  <a:pt x="902" y="226266"/>
                </a:lnTo>
                <a:lnTo>
                  <a:pt x="2456" y="230814"/>
                </a:lnTo>
                <a:lnTo>
                  <a:pt x="4444" y="234799"/>
                </a:lnTo>
                <a:lnTo>
                  <a:pt x="7675" y="237456"/>
                </a:lnTo>
                <a:lnTo>
                  <a:pt x="11733" y="239226"/>
                </a:lnTo>
                <a:lnTo>
                  <a:pt x="16345" y="240407"/>
                </a:lnTo>
                <a:lnTo>
                  <a:pt x="19419" y="240242"/>
                </a:lnTo>
                <a:lnTo>
                  <a:pt x="21468" y="239179"/>
                </a:lnTo>
                <a:lnTo>
                  <a:pt x="22834" y="237518"/>
                </a:lnTo>
                <a:lnTo>
                  <a:pt x="24697" y="236411"/>
                </a:lnTo>
                <a:lnTo>
                  <a:pt x="31870" y="233900"/>
                </a:lnTo>
                <a:lnTo>
                  <a:pt x="37258" y="229937"/>
                </a:lnTo>
                <a:lnTo>
                  <a:pt x="39076" y="227547"/>
                </a:lnTo>
                <a:lnTo>
                  <a:pt x="40288" y="225001"/>
                </a:lnTo>
                <a:lnTo>
                  <a:pt x="41634" y="219632"/>
                </a:lnTo>
                <a:lnTo>
                  <a:pt x="42232" y="214071"/>
                </a:lnTo>
                <a:lnTo>
                  <a:pt x="43345" y="210301"/>
                </a:lnTo>
                <a:lnTo>
                  <a:pt x="45038" y="205884"/>
                </a:lnTo>
                <a:lnTo>
                  <a:pt x="47120" y="201034"/>
                </a:lnTo>
                <a:lnTo>
                  <a:pt x="51973" y="190565"/>
                </a:lnTo>
                <a:lnTo>
                  <a:pt x="54601" y="185106"/>
                </a:lnTo>
                <a:lnTo>
                  <a:pt x="56352" y="179562"/>
                </a:lnTo>
                <a:lnTo>
                  <a:pt x="57520" y="173961"/>
                </a:lnTo>
                <a:lnTo>
                  <a:pt x="58299" y="168322"/>
                </a:lnTo>
                <a:lnTo>
                  <a:pt x="59771" y="161705"/>
                </a:lnTo>
                <a:lnTo>
                  <a:pt x="61704" y="154436"/>
                </a:lnTo>
                <a:lnTo>
                  <a:pt x="63945" y="146733"/>
                </a:lnTo>
                <a:lnTo>
                  <a:pt x="65440" y="139692"/>
                </a:lnTo>
                <a:lnTo>
                  <a:pt x="66436" y="133093"/>
                </a:lnTo>
                <a:lnTo>
                  <a:pt x="67100" y="126789"/>
                </a:lnTo>
                <a:lnTo>
                  <a:pt x="67543" y="119729"/>
                </a:lnTo>
                <a:lnTo>
                  <a:pt x="68035" y="104265"/>
                </a:lnTo>
                <a:lnTo>
                  <a:pt x="68376" y="71894"/>
                </a:lnTo>
                <a:lnTo>
                  <a:pt x="68418" y="48572"/>
                </a:lnTo>
                <a:lnTo>
                  <a:pt x="67470" y="42819"/>
                </a:lnTo>
                <a:lnTo>
                  <a:pt x="65884" y="37079"/>
                </a:lnTo>
                <a:lnTo>
                  <a:pt x="63875" y="31347"/>
                </a:lnTo>
                <a:lnTo>
                  <a:pt x="61583" y="25621"/>
                </a:lnTo>
                <a:lnTo>
                  <a:pt x="59102" y="19898"/>
                </a:lnTo>
                <a:lnTo>
                  <a:pt x="56496" y="14179"/>
                </a:lnTo>
                <a:lnTo>
                  <a:pt x="54758" y="9413"/>
                </a:lnTo>
                <a:lnTo>
                  <a:pt x="52828" y="1577"/>
                </a:lnTo>
                <a:lnTo>
                  <a:pt x="52313" y="59"/>
                </a:lnTo>
                <a:lnTo>
                  <a:pt x="51970" y="0"/>
                </a:lnTo>
                <a:lnTo>
                  <a:pt x="51741" y="913"/>
                </a:lnTo>
                <a:lnTo>
                  <a:pt x="51419" y="6748"/>
                </a:lnTo>
                <a:lnTo>
                  <a:pt x="52326" y="12079"/>
                </a:lnTo>
                <a:lnTo>
                  <a:pt x="53884" y="19443"/>
                </a:lnTo>
                <a:lnTo>
                  <a:pt x="55875" y="28163"/>
                </a:lnTo>
                <a:lnTo>
                  <a:pt x="57202" y="35880"/>
                </a:lnTo>
                <a:lnTo>
                  <a:pt x="58086" y="42931"/>
                </a:lnTo>
                <a:lnTo>
                  <a:pt x="58676" y="49536"/>
                </a:lnTo>
                <a:lnTo>
                  <a:pt x="59070" y="58702"/>
                </a:lnTo>
                <a:lnTo>
                  <a:pt x="59506" y="81586"/>
                </a:lnTo>
                <a:lnTo>
                  <a:pt x="60575" y="93404"/>
                </a:lnTo>
                <a:lnTo>
                  <a:pt x="62241" y="105092"/>
                </a:lnTo>
                <a:lnTo>
                  <a:pt x="64303" y="116694"/>
                </a:lnTo>
                <a:lnTo>
                  <a:pt x="67584" y="126334"/>
                </a:lnTo>
                <a:lnTo>
                  <a:pt x="71675" y="134665"/>
                </a:lnTo>
                <a:lnTo>
                  <a:pt x="76308" y="142125"/>
                </a:lnTo>
                <a:lnTo>
                  <a:pt x="80349" y="150908"/>
                </a:lnTo>
                <a:lnTo>
                  <a:pt x="83995" y="160573"/>
                </a:lnTo>
                <a:lnTo>
                  <a:pt x="87379" y="170827"/>
                </a:lnTo>
                <a:lnTo>
                  <a:pt x="91540" y="178615"/>
                </a:lnTo>
                <a:lnTo>
                  <a:pt x="96219" y="184760"/>
                </a:lnTo>
                <a:lnTo>
                  <a:pt x="101242" y="189809"/>
                </a:lnTo>
                <a:lnTo>
                  <a:pt x="106497" y="194127"/>
                </a:lnTo>
                <a:lnTo>
                  <a:pt x="117415" y="201465"/>
                </a:lnTo>
                <a:lnTo>
                  <a:pt x="128618" y="205361"/>
                </a:lnTo>
                <a:lnTo>
                  <a:pt x="138994" y="207093"/>
                </a:lnTo>
                <a:lnTo>
                  <a:pt x="146781" y="207863"/>
                </a:lnTo>
                <a:lnTo>
                  <a:pt x="155957" y="208205"/>
                </a:lnTo>
                <a:lnTo>
                  <a:pt x="161071" y="208296"/>
                </a:lnTo>
                <a:lnTo>
                  <a:pt x="167338" y="206452"/>
                </a:lnTo>
                <a:lnTo>
                  <a:pt x="174373" y="203317"/>
                </a:lnTo>
                <a:lnTo>
                  <a:pt x="181920" y="199323"/>
                </a:lnTo>
                <a:lnTo>
                  <a:pt x="188858" y="194755"/>
                </a:lnTo>
                <a:lnTo>
                  <a:pt x="195387" y="189804"/>
                </a:lnTo>
                <a:lnTo>
                  <a:pt x="201645" y="184599"/>
                </a:lnTo>
                <a:lnTo>
                  <a:pt x="207722" y="180176"/>
                </a:lnTo>
                <a:lnTo>
                  <a:pt x="213678" y="176275"/>
                </a:lnTo>
                <a:lnTo>
                  <a:pt x="219554" y="172722"/>
                </a:lnTo>
                <a:lnTo>
                  <a:pt x="227282" y="165591"/>
                </a:lnTo>
                <a:lnTo>
                  <a:pt x="236243" y="156075"/>
                </a:lnTo>
                <a:lnTo>
                  <a:pt x="246027" y="144967"/>
                </a:lnTo>
                <a:lnTo>
                  <a:pt x="254455" y="133753"/>
                </a:lnTo>
                <a:lnTo>
                  <a:pt x="261979" y="122466"/>
                </a:lnTo>
                <a:lnTo>
                  <a:pt x="268900" y="111132"/>
                </a:lnTo>
                <a:lnTo>
                  <a:pt x="273514" y="102624"/>
                </a:lnTo>
                <a:lnTo>
                  <a:pt x="276589" y="95998"/>
                </a:lnTo>
                <a:lnTo>
                  <a:pt x="278640" y="90629"/>
                </a:lnTo>
                <a:lnTo>
                  <a:pt x="280007" y="85145"/>
                </a:lnTo>
                <a:lnTo>
                  <a:pt x="280919" y="79583"/>
                </a:lnTo>
                <a:lnTo>
                  <a:pt x="281526" y="73971"/>
                </a:lnTo>
                <a:lnTo>
                  <a:pt x="280978" y="70229"/>
                </a:lnTo>
                <a:lnTo>
                  <a:pt x="279661" y="67735"/>
                </a:lnTo>
                <a:lnTo>
                  <a:pt x="277830" y="66072"/>
                </a:lnTo>
                <a:lnTo>
                  <a:pt x="275657" y="65916"/>
                </a:lnTo>
                <a:lnTo>
                  <a:pt x="273256" y="66765"/>
                </a:lnTo>
                <a:lnTo>
                  <a:pt x="270703" y="68283"/>
                </a:lnTo>
                <a:lnTo>
                  <a:pt x="265325" y="75049"/>
                </a:lnTo>
                <a:lnTo>
                  <a:pt x="262558" y="79521"/>
                </a:lnTo>
                <a:lnTo>
                  <a:pt x="259761" y="84407"/>
                </a:lnTo>
                <a:lnTo>
                  <a:pt x="254113" y="94916"/>
                </a:lnTo>
                <a:lnTo>
                  <a:pt x="241027" y="120644"/>
                </a:lnTo>
                <a:lnTo>
                  <a:pt x="236834" y="130872"/>
                </a:lnTo>
                <a:lnTo>
                  <a:pt x="233087" y="141501"/>
                </a:lnTo>
                <a:lnTo>
                  <a:pt x="229635" y="152397"/>
                </a:lnTo>
                <a:lnTo>
                  <a:pt x="228288" y="163471"/>
                </a:lnTo>
                <a:lnTo>
                  <a:pt x="228341" y="174663"/>
                </a:lnTo>
                <a:lnTo>
                  <a:pt x="229329" y="185935"/>
                </a:lnTo>
                <a:lnTo>
                  <a:pt x="229988" y="195355"/>
                </a:lnTo>
                <a:lnTo>
                  <a:pt x="230720" y="210901"/>
                </a:lnTo>
                <a:lnTo>
                  <a:pt x="231868" y="216761"/>
                </a:lnTo>
                <a:lnTo>
                  <a:pt x="233586" y="221620"/>
                </a:lnTo>
                <a:lnTo>
                  <a:pt x="235683" y="225812"/>
                </a:lnTo>
                <a:lnTo>
                  <a:pt x="238987" y="229559"/>
                </a:lnTo>
                <a:lnTo>
                  <a:pt x="247737" y="236263"/>
                </a:lnTo>
                <a:lnTo>
                  <a:pt x="255436" y="242417"/>
                </a:lnTo>
                <a:lnTo>
                  <a:pt x="258823" y="245392"/>
                </a:lnTo>
                <a:lnTo>
                  <a:pt x="262986" y="247375"/>
                </a:lnTo>
                <a:lnTo>
                  <a:pt x="272691" y="249578"/>
                </a:lnTo>
                <a:lnTo>
                  <a:pt x="283354" y="250558"/>
                </a:lnTo>
                <a:lnTo>
                  <a:pt x="288865" y="250819"/>
                </a:lnTo>
                <a:lnTo>
                  <a:pt x="293491" y="250040"/>
                </a:lnTo>
                <a:lnTo>
                  <a:pt x="301172" y="246635"/>
                </a:lnTo>
                <a:lnTo>
                  <a:pt x="308363" y="243441"/>
                </a:lnTo>
                <a:lnTo>
                  <a:pt x="338381" y="230797"/>
                </a:lnTo>
                <a:lnTo>
                  <a:pt x="353825" y="223795"/>
                </a:lnTo>
                <a:lnTo>
                  <a:pt x="364499" y="217509"/>
                </a:lnTo>
                <a:lnTo>
                  <a:pt x="377039" y="2084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6"/>
          <p:cNvSpPr/>
          <p:nvPr/>
        </p:nvSpPr>
        <p:spPr>
          <a:xfrm>
            <a:off x="5540692" y="3454717"/>
            <a:ext cx="60009" cy="265749"/>
          </a:xfrm>
          <a:custGeom>
            <a:avLst/>
            <a:gdLst/>
            <a:ahLst/>
            <a:cxnLst/>
            <a:rect l="0" t="0" r="0" b="0"/>
            <a:pathLst>
              <a:path w="60009" h="265749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5"/>
                </a:lnTo>
                <a:lnTo>
                  <a:pt x="5891" y="37022"/>
                </a:lnTo>
                <a:lnTo>
                  <a:pt x="6785" y="42779"/>
                </a:lnTo>
                <a:lnTo>
                  <a:pt x="7381" y="48522"/>
                </a:lnTo>
                <a:lnTo>
                  <a:pt x="17321" y="111214"/>
                </a:lnTo>
                <a:lnTo>
                  <a:pt x="21072" y="131293"/>
                </a:lnTo>
                <a:lnTo>
                  <a:pt x="24526" y="147536"/>
                </a:lnTo>
                <a:lnTo>
                  <a:pt x="27780" y="161223"/>
                </a:lnTo>
                <a:lnTo>
                  <a:pt x="30903" y="172252"/>
                </a:lnTo>
                <a:lnTo>
                  <a:pt x="33937" y="181509"/>
                </a:lnTo>
                <a:lnTo>
                  <a:pt x="36912" y="189586"/>
                </a:lnTo>
                <a:lnTo>
                  <a:pt x="38895" y="196876"/>
                </a:lnTo>
                <a:lnTo>
                  <a:pt x="40218" y="203641"/>
                </a:lnTo>
                <a:lnTo>
                  <a:pt x="41100" y="210056"/>
                </a:lnTo>
                <a:lnTo>
                  <a:pt x="42640" y="216237"/>
                </a:lnTo>
                <a:lnTo>
                  <a:pt x="44619" y="222263"/>
                </a:lnTo>
                <a:lnTo>
                  <a:pt x="46891" y="228185"/>
                </a:lnTo>
                <a:lnTo>
                  <a:pt x="48405" y="233086"/>
                </a:lnTo>
                <a:lnTo>
                  <a:pt x="50089" y="241072"/>
                </a:lnTo>
                <a:lnTo>
                  <a:pt x="51490" y="245487"/>
                </a:lnTo>
                <a:lnTo>
                  <a:pt x="53377" y="250335"/>
                </a:lnTo>
                <a:lnTo>
                  <a:pt x="60008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7"/>
          <p:cNvSpPr/>
          <p:nvPr/>
        </p:nvSpPr>
        <p:spPr>
          <a:xfrm>
            <a:off x="5403532" y="3405351"/>
            <a:ext cx="600076" cy="306300"/>
          </a:xfrm>
          <a:custGeom>
            <a:avLst/>
            <a:gdLst/>
            <a:ahLst/>
            <a:cxnLst/>
            <a:rect l="0" t="0" r="0" b="0"/>
            <a:pathLst>
              <a:path w="600076" h="306300">
                <a:moveTo>
                  <a:pt x="0" y="186526"/>
                </a:moveTo>
                <a:lnTo>
                  <a:pt x="18204" y="191077"/>
                </a:lnTo>
                <a:lnTo>
                  <a:pt x="25471" y="191465"/>
                </a:lnTo>
                <a:lnTo>
                  <a:pt x="38625" y="189356"/>
                </a:lnTo>
                <a:lnTo>
                  <a:pt x="55902" y="182704"/>
                </a:lnTo>
                <a:lnTo>
                  <a:pt x="65843" y="178263"/>
                </a:lnTo>
                <a:lnTo>
                  <a:pt x="84508" y="170788"/>
                </a:lnTo>
                <a:lnTo>
                  <a:pt x="93487" y="167462"/>
                </a:lnTo>
                <a:lnTo>
                  <a:pt x="105187" y="161434"/>
                </a:lnTo>
                <a:lnTo>
                  <a:pt x="118702" y="153606"/>
                </a:lnTo>
                <a:lnTo>
                  <a:pt x="133427" y="144577"/>
                </a:lnTo>
                <a:lnTo>
                  <a:pt x="145149" y="135700"/>
                </a:lnTo>
                <a:lnTo>
                  <a:pt x="154869" y="126924"/>
                </a:lnTo>
                <a:lnTo>
                  <a:pt x="163253" y="118217"/>
                </a:lnTo>
                <a:lnTo>
                  <a:pt x="171700" y="110506"/>
                </a:lnTo>
                <a:lnTo>
                  <a:pt x="180189" y="103461"/>
                </a:lnTo>
                <a:lnTo>
                  <a:pt x="188706" y="96860"/>
                </a:lnTo>
                <a:lnTo>
                  <a:pt x="196289" y="90553"/>
                </a:lnTo>
                <a:lnTo>
                  <a:pt x="203249" y="84444"/>
                </a:lnTo>
                <a:lnTo>
                  <a:pt x="209795" y="78467"/>
                </a:lnTo>
                <a:lnTo>
                  <a:pt x="215111" y="71624"/>
                </a:lnTo>
                <a:lnTo>
                  <a:pt x="219607" y="64205"/>
                </a:lnTo>
                <a:lnTo>
                  <a:pt x="223557" y="56401"/>
                </a:lnTo>
                <a:lnTo>
                  <a:pt x="228096" y="50246"/>
                </a:lnTo>
                <a:lnTo>
                  <a:pt x="238218" y="40867"/>
                </a:lnTo>
                <a:lnTo>
                  <a:pt x="241680" y="37033"/>
                </a:lnTo>
                <a:lnTo>
                  <a:pt x="245526" y="30232"/>
                </a:lnTo>
                <a:lnTo>
                  <a:pt x="247235" y="21495"/>
                </a:lnTo>
                <a:lnTo>
                  <a:pt x="247995" y="12214"/>
                </a:lnTo>
                <a:lnTo>
                  <a:pt x="248333" y="4914"/>
                </a:lnTo>
                <a:lnTo>
                  <a:pt x="247470" y="2586"/>
                </a:lnTo>
                <a:lnTo>
                  <a:pt x="245942" y="1034"/>
                </a:lnTo>
                <a:lnTo>
                  <a:pt x="243972" y="0"/>
                </a:lnTo>
                <a:lnTo>
                  <a:pt x="241705" y="263"/>
                </a:lnTo>
                <a:lnTo>
                  <a:pt x="239242" y="1391"/>
                </a:lnTo>
                <a:lnTo>
                  <a:pt x="231224" y="7529"/>
                </a:lnTo>
                <a:lnTo>
                  <a:pt x="228444" y="10044"/>
                </a:lnTo>
                <a:lnTo>
                  <a:pt x="226592" y="12674"/>
                </a:lnTo>
                <a:lnTo>
                  <a:pt x="224532" y="18136"/>
                </a:lnTo>
                <a:lnTo>
                  <a:pt x="223373" y="26566"/>
                </a:lnTo>
                <a:lnTo>
                  <a:pt x="223029" y="76054"/>
                </a:lnTo>
                <a:lnTo>
                  <a:pt x="223934" y="92876"/>
                </a:lnTo>
                <a:lnTo>
                  <a:pt x="225489" y="106947"/>
                </a:lnTo>
                <a:lnTo>
                  <a:pt x="227479" y="119186"/>
                </a:lnTo>
                <a:lnTo>
                  <a:pt x="230710" y="132108"/>
                </a:lnTo>
                <a:lnTo>
                  <a:pt x="234769" y="145484"/>
                </a:lnTo>
                <a:lnTo>
                  <a:pt x="239381" y="159165"/>
                </a:lnTo>
                <a:lnTo>
                  <a:pt x="243407" y="170190"/>
                </a:lnTo>
                <a:lnTo>
                  <a:pt x="247044" y="179446"/>
                </a:lnTo>
                <a:lnTo>
                  <a:pt x="250421" y="187521"/>
                </a:lnTo>
                <a:lnTo>
                  <a:pt x="253625" y="195762"/>
                </a:lnTo>
                <a:lnTo>
                  <a:pt x="259725" y="212539"/>
                </a:lnTo>
                <a:lnTo>
                  <a:pt x="262684" y="219107"/>
                </a:lnTo>
                <a:lnTo>
                  <a:pt x="265611" y="224440"/>
                </a:lnTo>
                <a:lnTo>
                  <a:pt x="271402" y="232904"/>
                </a:lnTo>
                <a:lnTo>
                  <a:pt x="279064" y="242072"/>
                </a:lnTo>
                <a:lnTo>
                  <a:pt x="286940" y="250497"/>
                </a:lnTo>
                <a:lnTo>
                  <a:pt x="289400" y="251081"/>
                </a:lnTo>
                <a:lnTo>
                  <a:pt x="291993" y="250518"/>
                </a:lnTo>
                <a:lnTo>
                  <a:pt x="298449" y="247321"/>
                </a:lnTo>
                <a:lnTo>
                  <a:pt x="298978" y="246106"/>
                </a:lnTo>
                <a:lnTo>
                  <a:pt x="299567" y="242216"/>
                </a:lnTo>
                <a:lnTo>
                  <a:pt x="301629" y="236035"/>
                </a:lnTo>
                <a:lnTo>
                  <a:pt x="309000" y="216468"/>
                </a:lnTo>
                <a:lnTo>
                  <a:pt x="314585" y="206487"/>
                </a:lnTo>
                <a:lnTo>
                  <a:pt x="321166" y="196976"/>
                </a:lnTo>
                <a:lnTo>
                  <a:pt x="328411" y="187778"/>
                </a:lnTo>
                <a:lnTo>
                  <a:pt x="335145" y="180693"/>
                </a:lnTo>
                <a:lnTo>
                  <a:pt x="341540" y="175018"/>
                </a:lnTo>
                <a:lnTo>
                  <a:pt x="347709" y="170281"/>
                </a:lnTo>
                <a:lnTo>
                  <a:pt x="359642" y="165019"/>
                </a:lnTo>
                <a:lnTo>
                  <a:pt x="377071" y="162056"/>
                </a:lnTo>
                <a:lnTo>
                  <a:pt x="395476" y="161055"/>
                </a:lnTo>
                <a:lnTo>
                  <a:pt x="398905" y="162878"/>
                </a:lnTo>
                <a:lnTo>
                  <a:pt x="405257" y="169983"/>
                </a:lnTo>
                <a:lnTo>
                  <a:pt x="407331" y="174545"/>
                </a:lnTo>
                <a:lnTo>
                  <a:pt x="408714" y="179491"/>
                </a:lnTo>
                <a:lnTo>
                  <a:pt x="409636" y="184694"/>
                </a:lnTo>
                <a:lnTo>
                  <a:pt x="412156" y="191972"/>
                </a:lnTo>
                <a:lnTo>
                  <a:pt x="415741" y="200634"/>
                </a:lnTo>
                <a:lnTo>
                  <a:pt x="420036" y="210219"/>
                </a:lnTo>
                <a:lnTo>
                  <a:pt x="422899" y="217561"/>
                </a:lnTo>
                <a:lnTo>
                  <a:pt x="424807" y="223409"/>
                </a:lnTo>
                <a:lnTo>
                  <a:pt x="426080" y="228259"/>
                </a:lnTo>
                <a:lnTo>
                  <a:pt x="427881" y="233398"/>
                </a:lnTo>
                <a:lnTo>
                  <a:pt x="430034" y="238730"/>
                </a:lnTo>
                <a:lnTo>
                  <a:pt x="432421" y="244188"/>
                </a:lnTo>
                <a:lnTo>
                  <a:pt x="435075" y="252794"/>
                </a:lnTo>
                <a:lnTo>
                  <a:pt x="435783" y="256422"/>
                </a:lnTo>
                <a:lnTo>
                  <a:pt x="439109" y="262994"/>
                </a:lnTo>
                <a:lnTo>
                  <a:pt x="446336" y="272048"/>
                </a:lnTo>
                <a:lnTo>
                  <a:pt x="449005" y="274973"/>
                </a:lnTo>
                <a:lnTo>
                  <a:pt x="451737" y="276923"/>
                </a:lnTo>
                <a:lnTo>
                  <a:pt x="457312" y="279090"/>
                </a:lnTo>
                <a:lnTo>
                  <a:pt x="474544" y="280481"/>
                </a:lnTo>
                <a:lnTo>
                  <a:pt x="481736" y="280671"/>
                </a:lnTo>
                <a:lnTo>
                  <a:pt x="484987" y="279770"/>
                </a:lnTo>
                <a:lnTo>
                  <a:pt x="491140" y="276228"/>
                </a:lnTo>
                <a:lnTo>
                  <a:pt x="499959" y="268878"/>
                </a:lnTo>
                <a:lnTo>
                  <a:pt x="508604" y="260669"/>
                </a:lnTo>
                <a:lnTo>
                  <a:pt x="533158" y="236282"/>
                </a:lnTo>
                <a:lnTo>
                  <a:pt x="536414" y="230174"/>
                </a:lnTo>
                <a:lnTo>
                  <a:pt x="539537" y="222292"/>
                </a:lnTo>
                <a:lnTo>
                  <a:pt x="542571" y="213228"/>
                </a:lnTo>
                <a:lnTo>
                  <a:pt x="545547" y="206232"/>
                </a:lnTo>
                <a:lnTo>
                  <a:pt x="548483" y="200616"/>
                </a:lnTo>
                <a:lnTo>
                  <a:pt x="551393" y="195919"/>
                </a:lnTo>
                <a:lnTo>
                  <a:pt x="553333" y="189931"/>
                </a:lnTo>
                <a:lnTo>
                  <a:pt x="554626" y="183081"/>
                </a:lnTo>
                <a:lnTo>
                  <a:pt x="555489" y="175657"/>
                </a:lnTo>
                <a:lnTo>
                  <a:pt x="556063" y="169755"/>
                </a:lnTo>
                <a:lnTo>
                  <a:pt x="556702" y="160657"/>
                </a:lnTo>
                <a:lnTo>
                  <a:pt x="555920" y="157850"/>
                </a:lnTo>
                <a:lnTo>
                  <a:pt x="554446" y="155979"/>
                </a:lnTo>
                <a:lnTo>
                  <a:pt x="552510" y="154731"/>
                </a:lnTo>
                <a:lnTo>
                  <a:pt x="549315" y="154852"/>
                </a:lnTo>
                <a:lnTo>
                  <a:pt x="533040" y="159350"/>
                </a:lnTo>
                <a:lnTo>
                  <a:pt x="529667" y="159836"/>
                </a:lnTo>
                <a:lnTo>
                  <a:pt x="526466" y="161113"/>
                </a:lnTo>
                <a:lnTo>
                  <a:pt x="520370" y="165071"/>
                </a:lnTo>
                <a:lnTo>
                  <a:pt x="514485" y="172546"/>
                </a:lnTo>
                <a:lnTo>
                  <a:pt x="511583" y="177206"/>
                </a:lnTo>
                <a:lnTo>
                  <a:pt x="508695" y="182218"/>
                </a:lnTo>
                <a:lnTo>
                  <a:pt x="502947" y="192866"/>
                </a:lnTo>
                <a:lnTo>
                  <a:pt x="501033" y="198373"/>
                </a:lnTo>
                <a:lnTo>
                  <a:pt x="499757" y="203949"/>
                </a:lnTo>
                <a:lnTo>
                  <a:pt x="498906" y="209572"/>
                </a:lnTo>
                <a:lnTo>
                  <a:pt x="498339" y="215225"/>
                </a:lnTo>
                <a:lnTo>
                  <a:pt x="497961" y="220898"/>
                </a:lnTo>
                <a:lnTo>
                  <a:pt x="497709" y="226586"/>
                </a:lnTo>
                <a:lnTo>
                  <a:pt x="497429" y="243066"/>
                </a:lnTo>
                <a:lnTo>
                  <a:pt x="497355" y="252794"/>
                </a:lnTo>
                <a:lnTo>
                  <a:pt x="498257" y="262137"/>
                </a:lnTo>
                <a:lnTo>
                  <a:pt x="499812" y="271223"/>
                </a:lnTo>
                <a:lnTo>
                  <a:pt x="501800" y="280138"/>
                </a:lnTo>
                <a:lnTo>
                  <a:pt x="504079" y="287034"/>
                </a:lnTo>
                <a:lnTo>
                  <a:pt x="506550" y="292584"/>
                </a:lnTo>
                <a:lnTo>
                  <a:pt x="509150" y="297236"/>
                </a:lnTo>
                <a:lnTo>
                  <a:pt x="512788" y="300338"/>
                </a:lnTo>
                <a:lnTo>
                  <a:pt x="517119" y="302406"/>
                </a:lnTo>
                <a:lnTo>
                  <a:pt x="529775" y="305316"/>
                </a:lnTo>
                <a:lnTo>
                  <a:pt x="542586" y="306299"/>
                </a:lnTo>
                <a:lnTo>
                  <a:pt x="551029" y="303893"/>
                </a:lnTo>
                <a:lnTo>
                  <a:pt x="555948" y="301919"/>
                </a:lnTo>
                <a:lnTo>
                  <a:pt x="566493" y="294644"/>
                </a:lnTo>
                <a:lnTo>
                  <a:pt x="571972" y="290037"/>
                </a:lnTo>
                <a:lnTo>
                  <a:pt x="577530" y="285061"/>
                </a:lnTo>
                <a:lnTo>
                  <a:pt x="600075" y="2636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8"/>
          <p:cNvSpPr/>
          <p:nvPr/>
        </p:nvSpPr>
        <p:spPr>
          <a:xfrm>
            <a:off x="6236759" y="3531870"/>
            <a:ext cx="100675" cy="150148"/>
          </a:xfrm>
          <a:custGeom>
            <a:avLst/>
            <a:gdLst/>
            <a:ahLst/>
            <a:cxnLst/>
            <a:rect l="0" t="0" r="0" b="0"/>
            <a:pathLst>
              <a:path w="100675" h="150148">
                <a:moveTo>
                  <a:pt x="58313" y="0"/>
                </a:moveTo>
                <a:lnTo>
                  <a:pt x="39000" y="0"/>
                </a:lnTo>
                <a:lnTo>
                  <a:pt x="35913" y="952"/>
                </a:lnTo>
                <a:lnTo>
                  <a:pt x="32902" y="2540"/>
                </a:lnTo>
                <a:lnTo>
                  <a:pt x="29942" y="4550"/>
                </a:lnTo>
                <a:lnTo>
                  <a:pt x="27017" y="7796"/>
                </a:lnTo>
                <a:lnTo>
                  <a:pt x="24114" y="11865"/>
                </a:lnTo>
                <a:lnTo>
                  <a:pt x="21226" y="16482"/>
                </a:lnTo>
                <a:lnTo>
                  <a:pt x="18348" y="22418"/>
                </a:lnTo>
                <a:lnTo>
                  <a:pt x="15478" y="29233"/>
                </a:lnTo>
                <a:lnTo>
                  <a:pt x="12611" y="36633"/>
                </a:lnTo>
                <a:lnTo>
                  <a:pt x="9747" y="43472"/>
                </a:lnTo>
                <a:lnTo>
                  <a:pt x="6886" y="49936"/>
                </a:lnTo>
                <a:lnTo>
                  <a:pt x="4026" y="56151"/>
                </a:lnTo>
                <a:lnTo>
                  <a:pt x="2119" y="62198"/>
                </a:lnTo>
                <a:lnTo>
                  <a:pt x="848" y="68136"/>
                </a:lnTo>
                <a:lnTo>
                  <a:pt x="0" y="73999"/>
                </a:lnTo>
                <a:lnTo>
                  <a:pt x="388" y="80765"/>
                </a:lnTo>
                <a:lnTo>
                  <a:pt x="1599" y="88133"/>
                </a:lnTo>
                <a:lnTo>
                  <a:pt x="3359" y="95903"/>
                </a:lnTo>
                <a:lnTo>
                  <a:pt x="4532" y="103940"/>
                </a:lnTo>
                <a:lnTo>
                  <a:pt x="5314" y="112156"/>
                </a:lnTo>
                <a:lnTo>
                  <a:pt x="5835" y="120490"/>
                </a:lnTo>
                <a:lnTo>
                  <a:pt x="8088" y="126999"/>
                </a:lnTo>
                <a:lnTo>
                  <a:pt x="11495" y="132291"/>
                </a:lnTo>
                <a:lnTo>
                  <a:pt x="15671" y="136771"/>
                </a:lnTo>
                <a:lnTo>
                  <a:pt x="19407" y="139758"/>
                </a:lnTo>
                <a:lnTo>
                  <a:pt x="22851" y="141749"/>
                </a:lnTo>
                <a:lnTo>
                  <a:pt x="26099" y="143077"/>
                </a:lnTo>
                <a:lnTo>
                  <a:pt x="29217" y="144914"/>
                </a:lnTo>
                <a:lnTo>
                  <a:pt x="32249" y="147092"/>
                </a:lnTo>
                <a:lnTo>
                  <a:pt x="35222" y="149496"/>
                </a:lnTo>
                <a:lnTo>
                  <a:pt x="38156" y="150147"/>
                </a:lnTo>
                <a:lnTo>
                  <a:pt x="41065" y="149628"/>
                </a:lnTo>
                <a:lnTo>
                  <a:pt x="43957" y="148329"/>
                </a:lnTo>
                <a:lnTo>
                  <a:pt x="46837" y="147463"/>
                </a:lnTo>
                <a:lnTo>
                  <a:pt x="49710" y="146886"/>
                </a:lnTo>
                <a:lnTo>
                  <a:pt x="52578" y="146502"/>
                </a:lnTo>
                <a:lnTo>
                  <a:pt x="55442" y="145293"/>
                </a:lnTo>
                <a:lnTo>
                  <a:pt x="58304" y="143534"/>
                </a:lnTo>
                <a:lnTo>
                  <a:pt x="61165" y="141409"/>
                </a:lnTo>
                <a:lnTo>
                  <a:pt x="64024" y="139040"/>
                </a:lnTo>
                <a:lnTo>
                  <a:pt x="66883" y="136508"/>
                </a:lnTo>
                <a:lnTo>
                  <a:pt x="72599" y="131155"/>
                </a:lnTo>
                <a:lnTo>
                  <a:pt x="86888" y="117119"/>
                </a:lnTo>
                <a:lnTo>
                  <a:pt x="89746" y="111417"/>
                </a:lnTo>
                <a:lnTo>
                  <a:pt x="92603" y="103805"/>
                </a:lnTo>
                <a:lnTo>
                  <a:pt x="95460" y="94921"/>
                </a:lnTo>
                <a:lnTo>
                  <a:pt x="97366" y="85188"/>
                </a:lnTo>
                <a:lnTo>
                  <a:pt x="98636" y="74889"/>
                </a:lnTo>
                <a:lnTo>
                  <a:pt x="99482" y="64213"/>
                </a:lnTo>
                <a:lnTo>
                  <a:pt x="100047" y="55191"/>
                </a:lnTo>
                <a:lnTo>
                  <a:pt x="100674" y="40087"/>
                </a:lnTo>
                <a:lnTo>
                  <a:pt x="99888" y="34344"/>
                </a:lnTo>
                <a:lnTo>
                  <a:pt x="98413" y="29564"/>
                </a:lnTo>
                <a:lnTo>
                  <a:pt x="94232" y="20759"/>
                </a:lnTo>
                <a:lnTo>
                  <a:pt x="89200" y="10496"/>
                </a:lnTo>
                <a:lnTo>
                  <a:pt x="85572" y="6997"/>
                </a:lnTo>
                <a:lnTo>
                  <a:pt x="81248" y="4665"/>
                </a:lnTo>
                <a:lnTo>
                  <a:pt x="76461" y="3109"/>
                </a:lnTo>
                <a:lnTo>
                  <a:pt x="72317" y="2073"/>
                </a:lnTo>
                <a:lnTo>
                  <a:pt x="68601" y="1382"/>
                </a:lnTo>
                <a:lnTo>
                  <a:pt x="65172" y="921"/>
                </a:lnTo>
                <a:lnTo>
                  <a:pt x="61933" y="1567"/>
                </a:lnTo>
                <a:lnTo>
                  <a:pt x="58822" y="2949"/>
                </a:lnTo>
                <a:lnTo>
                  <a:pt x="55794" y="4823"/>
                </a:lnTo>
                <a:lnTo>
                  <a:pt x="53777" y="7026"/>
                </a:lnTo>
                <a:lnTo>
                  <a:pt x="52431" y="9446"/>
                </a:lnTo>
                <a:lnTo>
                  <a:pt x="51534" y="12012"/>
                </a:lnTo>
                <a:lnTo>
                  <a:pt x="49032" y="15628"/>
                </a:lnTo>
                <a:lnTo>
                  <a:pt x="45458" y="19944"/>
                </a:lnTo>
                <a:lnTo>
                  <a:pt x="32595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9"/>
          <p:cNvSpPr/>
          <p:nvPr/>
        </p:nvSpPr>
        <p:spPr>
          <a:xfrm>
            <a:off x="6483667" y="3403282"/>
            <a:ext cx="25611" cy="294558"/>
          </a:xfrm>
          <a:custGeom>
            <a:avLst/>
            <a:gdLst/>
            <a:ahLst/>
            <a:cxnLst/>
            <a:rect l="0" t="0" r="0" b="0"/>
            <a:pathLst>
              <a:path w="25611" h="294558">
                <a:moveTo>
                  <a:pt x="0" y="0"/>
                </a:moveTo>
                <a:lnTo>
                  <a:pt x="0" y="13653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5891" y="54520"/>
                </a:lnTo>
                <a:lnTo>
                  <a:pt x="6785" y="71589"/>
                </a:lnTo>
                <a:lnTo>
                  <a:pt x="7381" y="90589"/>
                </a:lnTo>
                <a:lnTo>
                  <a:pt x="8730" y="107065"/>
                </a:lnTo>
                <a:lnTo>
                  <a:pt x="10583" y="121859"/>
                </a:lnTo>
                <a:lnTo>
                  <a:pt x="12770" y="135532"/>
                </a:lnTo>
                <a:lnTo>
                  <a:pt x="14229" y="147505"/>
                </a:lnTo>
                <a:lnTo>
                  <a:pt x="15201" y="158344"/>
                </a:lnTo>
                <a:lnTo>
                  <a:pt x="15849" y="168428"/>
                </a:lnTo>
                <a:lnTo>
                  <a:pt x="16569" y="207572"/>
                </a:lnTo>
                <a:lnTo>
                  <a:pt x="16761" y="232679"/>
                </a:lnTo>
                <a:lnTo>
                  <a:pt x="17841" y="251322"/>
                </a:lnTo>
                <a:lnTo>
                  <a:pt x="19515" y="265656"/>
                </a:lnTo>
                <a:lnTo>
                  <a:pt x="24492" y="293246"/>
                </a:lnTo>
                <a:lnTo>
                  <a:pt x="24901" y="294557"/>
                </a:lnTo>
                <a:lnTo>
                  <a:pt x="25173" y="294479"/>
                </a:lnTo>
                <a:lnTo>
                  <a:pt x="25556" y="289818"/>
                </a:lnTo>
                <a:lnTo>
                  <a:pt x="25610" y="287510"/>
                </a:lnTo>
                <a:lnTo>
                  <a:pt x="24693" y="285018"/>
                </a:lnTo>
                <a:lnTo>
                  <a:pt x="23130" y="282405"/>
                </a:lnTo>
                <a:lnTo>
                  <a:pt x="1714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10"/>
          <p:cNvSpPr/>
          <p:nvPr/>
        </p:nvSpPr>
        <p:spPr>
          <a:xfrm>
            <a:off x="6401576" y="3426370"/>
            <a:ext cx="570725" cy="241309"/>
          </a:xfrm>
          <a:custGeom>
            <a:avLst/>
            <a:gdLst/>
            <a:ahLst/>
            <a:cxnLst/>
            <a:rect l="0" t="0" r="0" b="0"/>
            <a:pathLst>
              <a:path w="570725" h="241309">
                <a:moveTo>
                  <a:pt x="4939" y="139790"/>
                </a:moveTo>
                <a:lnTo>
                  <a:pt x="388" y="153442"/>
                </a:lnTo>
                <a:lnTo>
                  <a:pt x="0" y="158417"/>
                </a:lnTo>
                <a:lnTo>
                  <a:pt x="694" y="162685"/>
                </a:lnTo>
                <a:lnTo>
                  <a:pt x="2109" y="166483"/>
                </a:lnTo>
                <a:lnTo>
                  <a:pt x="4005" y="169015"/>
                </a:lnTo>
                <a:lnTo>
                  <a:pt x="6221" y="170703"/>
                </a:lnTo>
                <a:lnTo>
                  <a:pt x="8651" y="171829"/>
                </a:lnTo>
                <a:lnTo>
                  <a:pt x="21173" y="173413"/>
                </a:lnTo>
                <a:lnTo>
                  <a:pt x="25286" y="172683"/>
                </a:lnTo>
                <a:lnTo>
                  <a:pt x="39437" y="166151"/>
                </a:lnTo>
                <a:lnTo>
                  <a:pt x="59959" y="157539"/>
                </a:lnTo>
                <a:lnTo>
                  <a:pt x="72099" y="151622"/>
                </a:lnTo>
                <a:lnTo>
                  <a:pt x="84955" y="144820"/>
                </a:lnTo>
                <a:lnTo>
                  <a:pt x="98287" y="137429"/>
                </a:lnTo>
                <a:lnTo>
                  <a:pt x="109081" y="130595"/>
                </a:lnTo>
                <a:lnTo>
                  <a:pt x="118182" y="124135"/>
                </a:lnTo>
                <a:lnTo>
                  <a:pt x="126155" y="117923"/>
                </a:lnTo>
                <a:lnTo>
                  <a:pt x="133373" y="111877"/>
                </a:lnTo>
                <a:lnTo>
                  <a:pt x="140092" y="105941"/>
                </a:lnTo>
                <a:lnTo>
                  <a:pt x="152637" y="94266"/>
                </a:lnTo>
                <a:lnTo>
                  <a:pt x="164562" y="82727"/>
                </a:lnTo>
                <a:lnTo>
                  <a:pt x="169457" y="76983"/>
                </a:lnTo>
                <a:lnTo>
                  <a:pt x="173673" y="71248"/>
                </a:lnTo>
                <a:lnTo>
                  <a:pt x="177435" y="65521"/>
                </a:lnTo>
                <a:lnTo>
                  <a:pt x="180897" y="60749"/>
                </a:lnTo>
                <a:lnTo>
                  <a:pt x="184156" y="56616"/>
                </a:lnTo>
                <a:lnTo>
                  <a:pt x="187282" y="52908"/>
                </a:lnTo>
                <a:lnTo>
                  <a:pt x="191271" y="47579"/>
                </a:lnTo>
                <a:lnTo>
                  <a:pt x="200783" y="34037"/>
                </a:lnTo>
                <a:lnTo>
                  <a:pt x="204082" y="27378"/>
                </a:lnTo>
                <a:lnTo>
                  <a:pt x="206281" y="21033"/>
                </a:lnTo>
                <a:lnTo>
                  <a:pt x="207747" y="14899"/>
                </a:lnTo>
                <a:lnTo>
                  <a:pt x="207771" y="9857"/>
                </a:lnTo>
                <a:lnTo>
                  <a:pt x="206836" y="5543"/>
                </a:lnTo>
                <a:lnTo>
                  <a:pt x="205259" y="1714"/>
                </a:lnTo>
                <a:lnTo>
                  <a:pt x="204208" y="114"/>
                </a:lnTo>
                <a:lnTo>
                  <a:pt x="203507" y="0"/>
                </a:lnTo>
                <a:lnTo>
                  <a:pt x="203041" y="877"/>
                </a:lnTo>
                <a:lnTo>
                  <a:pt x="202729" y="4319"/>
                </a:lnTo>
                <a:lnTo>
                  <a:pt x="202521" y="9471"/>
                </a:lnTo>
                <a:lnTo>
                  <a:pt x="202382" y="15763"/>
                </a:lnTo>
                <a:lnTo>
                  <a:pt x="203243" y="24720"/>
                </a:lnTo>
                <a:lnTo>
                  <a:pt x="204769" y="35454"/>
                </a:lnTo>
                <a:lnTo>
                  <a:pt x="218613" y="114206"/>
                </a:lnTo>
                <a:lnTo>
                  <a:pt x="221683" y="136069"/>
                </a:lnTo>
                <a:lnTo>
                  <a:pt x="223730" y="155407"/>
                </a:lnTo>
                <a:lnTo>
                  <a:pt x="225094" y="173061"/>
                </a:lnTo>
                <a:lnTo>
                  <a:pt x="226957" y="187688"/>
                </a:lnTo>
                <a:lnTo>
                  <a:pt x="229151" y="200297"/>
                </a:lnTo>
                <a:lnTo>
                  <a:pt x="231566" y="211560"/>
                </a:lnTo>
                <a:lnTo>
                  <a:pt x="234129" y="219069"/>
                </a:lnTo>
                <a:lnTo>
                  <a:pt x="236790" y="224075"/>
                </a:lnTo>
                <a:lnTo>
                  <a:pt x="239516" y="227413"/>
                </a:lnTo>
                <a:lnTo>
                  <a:pt x="242286" y="229637"/>
                </a:lnTo>
                <a:lnTo>
                  <a:pt x="245085" y="231121"/>
                </a:lnTo>
                <a:lnTo>
                  <a:pt x="250735" y="232769"/>
                </a:lnTo>
                <a:lnTo>
                  <a:pt x="256421" y="233501"/>
                </a:lnTo>
                <a:lnTo>
                  <a:pt x="259271" y="232744"/>
                </a:lnTo>
                <a:lnTo>
                  <a:pt x="264978" y="229363"/>
                </a:lnTo>
                <a:lnTo>
                  <a:pt x="266881" y="227127"/>
                </a:lnTo>
                <a:lnTo>
                  <a:pt x="268149" y="224685"/>
                </a:lnTo>
                <a:lnTo>
                  <a:pt x="270511" y="218478"/>
                </a:lnTo>
                <a:lnTo>
                  <a:pt x="272474" y="214156"/>
                </a:lnTo>
                <a:lnTo>
                  <a:pt x="278148" y="202369"/>
                </a:lnTo>
                <a:lnTo>
                  <a:pt x="287020" y="184430"/>
                </a:lnTo>
                <a:lnTo>
                  <a:pt x="292053" y="175265"/>
                </a:lnTo>
                <a:lnTo>
                  <a:pt x="297313" y="166297"/>
                </a:lnTo>
                <a:lnTo>
                  <a:pt x="302725" y="157462"/>
                </a:lnTo>
                <a:lnTo>
                  <a:pt x="308238" y="149665"/>
                </a:lnTo>
                <a:lnTo>
                  <a:pt x="313818" y="142564"/>
                </a:lnTo>
                <a:lnTo>
                  <a:pt x="319443" y="135924"/>
                </a:lnTo>
                <a:lnTo>
                  <a:pt x="328234" y="128547"/>
                </a:lnTo>
                <a:lnTo>
                  <a:pt x="331911" y="126579"/>
                </a:lnTo>
                <a:lnTo>
                  <a:pt x="335315" y="126220"/>
                </a:lnTo>
                <a:lnTo>
                  <a:pt x="338537" y="126934"/>
                </a:lnTo>
                <a:lnTo>
                  <a:pt x="341637" y="128361"/>
                </a:lnTo>
                <a:lnTo>
                  <a:pt x="343705" y="130266"/>
                </a:lnTo>
                <a:lnTo>
                  <a:pt x="345083" y="132488"/>
                </a:lnTo>
                <a:lnTo>
                  <a:pt x="347566" y="139402"/>
                </a:lnTo>
                <a:lnTo>
                  <a:pt x="351845" y="152000"/>
                </a:lnTo>
                <a:lnTo>
                  <a:pt x="353367" y="158407"/>
                </a:lnTo>
                <a:lnTo>
                  <a:pt x="354382" y="164584"/>
                </a:lnTo>
                <a:lnTo>
                  <a:pt x="355058" y="170607"/>
                </a:lnTo>
                <a:lnTo>
                  <a:pt x="355509" y="179384"/>
                </a:lnTo>
                <a:lnTo>
                  <a:pt x="356010" y="201837"/>
                </a:lnTo>
                <a:lnTo>
                  <a:pt x="357096" y="210682"/>
                </a:lnTo>
                <a:lnTo>
                  <a:pt x="358773" y="217531"/>
                </a:lnTo>
                <a:lnTo>
                  <a:pt x="360843" y="223050"/>
                </a:lnTo>
                <a:lnTo>
                  <a:pt x="363176" y="226729"/>
                </a:lnTo>
                <a:lnTo>
                  <a:pt x="365683" y="229182"/>
                </a:lnTo>
                <a:lnTo>
                  <a:pt x="368307" y="230817"/>
                </a:lnTo>
                <a:lnTo>
                  <a:pt x="373763" y="232634"/>
                </a:lnTo>
                <a:lnTo>
                  <a:pt x="376552" y="233118"/>
                </a:lnTo>
                <a:lnTo>
                  <a:pt x="384730" y="231116"/>
                </a:lnTo>
                <a:lnTo>
                  <a:pt x="393762" y="227052"/>
                </a:lnTo>
                <a:lnTo>
                  <a:pt x="405155" y="219408"/>
                </a:lnTo>
                <a:lnTo>
                  <a:pt x="414905" y="213911"/>
                </a:lnTo>
                <a:lnTo>
                  <a:pt x="419220" y="210159"/>
                </a:lnTo>
                <a:lnTo>
                  <a:pt x="423048" y="205752"/>
                </a:lnTo>
                <a:lnTo>
                  <a:pt x="426553" y="200910"/>
                </a:lnTo>
                <a:lnTo>
                  <a:pt x="429843" y="195776"/>
                </a:lnTo>
                <a:lnTo>
                  <a:pt x="432988" y="190449"/>
                </a:lnTo>
                <a:lnTo>
                  <a:pt x="436037" y="184992"/>
                </a:lnTo>
                <a:lnTo>
                  <a:pt x="439975" y="179450"/>
                </a:lnTo>
                <a:lnTo>
                  <a:pt x="444506" y="173850"/>
                </a:lnTo>
                <a:lnTo>
                  <a:pt x="449431" y="168211"/>
                </a:lnTo>
                <a:lnTo>
                  <a:pt x="454619" y="162547"/>
                </a:lnTo>
                <a:lnTo>
                  <a:pt x="465465" y="151174"/>
                </a:lnTo>
                <a:lnTo>
                  <a:pt x="470071" y="145474"/>
                </a:lnTo>
                <a:lnTo>
                  <a:pt x="474094" y="139770"/>
                </a:lnTo>
                <a:lnTo>
                  <a:pt x="477729" y="134061"/>
                </a:lnTo>
                <a:lnTo>
                  <a:pt x="481105" y="127398"/>
                </a:lnTo>
                <a:lnTo>
                  <a:pt x="484308" y="120099"/>
                </a:lnTo>
                <a:lnTo>
                  <a:pt x="487395" y="112375"/>
                </a:lnTo>
                <a:lnTo>
                  <a:pt x="489454" y="106273"/>
                </a:lnTo>
                <a:lnTo>
                  <a:pt x="490826" y="101253"/>
                </a:lnTo>
                <a:lnTo>
                  <a:pt x="491741" y="96954"/>
                </a:lnTo>
                <a:lnTo>
                  <a:pt x="492758" y="89636"/>
                </a:lnTo>
                <a:lnTo>
                  <a:pt x="493029" y="86352"/>
                </a:lnTo>
                <a:lnTo>
                  <a:pt x="492257" y="85114"/>
                </a:lnTo>
                <a:lnTo>
                  <a:pt x="490790" y="85242"/>
                </a:lnTo>
                <a:lnTo>
                  <a:pt x="488860" y="86279"/>
                </a:lnTo>
                <a:lnTo>
                  <a:pt x="484175" y="87432"/>
                </a:lnTo>
                <a:lnTo>
                  <a:pt x="481592" y="87740"/>
                </a:lnTo>
                <a:lnTo>
                  <a:pt x="478917" y="89850"/>
                </a:lnTo>
                <a:lnTo>
                  <a:pt x="473406" y="97274"/>
                </a:lnTo>
                <a:lnTo>
                  <a:pt x="467781" y="104384"/>
                </a:lnTo>
                <a:lnTo>
                  <a:pt x="464948" y="107613"/>
                </a:lnTo>
                <a:lnTo>
                  <a:pt x="462106" y="112624"/>
                </a:lnTo>
                <a:lnTo>
                  <a:pt x="459260" y="118822"/>
                </a:lnTo>
                <a:lnTo>
                  <a:pt x="456410" y="125811"/>
                </a:lnTo>
                <a:lnTo>
                  <a:pt x="453556" y="134280"/>
                </a:lnTo>
                <a:lnTo>
                  <a:pt x="450702" y="143737"/>
                </a:lnTo>
                <a:lnTo>
                  <a:pt x="447847" y="153851"/>
                </a:lnTo>
                <a:lnTo>
                  <a:pt x="445943" y="164404"/>
                </a:lnTo>
                <a:lnTo>
                  <a:pt x="444674" y="175249"/>
                </a:lnTo>
                <a:lnTo>
                  <a:pt x="443264" y="194602"/>
                </a:lnTo>
                <a:lnTo>
                  <a:pt x="442638" y="206378"/>
                </a:lnTo>
                <a:lnTo>
                  <a:pt x="443423" y="210852"/>
                </a:lnTo>
                <a:lnTo>
                  <a:pt x="448126" y="221699"/>
                </a:lnTo>
                <a:lnTo>
                  <a:pt x="449561" y="227946"/>
                </a:lnTo>
                <a:lnTo>
                  <a:pt x="451849" y="229994"/>
                </a:lnTo>
                <a:lnTo>
                  <a:pt x="455279" y="231358"/>
                </a:lnTo>
                <a:lnTo>
                  <a:pt x="459471" y="232267"/>
                </a:lnTo>
                <a:lnTo>
                  <a:pt x="466668" y="235818"/>
                </a:lnTo>
                <a:lnTo>
                  <a:pt x="469920" y="238099"/>
                </a:lnTo>
                <a:lnTo>
                  <a:pt x="476075" y="240632"/>
                </a:lnTo>
                <a:lnTo>
                  <a:pt x="479049" y="241308"/>
                </a:lnTo>
                <a:lnTo>
                  <a:pt x="489974" y="239519"/>
                </a:lnTo>
                <a:lnTo>
                  <a:pt x="502450" y="235549"/>
                </a:lnTo>
                <a:lnTo>
                  <a:pt x="511171" y="230609"/>
                </a:lnTo>
                <a:lnTo>
                  <a:pt x="520761" y="225239"/>
                </a:lnTo>
                <a:lnTo>
                  <a:pt x="533278" y="217772"/>
                </a:lnTo>
                <a:lnTo>
                  <a:pt x="541950" y="211780"/>
                </a:lnTo>
                <a:lnTo>
                  <a:pt x="570724" y="1826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11"/>
          <p:cNvSpPr/>
          <p:nvPr/>
        </p:nvSpPr>
        <p:spPr>
          <a:xfrm>
            <a:off x="7032307" y="3506152"/>
            <a:ext cx="94299" cy="153674"/>
          </a:xfrm>
          <a:custGeom>
            <a:avLst/>
            <a:gdLst/>
            <a:ahLst/>
            <a:cxnLst/>
            <a:rect l="0" t="0" r="0" b="0"/>
            <a:pathLst>
              <a:path w="94299" h="153674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1"/>
                </a:lnTo>
                <a:lnTo>
                  <a:pt x="4551" y="23863"/>
                </a:lnTo>
                <a:lnTo>
                  <a:pt x="5892" y="29244"/>
                </a:lnTo>
                <a:lnTo>
                  <a:pt x="6785" y="34736"/>
                </a:lnTo>
                <a:lnTo>
                  <a:pt x="7381" y="40302"/>
                </a:lnTo>
                <a:lnTo>
                  <a:pt x="8731" y="45918"/>
                </a:lnTo>
                <a:lnTo>
                  <a:pt x="10584" y="51567"/>
                </a:lnTo>
                <a:lnTo>
                  <a:pt x="12771" y="57238"/>
                </a:lnTo>
                <a:lnTo>
                  <a:pt x="15182" y="64829"/>
                </a:lnTo>
                <a:lnTo>
                  <a:pt x="20400" y="83423"/>
                </a:lnTo>
                <a:lnTo>
                  <a:pt x="23125" y="94668"/>
                </a:lnTo>
                <a:lnTo>
                  <a:pt x="28693" y="119862"/>
                </a:lnTo>
                <a:lnTo>
                  <a:pt x="31511" y="130391"/>
                </a:lnTo>
                <a:lnTo>
                  <a:pt x="34343" y="139315"/>
                </a:lnTo>
                <a:lnTo>
                  <a:pt x="37183" y="147169"/>
                </a:lnTo>
                <a:lnTo>
                  <a:pt x="37171" y="151453"/>
                </a:lnTo>
                <a:lnTo>
                  <a:pt x="35258" y="153356"/>
                </a:lnTo>
                <a:lnTo>
                  <a:pt x="32078" y="153673"/>
                </a:lnTo>
                <a:lnTo>
                  <a:pt x="29958" y="152931"/>
                </a:lnTo>
                <a:lnTo>
                  <a:pt x="28544" y="151484"/>
                </a:lnTo>
                <a:lnTo>
                  <a:pt x="27602" y="149567"/>
                </a:lnTo>
                <a:lnTo>
                  <a:pt x="26021" y="147336"/>
                </a:lnTo>
                <a:lnTo>
                  <a:pt x="24015" y="144897"/>
                </a:lnTo>
                <a:lnTo>
                  <a:pt x="21725" y="142318"/>
                </a:lnTo>
                <a:lnTo>
                  <a:pt x="19247" y="138694"/>
                </a:lnTo>
                <a:lnTo>
                  <a:pt x="16641" y="134372"/>
                </a:lnTo>
                <a:lnTo>
                  <a:pt x="13952" y="129587"/>
                </a:lnTo>
                <a:lnTo>
                  <a:pt x="11206" y="122586"/>
                </a:lnTo>
                <a:lnTo>
                  <a:pt x="8423" y="114109"/>
                </a:lnTo>
                <a:lnTo>
                  <a:pt x="5616" y="104648"/>
                </a:lnTo>
                <a:lnTo>
                  <a:pt x="3744" y="96435"/>
                </a:lnTo>
                <a:lnTo>
                  <a:pt x="2496" y="89055"/>
                </a:lnTo>
                <a:lnTo>
                  <a:pt x="1664" y="82230"/>
                </a:lnTo>
                <a:lnTo>
                  <a:pt x="1109" y="76728"/>
                </a:lnTo>
                <a:lnTo>
                  <a:pt x="739" y="72107"/>
                </a:lnTo>
                <a:lnTo>
                  <a:pt x="493" y="68074"/>
                </a:lnTo>
                <a:lnTo>
                  <a:pt x="1281" y="63480"/>
                </a:lnTo>
                <a:lnTo>
                  <a:pt x="2759" y="58513"/>
                </a:lnTo>
                <a:lnTo>
                  <a:pt x="4697" y="53296"/>
                </a:lnTo>
                <a:lnTo>
                  <a:pt x="6941" y="47913"/>
                </a:lnTo>
                <a:lnTo>
                  <a:pt x="9391" y="42420"/>
                </a:lnTo>
                <a:lnTo>
                  <a:pt x="11975" y="36852"/>
                </a:lnTo>
                <a:lnTo>
                  <a:pt x="14651" y="33141"/>
                </a:lnTo>
                <a:lnTo>
                  <a:pt x="17387" y="30667"/>
                </a:lnTo>
                <a:lnTo>
                  <a:pt x="20164" y="29017"/>
                </a:lnTo>
                <a:lnTo>
                  <a:pt x="23920" y="27917"/>
                </a:lnTo>
                <a:lnTo>
                  <a:pt x="28330" y="27184"/>
                </a:lnTo>
                <a:lnTo>
                  <a:pt x="33174" y="26695"/>
                </a:lnTo>
                <a:lnTo>
                  <a:pt x="38308" y="26369"/>
                </a:lnTo>
                <a:lnTo>
                  <a:pt x="43637" y="26152"/>
                </a:lnTo>
                <a:lnTo>
                  <a:pt x="55589" y="25911"/>
                </a:lnTo>
                <a:lnTo>
                  <a:pt x="94298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2"/>
          <p:cNvSpPr/>
          <p:nvPr/>
        </p:nvSpPr>
        <p:spPr>
          <a:xfrm>
            <a:off x="7392492" y="3489069"/>
            <a:ext cx="119348" cy="162770"/>
          </a:xfrm>
          <a:custGeom>
            <a:avLst/>
            <a:gdLst/>
            <a:ahLst/>
            <a:cxnLst/>
            <a:rect l="0" t="0" r="0" b="0"/>
            <a:pathLst>
              <a:path w="119348" h="162770">
                <a:moveTo>
                  <a:pt x="85585" y="17083"/>
                </a:moveTo>
                <a:lnTo>
                  <a:pt x="76483" y="7982"/>
                </a:lnTo>
                <a:lnTo>
                  <a:pt x="72849" y="5300"/>
                </a:lnTo>
                <a:lnTo>
                  <a:pt x="69475" y="3513"/>
                </a:lnTo>
                <a:lnTo>
                  <a:pt x="66273" y="2321"/>
                </a:lnTo>
                <a:lnTo>
                  <a:pt x="63185" y="1527"/>
                </a:lnTo>
                <a:lnTo>
                  <a:pt x="60174" y="997"/>
                </a:lnTo>
                <a:lnTo>
                  <a:pt x="57215" y="644"/>
                </a:lnTo>
                <a:lnTo>
                  <a:pt x="54289" y="409"/>
                </a:lnTo>
                <a:lnTo>
                  <a:pt x="51386" y="252"/>
                </a:lnTo>
                <a:lnTo>
                  <a:pt x="45621" y="78"/>
                </a:lnTo>
                <a:lnTo>
                  <a:pt x="39883" y="0"/>
                </a:lnTo>
                <a:lnTo>
                  <a:pt x="37019" y="932"/>
                </a:lnTo>
                <a:lnTo>
                  <a:pt x="34158" y="2506"/>
                </a:lnTo>
                <a:lnTo>
                  <a:pt x="31298" y="4508"/>
                </a:lnTo>
                <a:lnTo>
                  <a:pt x="28439" y="6794"/>
                </a:lnTo>
                <a:lnTo>
                  <a:pt x="25580" y="9271"/>
                </a:lnTo>
                <a:lnTo>
                  <a:pt x="22722" y="11875"/>
                </a:lnTo>
                <a:lnTo>
                  <a:pt x="20816" y="14564"/>
                </a:lnTo>
                <a:lnTo>
                  <a:pt x="19546" y="17309"/>
                </a:lnTo>
                <a:lnTo>
                  <a:pt x="18699" y="20091"/>
                </a:lnTo>
                <a:lnTo>
                  <a:pt x="17182" y="23851"/>
                </a:lnTo>
                <a:lnTo>
                  <a:pt x="15218" y="28263"/>
                </a:lnTo>
                <a:lnTo>
                  <a:pt x="12956" y="33109"/>
                </a:lnTo>
                <a:lnTo>
                  <a:pt x="10496" y="37292"/>
                </a:lnTo>
                <a:lnTo>
                  <a:pt x="7903" y="41033"/>
                </a:lnTo>
                <a:lnTo>
                  <a:pt x="5222" y="44480"/>
                </a:lnTo>
                <a:lnTo>
                  <a:pt x="3434" y="47730"/>
                </a:lnTo>
                <a:lnTo>
                  <a:pt x="2243" y="50849"/>
                </a:lnTo>
                <a:lnTo>
                  <a:pt x="1449" y="53881"/>
                </a:lnTo>
                <a:lnTo>
                  <a:pt x="919" y="56856"/>
                </a:lnTo>
                <a:lnTo>
                  <a:pt x="566" y="59790"/>
                </a:lnTo>
                <a:lnTo>
                  <a:pt x="331" y="62700"/>
                </a:lnTo>
                <a:lnTo>
                  <a:pt x="174" y="65592"/>
                </a:lnTo>
                <a:lnTo>
                  <a:pt x="0" y="71345"/>
                </a:lnTo>
                <a:lnTo>
                  <a:pt x="905" y="73260"/>
                </a:lnTo>
                <a:lnTo>
                  <a:pt x="2462" y="74537"/>
                </a:lnTo>
                <a:lnTo>
                  <a:pt x="4452" y="75388"/>
                </a:lnTo>
                <a:lnTo>
                  <a:pt x="11743" y="78874"/>
                </a:lnTo>
                <a:lnTo>
                  <a:pt x="16354" y="81137"/>
                </a:lnTo>
                <a:lnTo>
                  <a:pt x="20381" y="82646"/>
                </a:lnTo>
                <a:lnTo>
                  <a:pt x="24018" y="83652"/>
                </a:lnTo>
                <a:lnTo>
                  <a:pt x="27396" y="84322"/>
                </a:lnTo>
                <a:lnTo>
                  <a:pt x="50352" y="89817"/>
                </a:lnTo>
                <a:lnTo>
                  <a:pt x="59239" y="92242"/>
                </a:lnTo>
                <a:lnTo>
                  <a:pt x="76733" y="97477"/>
                </a:lnTo>
                <a:lnTo>
                  <a:pt x="83494" y="99254"/>
                </a:lnTo>
                <a:lnTo>
                  <a:pt x="88953" y="100439"/>
                </a:lnTo>
                <a:lnTo>
                  <a:pt x="93545" y="101228"/>
                </a:lnTo>
                <a:lnTo>
                  <a:pt x="97560" y="102708"/>
                </a:lnTo>
                <a:lnTo>
                  <a:pt x="101188" y="104646"/>
                </a:lnTo>
                <a:lnTo>
                  <a:pt x="104559" y="106891"/>
                </a:lnTo>
                <a:lnTo>
                  <a:pt x="107760" y="108387"/>
                </a:lnTo>
                <a:lnTo>
                  <a:pt x="110846" y="109385"/>
                </a:lnTo>
                <a:lnTo>
                  <a:pt x="113856" y="110050"/>
                </a:lnTo>
                <a:lnTo>
                  <a:pt x="115862" y="111446"/>
                </a:lnTo>
                <a:lnTo>
                  <a:pt x="117200" y="113329"/>
                </a:lnTo>
                <a:lnTo>
                  <a:pt x="118686" y="117961"/>
                </a:lnTo>
                <a:lnTo>
                  <a:pt x="119082" y="120530"/>
                </a:lnTo>
                <a:lnTo>
                  <a:pt x="119347" y="123196"/>
                </a:lnTo>
                <a:lnTo>
                  <a:pt x="118570" y="126877"/>
                </a:lnTo>
                <a:lnTo>
                  <a:pt x="117100" y="131237"/>
                </a:lnTo>
                <a:lnTo>
                  <a:pt x="115168" y="136048"/>
                </a:lnTo>
                <a:lnTo>
                  <a:pt x="112927" y="140208"/>
                </a:lnTo>
                <a:lnTo>
                  <a:pt x="110481" y="143934"/>
                </a:lnTo>
                <a:lnTo>
                  <a:pt x="107897" y="147370"/>
                </a:lnTo>
                <a:lnTo>
                  <a:pt x="105222" y="150614"/>
                </a:lnTo>
                <a:lnTo>
                  <a:pt x="102486" y="153728"/>
                </a:lnTo>
                <a:lnTo>
                  <a:pt x="99710" y="156758"/>
                </a:lnTo>
                <a:lnTo>
                  <a:pt x="95002" y="158777"/>
                </a:lnTo>
                <a:lnTo>
                  <a:pt x="89005" y="160123"/>
                </a:lnTo>
                <a:lnTo>
                  <a:pt x="82150" y="161020"/>
                </a:lnTo>
                <a:lnTo>
                  <a:pt x="76628" y="161619"/>
                </a:lnTo>
                <a:lnTo>
                  <a:pt x="71994" y="162018"/>
                </a:lnTo>
                <a:lnTo>
                  <a:pt x="67951" y="162284"/>
                </a:lnTo>
                <a:lnTo>
                  <a:pt x="63352" y="162461"/>
                </a:lnTo>
                <a:lnTo>
                  <a:pt x="48729" y="162711"/>
                </a:lnTo>
                <a:lnTo>
                  <a:pt x="41265" y="162769"/>
                </a:lnTo>
                <a:lnTo>
                  <a:pt x="36035" y="161832"/>
                </a:lnTo>
                <a:lnTo>
                  <a:pt x="29692" y="160255"/>
                </a:lnTo>
                <a:lnTo>
                  <a:pt x="22605" y="158251"/>
                </a:lnTo>
                <a:lnTo>
                  <a:pt x="17881" y="155962"/>
                </a:lnTo>
                <a:lnTo>
                  <a:pt x="14731" y="153485"/>
                </a:lnTo>
                <a:lnTo>
                  <a:pt x="12632" y="150880"/>
                </a:lnTo>
                <a:lnTo>
                  <a:pt x="11232" y="148191"/>
                </a:lnTo>
                <a:lnTo>
                  <a:pt x="10299" y="145446"/>
                </a:lnTo>
                <a:lnTo>
                  <a:pt x="9677" y="142663"/>
                </a:lnTo>
                <a:lnTo>
                  <a:pt x="9263" y="139856"/>
                </a:lnTo>
                <a:lnTo>
                  <a:pt x="8986" y="137032"/>
                </a:lnTo>
                <a:lnTo>
                  <a:pt x="8801" y="134196"/>
                </a:lnTo>
                <a:lnTo>
                  <a:pt x="8597" y="125966"/>
                </a:lnTo>
                <a:lnTo>
                  <a:pt x="8542" y="121104"/>
                </a:lnTo>
                <a:lnTo>
                  <a:pt x="9458" y="116910"/>
                </a:lnTo>
                <a:lnTo>
                  <a:pt x="11021" y="113162"/>
                </a:lnTo>
                <a:lnTo>
                  <a:pt x="13016" y="109711"/>
                </a:lnTo>
                <a:lnTo>
                  <a:pt x="16251" y="105505"/>
                </a:lnTo>
                <a:lnTo>
                  <a:pt x="20312" y="100796"/>
                </a:lnTo>
                <a:lnTo>
                  <a:pt x="42723" y="685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3"/>
          <p:cNvSpPr/>
          <p:nvPr/>
        </p:nvSpPr>
        <p:spPr>
          <a:xfrm>
            <a:off x="7580947" y="3497579"/>
            <a:ext cx="34291" cy="162879"/>
          </a:xfrm>
          <a:custGeom>
            <a:avLst/>
            <a:gdLst/>
            <a:ahLst/>
            <a:cxnLst/>
            <a:rect l="0" t="0" r="0" b="0"/>
            <a:pathLst>
              <a:path w="34291" h="162879">
                <a:moveTo>
                  <a:pt x="0" y="0"/>
                </a:moveTo>
                <a:lnTo>
                  <a:pt x="4551" y="13653"/>
                </a:lnTo>
                <a:lnTo>
                  <a:pt x="5892" y="20532"/>
                </a:lnTo>
                <a:lnTo>
                  <a:pt x="6785" y="27976"/>
                </a:lnTo>
                <a:lnTo>
                  <a:pt x="7381" y="35796"/>
                </a:lnTo>
                <a:lnTo>
                  <a:pt x="8731" y="42914"/>
                </a:lnTo>
                <a:lnTo>
                  <a:pt x="10583" y="49564"/>
                </a:lnTo>
                <a:lnTo>
                  <a:pt x="12771" y="55903"/>
                </a:lnTo>
                <a:lnTo>
                  <a:pt x="15181" y="66797"/>
                </a:lnTo>
                <a:lnTo>
                  <a:pt x="17741" y="80726"/>
                </a:lnTo>
                <a:lnTo>
                  <a:pt x="20400" y="96680"/>
                </a:lnTo>
                <a:lnTo>
                  <a:pt x="22173" y="109221"/>
                </a:lnTo>
                <a:lnTo>
                  <a:pt x="23354" y="119487"/>
                </a:lnTo>
                <a:lnTo>
                  <a:pt x="24667" y="135020"/>
                </a:lnTo>
                <a:lnTo>
                  <a:pt x="25251" y="145099"/>
                </a:lnTo>
                <a:lnTo>
                  <a:pt x="26359" y="149121"/>
                </a:lnTo>
                <a:lnTo>
                  <a:pt x="28050" y="152754"/>
                </a:lnTo>
                <a:lnTo>
                  <a:pt x="34290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4"/>
          <p:cNvSpPr/>
          <p:nvPr/>
        </p:nvSpPr>
        <p:spPr>
          <a:xfrm>
            <a:off x="7572375" y="3403282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5"/>
          <p:cNvSpPr/>
          <p:nvPr/>
        </p:nvSpPr>
        <p:spPr>
          <a:xfrm>
            <a:off x="7702536" y="3349263"/>
            <a:ext cx="178449" cy="293797"/>
          </a:xfrm>
          <a:custGeom>
            <a:avLst/>
            <a:gdLst/>
            <a:ahLst/>
            <a:cxnLst/>
            <a:rect l="0" t="0" r="0" b="0"/>
            <a:pathLst>
              <a:path w="178449" h="293797">
                <a:moveTo>
                  <a:pt x="109869" y="114027"/>
                </a:moveTo>
                <a:lnTo>
                  <a:pt x="96216" y="118578"/>
                </a:lnTo>
                <a:lnTo>
                  <a:pt x="90289" y="120870"/>
                </a:lnTo>
                <a:lnTo>
                  <a:pt x="84434" y="123352"/>
                </a:lnTo>
                <a:lnTo>
                  <a:pt x="78624" y="125958"/>
                </a:lnTo>
                <a:lnTo>
                  <a:pt x="72846" y="129601"/>
                </a:lnTo>
                <a:lnTo>
                  <a:pt x="67090" y="133935"/>
                </a:lnTo>
                <a:lnTo>
                  <a:pt x="61347" y="138729"/>
                </a:lnTo>
                <a:lnTo>
                  <a:pt x="56566" y="142877"/>
                </a:lnTo>
                <a:lnTo>
                  <a:pt x="52426" y="146596"/>
                </a:lnTo>
                <a:lnTo>
                  <a:pt x="48713" y="150026"/>
                </a:lnTo>
                <a:lnTo>
                  <a:pt x="45286" y="154219"/>
                </a:lnTo>
                <a:lnTo>
                  <a:pt x="42048" y="158919"/>
                </a:lnTo>
                <a:lnTo>
                  <a:pt x="38937" y="163958"/>
                </a:lnTo>
                <a:lnTo>
                  <a:pt x="16357" y="198354"/>
                </a:lnTo>
                <a:lnTo>
                  <a:pt x="10380" y="211202"/>
                </a:lnTo>
                <a:lnTo>
                  <a:pt x="6395" y="223578"/>
                </a:lnTo>
                <a:lnTo>
                  <a:pt x="3739" y="235638"/>
                </a:lnTo>
                <a:lnTo>
                  <a:pt x="1968" y="246536"/>
                </a:lnTo>
                <a:lnTo>
                  <a:pt x="787" y="256659"/>
                </a:lnTo>
                <a:lnTo>
                  <a:pt x="0" y="266265"/>
                </a:lnTo>
                <a:lnTo>
                  <a:pt x="428" y="273621"/>
                </a:lnTo>
                <a:lnTo>
                  <a:pt x="1666" y="279478"/>
                </a:lnTo>
                <a:lnTo>
                  <a:pt x="5945" y="291171"/>
                </a:lnTo>
                <a:lnTo>
                  <a:pt x="7249" y="292130"/>
                </a:lnTo>
                <a:lnTo>
                  <a:pt x="11237" y="293196"/>
                </a:lnTo>
                <a:lnTo>
                  <a:pt x="16185" y="293670"/>
                </a:lnTo>
                <a:lnTo>
                  <a:pt x="18838" y="293796"/>
                </a:lnTo>
                <a:lnTo>
                  <a:pt x="21559" y="292928"/>
                </a:lnTo>
                <a:lnTo>
                  <a:pt x="27123" y="289423"/>
                </a:lnTo>
                <a:lnTo>
                  <a:pt x="29940" y="287155"/>
                </a:lnTo>
                <a:lnTo>
                  <a:pt x="32770" y="284691"/>
                </a:lnTo>
                <a:lnTo>
                  <a:pt x="35610" y="282095"/>
                </a:lnTo>
                <a:lnTo>
                  <a:pt x="38455" y="278460"/>
                </a:lnTo>
                <a:lnTo>
                  <a:pt x="41305" y="274131"/>
                </a:lnTo>
                <a:lnTo>
                  <a:pt x="44157" y="269340"/>
                </a:lnTo>
                <a:lnTo>
                  <a:pt x="46058" y="264242"/>
                </a:lnTo>
                <a:lnTo>
                  <a:pt x="47326" y="258938"/>
                </a:lnTo>
                <a:lnTo>
                  <a:pt x="48170" y="253496"/>
                </a:lnTo>
                <a:lnTo>
                  <a:pt x="50639" y="247012"/>
                </a:lnTo>
                <a:lnTo>
                  <a:pt x="54190" y="239831"/>
                </a:lnTo>
                <a:lnTo>
                  <a:pt x="58463" y="232186"/>
                </a:lnTo>
                <a:lnTo>
                  <a:pt x="62262" y="224232"/>
                </a:lnTo>
                <a:lnTo>
                  <a:pt x="65749" y="216072"/>
                </a:lnTo>
                <a:lnTo>
                  <a:pt x="69025" y="207774"/>
                </a:lnTo>
                <a:lnTo>
                  <a:pt x="75206" y="190935"/>
                </a:lnTo>
                <a:lnTo>
                  <a:pt x="78187" y="182443"/>
                </a:lnTo>
                <a:lnTo>
                  <a:pt x="81128" y="174878"/>
                </a:lnTo>
                <a:lnTo>
                  <a:pt x="84041" y="167929"/>
                </a:lnTo>
                <a:lnTo>
                  <a:pt x="86935" y="161392"/>
                </a:lnTo>
                <a:lnTo>
                  <a:pt x="90769" y="151318"/>
                </a:lnTo>
                <a:lnTo>
                  <a:pt x="100110" y="124886"/>
                </a:lnTo>
                <a:lnTo>
                  <a:pt x="103363" y="113646"/>
                </a:lnTo>
                <a:lnTo>
                  <a:pt x="105532" y="104248"/>
                </a:lnTo>
                <a:lnTo>
                  <a:pt x="108893" y="85868"/>
                </a:lnTo>
                <a:lnTo>
                  <a:pt x="113562" y="61824"/>
                </a:lnTo>
                <a:lnTo>
                  <a:pt x="114237" y="51603"/>
                </a:lnTo>
                <a:lnTo>
                  <a:pt x="113733" y="42883"/>
                </a:lnTo>
                <a:lnTo>
                  <a:pt x="112445" y="35165"/>
                </a:lnTo>
                <a:lnTo>
                  <a:pt x="110633" y="28115"/>
                </a:lnTo>
                <a:lnTo>
                  <a:pt x="108474" y="21509"/>
                </a:lnTo>
                <a:lnTo>
                  <a:pt x="106081" y="15201"/>
                </a:lnTo>
                <a:lnTo>
                  <a:pt x="103534" y="10043"/>
                </a:lnTo>
                <a:lnTo>
                  <a:pt x="98163" y="1771"/>
                </a:lnTo>
                <a:lnTo>
                  <a:pt x="96350" y="137"/>
                </a:lnTo>
                <a:lnTo>
                  <a:pt x="95141" y="0"/>
                </a:lnTo>
                <a:lnTo>
                  <a:pt x="93202" y="2074"/>
                </a:lnTo>
                <a:lnTo>
                  <a:pt x="92936" y="20137"/>
                </a:lnTo>
                <a:lnTo>
                  <a:pt x="92864" y="34288"/>
                </a:lnTo>
                <a:lnTo>
                  <a:pt x="93771" y="52296"/>
                </a:lnTo>
                <a:lnTo>
                  <a:pt x="97316" y="95163"/>
                </a:lnTo>
                <a:lnTo>
                  <a:pt x="99596" y="112881"/>
                </a:lnTo>
                <a:lnTo>
                  <a:pt x="102067" y="127550"/>
                </a:lnTo>
                <a:lnTo>
                  <a:pt x="112879" y="180727"/>
                </a:lnTo>
                <a:lnTo>
                  <a:pt x="115686" y="191831"/>
                </a:lnTo>
                <a:lnTo>
                  <a:pt x="118509" y="201139"/>
                </a:lnTo>
                <a:lnTo>
                  <a:pt x="129885" y="234316"/>
                </a:lnTo>
                <a:lnTo>
                  <a:pt x="132738" y="240892"/>
                </a:lnTo>
                <a:lnTo>
                  <a:pt x="135592" y="246229"/>
                </a:lnTo>
                <a:lnTo>
                  <a:pt x="138448" y="250739"/>
                </a:lnTo>
                <a:lnTo>
                  <a:pt x="141304" y="254698"/>
                </a:lnTo>
                <a:lnTo>
                  <a:pt x="144161" y="258290"/>
                </a:lnTo>
                <a:lnTo>
                  <a:pt x="147018" y="261637"/>
                </a:lnTo>
                <a:lnTo>
                  <a:pt x="149874" y="263869"/>
                </a:lnTo>
                <a:lnTo>
                  <a:pt x="152731" y="265356"/>
                </a:lnTo>
                <a:lnTo>
                  <a:pt x="155589" y="266348"/>
                </a:lnTo>
                <a:lnTo>
                  <a:pt x="159399" y="267010"/>
                </a:lnTo>
                <a:lnTo>
                  <a:pt x="163845" y="267450"/>
                </a:lnTo>
                <a:lnTo>
                  <a:pt x="178448" y="2683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6"/>
          <p:cNvSpPr/>
          <p:nvPr/>
        </p:nvSpPr>
        <p:spPr>
          <a:xfrm>
            <a:off x="7890578" y="3446652"/>
            <a:ext cx="213292" cy="195025"/>
          </a:xfrm>
          <a:custGeom>
            <a:avLst/>
            <a:gdLst/>
            <a:ahLst/>
            <a:cxnLst/>
            <a:rect l="0" t="0" r="0" b="0"/>
            <a:pathLst>
              <a:path w="213292" h="195025">
                <a:moveTo>
                  <a:pt x="24697" y="102363"/>
                </a:moveTo>
                <a:lnTo>
                  <a:pt x="19757" y="102363"/>
                </a:lnTo>
                <a:lnTo>
                  <a:pt x="36380" y="102363"/>
                </a:lnTo>
                <a:lnTo>
                  <a:pt x="40106" y="101410"/>
                </a:lnTo>
                <a:lnTo>
                  <a:pt x="44495" y="99823"/>
                </a:lnTo>
                <a:lnTo>
                  <a:pt x="49324" y="97812"/>
                </a:lnTo>
                <a:lnTo>
                  <a:pt x="54450" y="93614"/>
                </a:lnTo>
                <a:lnTo>
                  <a:pt x="59773" y="87957"/>
                </a:lnTo>
                <a:lnTo>
                  <a:pt x="65226" y="81329"/>
                </a:lnTo>
                <a:lnTo>
                  <a:pt x="69813" y="75958"/>
                </a:lnTo>
                <a:lnTo>
                  <a:pt x="73824" y="71424"/>
                </a:lnTo>
                <a:lnTo>
                  <a:pt x="77451" y="67450"/>
                </a:lnTo>
                <a:lnTo>
                  <a:pt x="81774" y="61942"/>
                </a:lnTo>
                <a:lnTo>
                  <a:pt x="86560" y="55413"/>
                </a:lnTo>
                <a:lnTo>
                  <a:pt x="91657" y="48203"/>
                </a:lnTo>
                <a:lnTo>
                  <a:pt x="95054" y="42444"/>
                </a:lnTo>
                <a:lnTo>
                  <a:pt x="97319" y="37652"/>
                </a:lnTo>
                <a:lnTo>
                  <a:pt x="98829" y="33504"/>
                </a:lnTo>
                <a:lnTo>
                  <a:pt x="99835" y="29787"/>
                </a:lnTo>
                <a:lnTo>
                  <a:pt x="100507" y="26356"/>
                </a:lnTo>
                <a:lnTo>
                  <a:pt x="100955" y="23117"/>
                </a:lnTo>
                <a:lnTo>
                  <a:pt x="101252" y="20005"/>
                </a:lnTo>
                <a:lnTo>
                  <a:pt x="101584" y="14006"/>
                </a:lnTo>
                <a:lnTo>
                  <a:pt x="100720" y="11074"/>
                </a:lnTo>
                <a:lnTo>
                  <a:pt x="97219" y="5275"/>
                </a:lnTo>
                <a:lnTo>
                  <a:pt x="94953" y="3347"/>
                </a:lnTo>
                <a:lnTo>
                  <a:pt x="92489" y="2062"/>
                </a:lnTo>
                <a:lnTo>
                  <a:pt x="87212" y="635"/>
                </a:lnTo>
                <a:lnTo>
                  <a:pt x="81691" y="0"/>
                </a:lnTo>
                <a:lnTo>
                  <a:pt x="78885" y="783"/>
                </a:lnTo>
                <a:lnTo>
                  <a:pt x="73228" y="4194"/>
                </a:lnTo>
                <a:lnTo>
                  <a:pt x="67539" y="8885"/>
                </a:lnTo>
                <a:lnTo>
                  <a:pt x="64688" y="11469"/>
                </a:lnTo>
                <a:lnTo>
                  <a:pt x="59931" y="17002"/>
                </a:lnTo>
                <a:lnTo>
                  <a:pt x="53901" y="24500"/>
                </a:lnTo>
                <a:lnTo>
                  <a:pt x="47024" y="33310"/>
                </a:lnTo>
                <a:lnTo>
                  <a:pt x="40534" y="42992"/>
                </a:lnTo>
                <a:lnTo>
                  <a:pt x="34302" y="53257"/>
                </a:lnTo>
                <a:lnTo>
                  <a:pt x="28243" y="63911"/>
                </a:lnTo>
                <a:lnTo>
                  <a:pt x="22298" y="75776"/>
                </a:lnTo>
                <a:lnTo>
                  <a:pt x="16430" y="88448"/>
                </a:lnTo>
                <a:lnTo>
                  <a:pt x="10614" y="101658"/>
                </a:lnTo>
                <a:lnTo>
                  <a:pt x="6736" y="112371"/>
                </a:lnTo>
                <a:lnTo>
                  <a:pt x="4150" y="121417"/>
                </a:lnTo>
                <a:lnTo>
                  <a:pt x="2426" y="129353"/>
                </a:lnTo>
                <a:lnTo>
                  <a:pt x="1277" y="136549"/>
                </a:lnTo>
                <a:lnTo>
                  <a:pt x="511" y="143251"/>
                </a:lnTo>
                <a:lnTo>
                  <a:pt x="0" y="149624"/>
                </a:lnTo>
                <a:lnTo>
                  <a:pt x="613" y="155778"/>
                </a:lnTo>
                <a:lnTo>
                  <a:pt x="1973" y="161785"/>
                </a:lnTo>
                <a:lnTo>
                  <a:pt x="3833" y="167695"/>
                </a:lnTo>
                <a:lnTo>
                  <a:pt x="6025" y="171635"/>
                </a:lnTo>
                <a:lnTo>
                  <a:pt x="8439" y="174262"/>
                </a:lnTo>
                <a:lnTo>
                  <a:pt x="13661" y="178133"/>
                </a:lnTo>
                <a:lnTo>
                  <a:pt x="19157" y="183028"/>
                </a:lnTo>
                <a:lnTo>
                  <a:pt x="24775" y="188379"/>
                </a:lnTo>
                <a:lnTo>
                  <a:pt x="27606" y="191139"/>
                </a:lnTo>
                <a:lnTo>
                  <a:pt x="30447" y="192980"/>
                </a:lnTo>
                <a:lnTo>
                  <a:pt x="36142" y="195024"/>
                </a:lnTo>
                <a:lnTo>
                  <a:pt x="39947" y="194617"/>
                </a:lnTo>
                <a:lnTo>
                  <a:pt x="44388" y="193393"/>
                </a:lnTo>
                <a:lnTo>
                  <a:pt x="49255" y="191625"/>
                </a:lnTo>
                <a:lnTo>
                  <a:pt x="53451" y="189493"/>
                </a:lnTo>
                <a:lnTo>
                  <a:pt x="57201" y="187119"/>
                </a:lnTo>
                <a:lnTo>
                  <a:pt x="60655" y="184585"/>
                </a:lnTo>
                <a:lnTo>
                  <a:pt x="64860" y="181942"/>
                </a:lnTo>
                <a:lnTo>
                  <a:pt x="69571" y="179229"/>
                </a:lnTo>
                <a:lnTo>
                  <a:pt x="74615" y="176467"/>
                </a:lnTo>
                <a:lnTo>
                  <a:pt x="79883" y="172720"/>
                </a:lnTo>
                <a:lnTo>
                  <a:pt x="85301" y="168318"/>
                </a:lnTo>
                <a:lnTo>
                  <a:pt x="90816" y="163478"/>
                </a:lnTo>
                <a:lnTo>
                  <a:pt x="96399" y="158346"/>
                </a:lnTo>
                <a:lnTo>
                  <a:pt x="107682" y="147564"/>
                </a:lnTo>
                <a:lnTo>
                  <a:pt x="114310" y="142022"/>
                </a:lnTo>
                <a:lnTo>
                  <a:pt x="121586" y="136422"/>
                </a:lnTo>
                <a:lnTo>
                  <a:pt x="129296" y="130784"/>
                </a:lnTo>
                <a:lnTo>
                  <a:pt x="136339" y="125120"/>
                </a:lnTo>
                <a:lnTo>
                  <a:pt x="142940" y="119439"/>
                </a:lnTo>
                <a:lnTo>
                  <a:pt x="149245" y="113747"/>
                </a:lnTo>
                <a:lnTo>
                  <a:pt x="213291" y="595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7"/>
          <p:cNvSpPr/>
          <p:nvPr/>
        </p:nvSpPr>
        <p:spPr>
          <a:xfrm>
            <a:off x="4430922" y="2603582"/>
            <a:ext cx="181404" cy="257485"/>
          </a:xfrm>
          <a:custGeom>
            <a:avLst/>
            <a:gdLst/>
            <a:ahLst/>
            <a:cxnLst/>
            <a:rect l="0" t="0" r="0" b="0"/>
            <a:pathLst>
              <a:path w="181404" h="257485">
                <a:moveTo>
                  <a:pt x="149650" y="11030"/>
                </a:moveTo>
                <a:lnTo>
                  <a:pt x="145099" y="1929"/>
                </a:lnTo>
                <a:lnTo>
                  <a:pt x="142806" y="200"/>
                </a:lnTo>
                <a:lnTo>
                  <a:pt x="140325" y="0"/>
                </a:lnTo>
                <a:lnTo>
                  <a:pt x="137718" y="819"/>
                </a:lnTo>
                <a:lnTo>
                  <a:pt x="134076" y="2318"/>
                </a:lnTo>
                <a:lnTo>
                  <a:pt x="129742" y="4270"/>
                </a:lnTo>
                <a:lnTo>
                  <a:pt x="119847" y="8978"/>
                </a:lnTo>
                <a:lnTo>
                  <a:pt x="109099" y="14246"/>
                </a:lnTo>
                <a:lnTo>
                  <a:pt x="101661" y="18889"/>
                </a:lnTo>
                <a:lnTo>
                  <a:pt x="92893" y="24842"/>
                </a:lnTo>
                <a:lnTo>
                  <a:pt x="83236" y="31668"/>
                </a:lnTo>
                <a:lnTo>
                  <a:pt x="73942" y="39076"/>
                </a:lnTo>
                <a:lnTo>
                  <a:pt x="64888" y="46872"/>
                </a:lnTo>
                <a:lnTo>
                  <a:pt x="55994" y="54928"/>
                </a:lnTo>
                <a:lnTo>
                  <a:pt x="48161" y="61250"/>
                </a:lnTo>
                <a:lnTo>
                  <a:pt x="41033" y="66418"/>
                </a:lnTo>
                <a:lnTo>
                  <a:pt x="34376" y="70815"/>
                </a:lnTo>
                <a:lnTo>
                  <a:pt x="29939" y="74699"/>
                </a:lnTo>
                <a:lnTo>
                  <a:pt x="26979" y="78241"/>
                </a:lnTo>
                <a:lnTo>
                  <a:pt x="25007" y="81555"/>
                </a:lnTo>
                <a:lnTo>
                  <a:pt x="22740" y="83764"/>
                </a:lnTo>
                <a:lnTo>
                  <a:pt x="20276" y="85237"/>
                </a:lnTo>
                <a:lnTo>
                  <a:pt x="14028" y="87601"/>
                </a:lnTo>
                <a:lnTo>
                  <a:pt x="14468" y="86842"/>
                </a:lnTo>
                <a:lnTo>
                  <a:pt x="17497" y="83459"/>
                </a:lnTo>
                <a:lnTo>
                  <a:pt x="21543" y="81224"/>
                </a:lnTo>
                <a:lnTo>
                  <a:pt x="27098" y="78781"/>
                </a:lnTo>
                <a:lnTo>
                  <a:pt x="33658" y="76200"/>
                </a:lnTo>
                <a:lnTo>
                  <a:pt x="38985" y="73527"/>
                </a:lnTo>
                <a:lnTo>
                  <a:pt x="43488" y="70792"/>
                </a:lnTo>
                <a:lnTo>
                  <a:pt x="47443" y="68016"/>
                </a:lnTo>
                <a:lnTo>
                  <a:pt x="51984" y="65213"/>
                </a:lnTo>
                <a:lnTo>
                  <a:pt x="56918" y="62392"/>
                </a:lnTo>
                <a:lnTo>
                  <a:pt x="67478" y="56718"/>
                </a:lnTo>
                <a:lnTo>
                  <a:pt x="78522" y="51021"/>
                </a:lnTo>
                <a:lnTo>
                  <a:pt x="85086" y="49121"/>
                </a:lnTo>
                <a:lnTo>
                  <a:pt x="92320" y="47854"/>
                </a:lnTo>
                <a:lnTo>
                  <a:pt x="100000" y="47009"/>
                </a:lnTo>
                <a:lnTo>
                  <a:pt x="106073" y="46446"/>
                </a:lnTo>
                <a:lnTo>
                  <a:pt x="111073" y="46071"/>
                </a:lnTo>
                <a:lnTo>
                  <a:pt x="115359" y="45821"/>
                </a:lnTo>
                <a:lnTo>
                  <a:pt x="122663" y="45542"/>
                </a:lnTo>
                <a:lnTo>
                  <a:pt x="125943" y="45468"/>
                </a:lnTo>
                <a:lnTo>
                  <a:pt x="128130" y="46371"/>
                </a:lnTo>
                <a:lnTo>
                  <a:pt x="129589" y="47926"/>
                </a:lnTo>
                <a:lnTo>
                  <a:pt x="130561" y="49915"/>
                </a:lnTo>
                <a:lnTo>
                  <a:pt x="130257" y="52193"/>
                </a:lnTo>
                <a:lnTo>
                  <a:pt x="129101" y="54665"/>
                </a:lnTo>
                <a:lnTo>
                  <a:pt x="125277" y="59951"/>
                </a:lnTo>
                <a:lnTo>
                  <a:pt x="120402" y="65475"/>
                </a:lnTo>
                <a:lnTo>
                  <a:pt x="112521" y="73645"/>
                </a:lnTo>
                <a:lnTo>
                  <a:pt x="87389" y="98964"/>
                </a:lnTo>
                <a:lnTo>
                  <a:pt x="78615" y="105847"/>
                </a:lnTo>
                <a:lnTo>
                  <a:pt x="68956" y="112342"/>
                </a:lnTo>
                <a:lnTo>
                  <a:pt x="58706" y="118576"/>
                </a:lnTo>
                <a:lnTo>
                  <a:pt x="50921" y="123685"/>
                </a:lnTo>
                <a:lnTo>
                  <a:pt x="44778" y="128043"/>
                </a:lnTo>
                <a:lnTo>
                  <a:pt x="39731" y="131901"/>
                </a:lnTo>
                <a:lnTo>
                  <a:pt x="35413" y="135426"/>
                </a:lnTo>
                <a:lnTo>
                  <a:pt x="31582" y="138728"/>
                </a:lnTo>
                <a:lnTo>
                  <a:pt x="28075" y="141882"/>
                </a:lnTo>
                <a:lnTo>
                  <a:pt x="25738" y="143032"/>
                </a:lnTo>
                <a:lnTo>
                  <a:pt x="24179" y="142847"/>
                </a:lnTo>
                <a:lnTo>
                  <a:pt x="23141" y="141770"/>
                </a:lnTo>
                <a:lnTo>
                  <a:pt x="24353" y="140100"/>
                </a:lnTo>
                <a:lnTo>
                  <a:pt x="27066" y="138034"/>
                </a:lnTo>
                <a:lnTo>
                  <a:pt x="30780" y="135704"/>
                </a:lnTo>
                <a:lnTo>
                  <a:pt x="35161" y="133199"/>
                </a:lnTo>
                <a:lnTo>
                  <a:pt x="45108" y="127875"/>
                </a:lnTo>
                <a:lnTo>
                  <a:pt x="95388" y="102462"/>
                </a:lnTo>
                <a:lnTo>
                  <a:pt x="101093" y="100560"/>
                </a:lnTo>
                <a:lnTo>
                  <a:pt x="106801" y="99291"/>
                </a:lnTo>
                <a:lnTo>
                  <a:pt x="112512" y="98446"/>
                </a:lnTo>
                <a:lnTo>
                  <a:pt x="118223" y="97882"/>
                </a:lnTo>
                <a:lnTo>
                  <a:pt x="123937" y="97507"/>
                </a:lnTo>
                <a:lnTo>
                  <a:pt x="137692" y="96904"/>
                </a:lnTo>
                <a:lnTo>
                  <a:pt x="138820" y="97806"/>
                </a:lnTo>
                <a:lnTo>
                  <a:pt x="139573" y="99361"/>
                </a:lnTo>
                <a:lnTo>
                  <a:pt x="140409" y="103628"/>
                </a:lnTo>
                <a:lnTo>
                  <a:pt x="140780" y="108700"/>
                </a:lnTo>
                <a:lnTo>
                  <a:pt x="138405" y="116669"/>
                </a:lnTo>
                <a:lnTo>
                  <a:pt x="136439" y="121461"/>
                </a:lnTo>
                <a:lnTo>
                  <a:pt x="133222" y="126561"/>
                </a:lnTo>
                <a:lnTo>
                  <a:pt x="129174" y="131865"/>
                </a:lnTo>
                <a:lnTo>
                  <a:pt x="124569" y="137307"/>
                </a:lnTo>
                <a:lnTo>
                  <a:pt x="119594" y="142840"/>
                </a:lnTo>
                <a:lnTo>
                  <a:pt x="108987" y="154067"/>
                </a:lnTo>
                <a:lnTo>
                  <a:pt x="100634" y="161633"/>
                </a:lnTo>
                <a:lnTo>
                  <a:pt x="63168" y="193532"/>
                </a:lnTo>
                <a:lnTo>
                  <a:pt x="57705" y="198420"/>
                </a:lnTo>
                <a:lnTo>
                  <a:pt x="55016" y="201679"/>
                </a:lnTo>
                <a:lnTo>
                  <a:pt x="54176" y="203852"/>
                </a:lnTo>
                <a:lnTo>
                  <a:pt x="54568" y="205301"/>
                </a:lnTo>
                <a:lnTo>
                  <a:pt x="54830" y="205314"/>
                </a:lnTo>
                <a:lnTo>
                  <a:pt x="55120" y="202788"/>
                </a:lnTo>
                <a:lnTo>
                  <a:pt x="58055" y="199829"/>
                </a:lnTo>
                <a:lnTo>
                  <a:pt x="62869" y="195951"/>
                </a:lnTo>
                <a:lnTo>
                  <a:pt x="68937" y="191461"/>
                </a:lnTo>
                <a:lnTo>
                  <a:pt x="73933" y="188467"/>
                </a:lnTo>
                <a:lnTo>
                  <a:pt x="78217" y="186471"/>
                </a:lnTo>
                <a:lnTo>
                  <a:pt x="82025" y="185141"/>
                </a:lnTo>
                <a:lnTo>
                  <a:pt x="85517" y="184254"/>
                </a:lnTo>
                <a:lnTo>
                  <a:pt x="88797" y="183663"/>
                </a:lnTo>
                <a:lnTo>
                  <a:pt x="91937" y="183269"/>
                </a:lnTo>
                <a:lnTo>
                  <a:pt x="94982" y="183006"/>
                </a:lnTo>
                <a:lnTo>
                  <a:pt x="97965" y="182831"/>
                </a:lnTo>
                <a:lnTo>
                  <a:pt x="100906" y="182714"/>
                </a:lnTo>
                <a:lnTo>
                  <a:pt x="101914" y="183588"/>
                </a:lnTo>
                <a:lnTo>
                  <a:pt x="101633" y="185124"/>
                </a:lnTo>
                <a:lnTo>
                  <a:pt x="100494" y="187100"/>
                </a:lnTo>
                <a:lnTo>
                  <a:pt x="99228" y="191836"/>
                </a:lnTo>
                <a:lnTo>
                  <a:pt x="98891" y="194432"/>
                </a:lnTo>
                <a:lnTo>
                  <a:pt x="93435" y="202397"/>
                </a:lnTo>
                <a:lnTo>
                  <a:pt x="89313" y="207188"/>
                </a:lnTo>
                <a:lnTo>
                  <a:pt x="85613" y="211335"/>
                </a:lnTo>
                <a:lnTo>
                  <a:pt x="78962" y="218482"/>
                </a:lnTo>
                <a:lnTo>
                  <a:pt x="65312" y="232412"/>
                </a:lnTo>
                <a:lnTo>
                  <a:pt x="61992" y="233865"/>
                </a:lnTo>
                <a:lnTo>
                  <a:pt x="59779" y="232929"/>
                </a:lnTo>
                <a:lnTo>
                  <a:pt x="58303" y="230400"/>
                </a:lnTo>
                <a:lnTo>
                  <a:pt x="59225" y="227762"/>
                </a:lnTo>
                <a:lnTo>
                  <a:pt x="61744" y="225051"/>
                </a:lnTo>
                <a:lnTo>
                  <a:pt x="65329" y="222290"/>
                </a:lnTo>
                <a:lnTo>
                  <a:pt x="69623" y="218545"/>
                </a:lnTo>
                <a:lnTo>
                  <a:pt x="74392" y="214143"/>
                </a:lnTo>
                <a:lnTo>
                  <a:pt x="79475" y="209304"/>
                </a:lnTo>
                <a:lnTo>
                  <a:pt x="85722" y="204173"/>
                </a:lnTo>
                <a:lnTo>
                  <a:pt x="92744" y="198847"/>
                </a:lnTo>
                <a:lnTo>
                  <a:pt x="100282" y="193391"/>
                </a:lnTo>
                <a:lnTo>
                  <a:pt x="110071" y="186897"/>
                </a:lnTo>
                <a:lnTo>
                  <a:pt x="133647" y="172060"/>
                </a:lnTo>
                <a:lnTo>
                  <a:pt x="143744" y="166009"/>
                </a:lnTo>
                <a:lnTo>
                  <a:pt x="152380" y="161022"/>
                </a:lnTo>
                <a:lnTo>
                  <a:pt x="160043" y="156745"/>
                </a:lnTo>
                <a:lnTo>
                  <a:pt x="166103" y="153893"/>
                </a:lnTo>
                <a:lnTo>
                  <a:pt x="171096" y="151992"/>
                </a:lnTo>
                <a:lnTo>
                  <a:pt x="175378" y="150725"/>
                </a:lnTo>
                <a:lnTo>
                  <a:pt x="178231" y="150832"/>
                </a:lnTo>
                <a:lnTo>
                  <a:pt x="180134" y="151856"/>
                </a:lnTo>
                <a:lnTo>
                  <a:pt x="181403" y="153492"/>
                </a:lnTo>
                <a:lnTo>
                  <a:pt x="181296" y="155535"/>
                </a:lnTo>
                <a:lnTo>
                  <a:pt x="180273" y="157849"/>
                </a:lnTo>
                <a:lnTo>
                  <a:pt x="178638" y="160344"/>
                </a:lnTo>
                <a:lnTo>
                  <a:pt x="172785" y="165818"/>
                </a:lnTo>
                <a:lnTo>
                  <a:pt x="164121" y="173277"/>
                </a:lnTo>
                <a:lnTo>
                  <a:pt x="153582" y="182060"/>
                </a:lnTo>
                <a:lnTo>
                  <a:pt x="142746" y="191725"/>
                </a:lnTo>
                <a:lnTo>
                  <a:pt x="120547" y="212624"/>
                </a:lnTo>
                <a:lnTo>
                  <a:pt x="100281" y="232157"/>
                </a:lnTo>
                <a:lnTo>
                  <a:pt x="97687" y="233696"/>
                </a:lnTo>
                <a:lnTo>
                  <a:pt x="96910" y="232816"/>
                </a:lnTo>
                <a:lnTo>
                  <a:pt x="97345" y="230325"/>
                </a:lnTo>
                <a:lnTo>
                  <a:pt x="99540" y="227712"/>
                </a:lnTo>
                <a:lnTo>
                  <a:pt x="102909" y="225017"/>
                </a:lnTo>
                <a:lnTo>
                  <a:pt x="107059" y="222268"/>
                </a:lnTo>
                <a:lnTo>
                  <a:pt x="111731" y="218531"/>
                </a:lnTo>
                <a:lnTo>
                  <a:pt x="116751" y="214133"/>
                </a:lnTo>
                <a:lnTo>
                  <a:pt x="122002" y="209298"/>
                </a:lnTo>
                <a:lnTo>
                  <a:pt x="126456" y="206073"/>
                </a:lnTo>
                <a:lnTo>
                  <a:pt x="130377" y="203924"/>
                </a:lnTo>
                <a:lnTo>
                  <a:pt x="133944" y="202491"/>
                </a:lnTo>
                <a:lnTo>
                  <a:pt x="138227" y="200583"/>
                </a:lnTo>
                <a:lnTo>
                  <a:pt x="148066" y="195924"/>
                </a:lnTo>
                <a:lnTo>
                  <a:pt x="151451" y="195252"/>
                </a:lnTo>
                <a:lnTo>
                  <a:pt x="153709" y="195757"/>
                </a:lnTo>
                <a:lnTo>
                  <a:pt x="155213" y="197047"/>
                </a:lnTo>
                <a:lnTo>
                  <a:pt x="155263" y="198858"/>
                </a:lnTo>
                <a:lnTo>
                  <a:pt x="154345" y="201019"/>
                </a:lnTo>
                <a:lnTo>
                  <a:pt x="150784" y="205960"/>
                </a:lnTo>
                <a:lnTo>
                  <a:pt x="146027" y="211330"/>
                </a:lnTo>
                <a:lnTo>
                  <a:pt x="138197" y="219432"/>
                </a:lnTo>
                <a:lnTo>
                  <a:pt x="133442" y="224260"/>
                </a:lnTo>
                <a:lnTo>
                  <a:pt x="127415" y="229383"/>
                </a:lnTo>
                <a:lnTo>
                  <a:pt x="120539" y="234704"/>
                </a:lnTo>
                <a:lnTo>
                  <a:pt x="113098" y="240156"/>
                </a:lnTo>
                <a:lnTo>
                  <a:pt x="105280" y="244743"/>
                </a:lnTo>
                <a:lnTo>
                  <a:pt x="97210" y="248754"/>
                </a:lnTo>
                <a:lnTo>
                  <a:pt x="77379" y="257484"/>
                </a:lnTo>
                <a:lnTo>
                  <a:pt x="74799" y="257248"/>
                </a:lnTo>
                <a:lnTo>
                  <a:pt x="72127" y="256137"/>
                </a:lnTo>
                <a:lnTo>
                  <a:pt x="69393" y="254445"/>
                </a:lnTo>
                <a:lnTo>
                  <a:pt x="68523" y="252364"/>
                </a:lnTo>
                <a:lnTo>
                  <a:pt x="68895" y="250025"/>
                </a:lnTo>
                <a:lnTo>
                  <a:pt x="70096" y="247512"/>
                </a:lnTo>
                <a:lnTo>
                  <a:pt x="80888" y="221222"/>
                </a:lnTo>
                <a:lnTo>
                  <a:pt x="86663" y="209261"/>
                </a:lnTo>
                <a:lnTo>
                  <a:pt x="93371" y="196524"/>
                </a:lnTo>
                <a:lnTo>
                  <a:pt x="100701" y="183270"/>
                </a:lnTo>
                <a:lnTo>
                  <a:pt x="116465" y="153304"/>
                </a:lnTo>
                <a:lnTo>
                  <a:pt x="124669" y="137312"/>
                </a:lnTo>
                <a:lnTo>
                  <a:pt x="129186" y="126650"/>
                </a:lnTo>
                <a:lnTo>
                  <a:pt x="131245" y="119543"/>
                </a:lnTo>
                <a:lnTo>
                  <a:pt x="131665" y="114804"/>
                </a:lnTo>
                <a:lnTo>
                  <a:pt x="130992" y="111646"/>
                </a:lnTo>
                <a:lnTo>
                  <a:pt x="129592" y="109539"/>
                </a:lnTo>
                <a:lnTo>
                  <a:pt x="127705" y="108136"/>
                </a:lnTo>
                <a:lnTo>
                  <a:pt x="124542" y="108152"/>
                </a:lnTo>
                <a:lnTo>
                  <a:pt x="120530" y="109115"/>
                </a:lnTo>
                <a:lnTo>
                  <a:pt x="115948" y="110710"/>
                </a:lnTo>
                <a:lnTo>
                  <a:pt x="111943" y="112726"/>
                </a:lnTo>
                <a:lnTo>
                  <a:pt x="108319" y="115022"/>
                </a:lnTo>
                <a:lnTo>
                  <a:pt x="104951" y="117506"/>
                </a:lnTo>
                <a:lnTo>
                  <a:pt x="100801" y="119161"/>
                </a:lnTo>
                <a:lnTo>
                  <a:pt x="96129" y="120265"/>
                </a:lnTo>
                <a:lnTo>
                  <a:pt x="91109" y="121001"/>
                </a:lnTo>
                <a:lnTo>
                  <a:pt x="85858" y="122444"/>
                </a:lnTo>
                <a:lnTo>
                  <a:pt x="80452" y="124359"/>
                </a:lnTo>
                <a:lnTo>
                  <a:pt x="74943" y="126587"/>
                </a:lnTo>
                <a:lnTo>
                  <a:pt x="70318" y="128073"/>
                </a:lnTo>
                <a:lnTo>
                  <a:pt x="66282" y="129064"/>
                </a:lnTo>
                <a:lnTo>
                  <a:pt x="62639" y="129724"/>
                </a:lnTo>
                <a:lnTo>
                  <a:pt x="58305" y="130164"/>
                </a:lnTo>
                <a:lnTo>
                  <a:pt x="53511" y="130458"/>
                </a:lnTo>
                <a:lnTo>
                  <a:pt x="44057" y="130784"/>
                </a:lnTo>
                <a:lnTo>
                  <a:pt x="36680" y="130929"/>
                </a:lnTo>
                <a:lnTo>
                  <a:pt x="34331" y="130015"/>
                </a:lnTo>
                <a:lnTo>
                  <a:pt x="32766" y="128453"/>
                </a:lnTo>
                <a:lnTo>
                  <a:pt x="31722" y="126460"/>
                </a:lnTo>
                <a:lnTo>
                  <a:pt x="30563" y="119165"/>
                </a:lnTo>
                <a:lnTo>
                  <a:pt x="30253" y="114552"/>
                </a:lnTo>
                <a:lnTo>
                  <a:pt x="31000" y="109572"/>
                </a:lnTo>
                <a:lnTo>
                  <a:pt x="32450" y="104348"/>
                </a:lnTo>
                <a:lnTo>
                  <a:pt x="34369" y="98959"/>
                </a:lnTo>
                <a:lnTo>
                  <a:pt x="36601" y="94414"/>
                </a:lnTo>
                <a:lnTo>
                  <a:pt x="44293" y="82515"/>
                </a:lnTo>
                <a:lnTo>
                  <a:pt x="47027" y="77737"/>
                </a:lnTo>
                <a:lnTo>
                  <a:pt x="49802" y="72646"/>
                </a:lnTo>
                <a:lnTo>
                  <a:pt x="52605" y="69253"/>
                </a:lnTo>
                <a:lnTo>
                  <a:pt x="55426" y="66990"/>
                </a:lnTo>
                <a:lnTo>
                  <a:pt x="62247" y="63359"/>
                </a:lnTo>
                <a:lnTo>
                  <a:pt x="61854" y="64013"/>
                </a:lnTo>
                <a:lnTo>
                  <a:pt x="58877" y="67281"/>
                </a:lnTo>
                <a:lnTo>
                  <a:pt x="19990" y="106331"/>
                </a:lnTo>
                <a:lnTo>
                  <a:pt x="9870" y="117427"/>
                </a:lnTo>
                <a:lnTo>
                  <a:pt x="4076" y="124824"/>
                </a:lnTo>
                <a:lnTo>
                  <a:pt x="1166" y="129755"/>
                </a:lnTo>
                <a:lnTo>
                  <a:pt x="1130" y="133043"/>
                </a:lnTo>
                <a:lnTo>
                  <a:pt x="3012" y="135234"/>
                </a:lnTo>
                <a:lnTo>
                  <a:pt x="6171" y="136695"/>
                </a:lnTo>
                <a:lnTo>
                  <a:pt x="9230" y="137669"/>
                </a:lnTo>
                <a:lnTo>
                  <a:pt x="12221" y="138319"/>
                </a:lnTo>
                <a:lnTo>
                  <a:pt x="15169" y="138752"/>
                </a:lnTo>
                <a:lnTo>
                  <a:pt x="17133" y="139993"/>
                </a:lnTo>
                <a:lnTo>
                  <a:pt x="18443" y="141773"/>
                </a:lnTo>
                <a:lnTo>
                  <a:pt x="19316" y="143912"/>
                </a:lnTo>
                <a:lnTo>
                  <a:pt x="20286" y="151369"/>
                </a:lnTo>
                <a:lnTo>
                  <a:pt x="20545" y="156024"/>
                </a:lnTo>
                <a:lnTo>
                  <a:pt x="19765" y="161033"/>
                </a:lnTo>
                <a:lnTo>
                  <a:pt x="18292" y="166277"/>
                </a:lnTo>
                <a:lnTo>
                  <a:pt x="16358" y="171678"/>
                </a:lnTo>
                <a:lnTo>
                  <a:pt x="14116" y="176231"/>
                </a:lnTo>
                <a:lnTo>
                  <a:pt x="9085" y="183830"/>
                </a:lnTo>
                <a:lnTo>
                  <a:pt x="6410" y="189095"/>
                </a:lnTo>
                <a:lnTo>
                  <a:pt x="3674" y="195463"/>
                </a:lnTo>
                <a:lnTo>
                  <a:pt x="898" y="202565"/>
                </a:lnTo>
                <a:lnTo>
                  <a:pt x="0" y="208253"/>
                </a:lnTo>
                <a:lnTo>
                  <a:pt x="353" y="212997"/>
                </a:lnTo>
                <a:lnTo>
                  <a:pt x="1541" y="217112"/>
                </a:lnTo>
                <a:lnTo>
                  <a:pt x="3286" y="218903"/>
                </a:lnTo>
                <a:lnTo>
                  <a:pt x="5401" y="219145"/>
                </a:lnTo>
                <a:lnTo>
                  <a:pt x="7764" y="218353"/>
                </a:lnTo>
                <a:lnTo>
                  <a:pt x="11245" y="216873"/>
                </a:lnTo>
                <a:lnTo>
                  <a:pt x="20191" y="212688"/>
                </a:lnTo>
                <a:lnTo>
                  <a:pt x="28102" y="210239"/>
                </a:lnTo>
                <a:lnTo>
                  <a:pt x="38138" y="207653"/>
                </a:lnTo>
                <a:lnTo>
                  <a:pt x="49591" y="204977"/>
                </a:lnTo>
                <a:lnTo>
                  <a:pt x="58179" y="203193"/>
                </a:lnTo>
                <a:lnTo>
                  <a:pt x="64857" y="202004"/>
                </a:lnTo>
                <a:lnTo>
                  <a:pt x="70261" y="201211"/>
                </a:lnTo>
                <a:lnTo>
                  <a:pt x="74817" y="202587"/>
                </a:lnTo>
                <a:lnTo>
                  <a:pt x="78806" y="205410"/>
                </a:lnTo>
                <a:lnTo>
                  <a:pt x="82418" y="209197"/>
                </a:lnTo>
                <a:lnTo>
                  <a:pt x="84827" y="212674"/>
                </a:lnTo>
                <a:lnTo>
                  <a:pt x="87502" y="219077"/>
                </a:lnTo>
                <a:lnTo>
                  <a:pt x="88216" y="223071"/>
                </a:lnTo>
                <a:lnTo>
                  <a:pt x="88691" y="227638"/>
                </a:lnTo>
                <a:lnTo>
                  <a:pt x="89643" y="242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8"/>
          <p:cNvSpPr/>
          <p:nvPr/>
        </p:nvSpPr>
        <p:spPr>
          <a:xfrm>
            <a:off x="1864281" y="4131945"/>
            <a:ext cx="350282" cy="289446"/>
          </a:xfrm>
          <a:custGeom>
            <a:avLst/>
            <a:gdLst/>
            <a:ahLst/>
            <a:cxnLst/>
            <a:rect l="0" t="0" r="0" b="0"/>
            <a:pathLst>
              <a:path w="350282" h="289446">
                <a:moveTo>
                  <a:pt x="7381" y="0"/>
                </a:moveTo>
                <a:lnTo>
                  <a:pt x="0" y="7381"/>
                </a:lnTo>
                <a:lnTo>
                  <a:pt x="555" y="8730"/>
                </a:lnTo>
                <a:lnTo>
                  <a:pt x="6294" y="15849"/>
                </a:lnTo>
                <a:lnTo>
                  <a:pt x="9438" y="21649"/>
                </a:lnTo>
                <a:lnTo>
                  <a:pt x="19217" y="40894"/>
                </a:lnTo>
                <a:lnTo>
                  <a:pt x="22892" y="46313"/>
                </a:lnTo>
                <a:lnTo>
                  <a:pt x="27247" y="51830"/>
                </a:lnTo>
                <a:lnTo>
                  <a:pt x="32055" y="57413"/>
                </a:lnTo>
                <a:lnTo>
                  <a:pt x="36213" y="63040"/>
                </a:lnTo>
                <a:lnTo>
                  <a:pt x="39937" y="68697"/>
                </a:lnTo>
                <a:lnTo>
                  <a:pt x="43372" y="74373"/>
                </a:lnTo>
                <a:lnTo>
                  <a:pt x="46615" y="80062"/>
                </a:lnTo>
                <a:lnTo>
                  <a:pt x="52759" y="91463"/>
                </a:lnTo>
                <a:lnTo>
                  <a:pt x="61204" y="100340"/>
                </a:lnTo>
                <a:lnTo>
                  <a:pt x="71307" y="108413"/>
                </a:lnTo>
                <a:lnTo>
                  <a:pt x="76668" y="113233"/>
                </a:lnTo>
                <a:lnTo>
                  <a:pt x="87706" y="123668"/>
                </a:lnTo>
                <a:lnTo>
                  <a:pt x="116008" y="151552"/>
                </a:lnTo>
                <a:lnTo>
                  <a:pt x="122661" y="157232"/>
                </a:lnTo>
                <a:lnTo>
                  <a:pt x="129955" y="162924"/>
                </a:lnTo>
                <a:lnTo>
                  <a:pt x="137674" y="168623"/>
                </a:lnTo>
                <a:lnTo>
                  <a:pt x="144726" y="173375"/>
                </a:lnTo>
                <a:lnTo>
                  <a:pt x="151332" y="177496"/>
                </a:lnTo>
                <a:lnTo>
                  <a:pt x="157640" y="181195"/>
                </a:lnTo>
                <a:lnTo>
                  <a:pt x="172271" y="190386"/>
                </a:lnTo>
                <a:lnTo>
                  <a:pt x="204946" y="211808"/>
                </a:lnTo>
                <a:lnTo>
                  <a:pt x="212433" y="216453"/>
                </a:lnTo>
                <a:lnTo>
                  <a:pt x="219330" y="220502"/>
                </a:lnTo>
                <a:lnTo>
                  <a:pt x="225833" y="224154"/>
                </a:lnTo>
                <a:lnTo>
                  <a:pt x="257739" y="242946"/>
                </a:lnTo>
                <a:lnTo>
                  <a:pt x="268584" y="248641"/>
                </a:lnTo>
                <a:lnTo>
                  <a:pt x="278671" y="253391"/>
                </a:lnTo>
                <a:lnTo>
                  <a:pt x="288254" y="257509"/>
                </a:lnTo>
                <a:lnTo>
                  <a:pt x="295594" y="261208"/>
                </a:lnTo>
                <a:lnTo>
                  <a:pt x="306291" y="267857"/>
                </a:lnTo>
                <a:lnTo>
                  <a:pt x="316760" y="273988"/>
                </a:lnTo>
                <a:lnTo>
                  <a:pt x="326810" y="278934"/>
                </a:lnTo>
                <a:lnTo>
                  <a:pt x="334452" y="281133"/>
                </a:lnTo>
                <a:lnTo>
                  <a:pt x="336871" y="282672"/>
                </a:lnTo>
                <a:lnTo>
                  <a:pt x="338483" y="284651"/>
                </a:lnTo>
                <a:lnTo>
                  <a:pt x="339558" y="286922"/>
                </a:lnTo>
                <a:lnTo>
                  <a:pt x="341228" y="288436"/>
                </a:lnTo>
                <a:lnTo>
                  <a:pt x="343293" y="289445"/>
                </a:lnTo>
                <a:lnTo>
                  <a:pt x="350281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9"/>
          <p:cNvSpPr/>
          <p:nvPr/>
        </p:nvSpPr>
        <p:spPr>
          <a:xfrm>
            <a:off x="1777364" y="4123372"/>
            <a:ext cx="377191" cy="282894"/>
          </a:xfrm>
          <a:custGeom>
            <a:avLst/>
            <a:gdLst/>
            <a:ahLst/>
            <a:cxnLst/>
            <a:rect l="0" t="0" r="0" b="0"/>
            <a:pathLst>
              <a:path w="377191" h="282894">
                <a:moveTo>
                  <a:pt x="377190" y="0"/>
                </a:moveTo>
                <a:lnTo>
                  <a:pt x="368089" y="4551"/>
                </a:lnTo>
                <a:lnTo>
                  <a:pt x="357878" y="11932"/>
                </a:lnTo>
                <a:lnTo>
                  <a:pt x="355743" y="14622"/>
                </a:lnTo>
                <a:lnTo>
                  <a:pt x="354320" y="17368"/>
                </a:lnTo>
                <a:lnTo>
                  <a:pt x="353371" y="20151"/>
                </a:lnTo>
                <a:lnTo>
                  <a:pt x="347236" y="28324"/>
                </a:lnTo>
                <a:lnTo>
                  <a:pt x="342934" y="33170"/>
                </a:lnTo>
                <a:lnTo>
                  <a:pt x="333073" y="43635"/>
                </a:lnTo>
                <a:lnTo>
                  <a:pt x="327776" y="49092"/>
                </a:lnTo>
                <a:lnTo>
                  <a:pt x="319483" y="56541"/>
                </a:lnTo>
                <a:lnTo>
                  <a:pt x="287914" y="83322"/>
                </a:lnTo>
                <a:lnTo>
                  <a:pt x="279573" y="90791"/>
                </a:lnTo>
                <a:lnTo>
                  <a:pt x="272107" y="97675"/>
                </a:lnTo>
                <a:lnTo>
                  <a:pt x="248572" y="118024"/>
                </a:lnTo>
                <a:lnTo>
                  <a:pt x="234294" y="130117"/>
                </a:lnTo>
                <a:lnTo>
                  <a:pt x="220966" y="140085"/>
                </a:lnTo>
                <a:lnTo>
                  <a:pt x="208271" y="148635"/>
                </a:lnTo>
                <a:lnTo>
                  <a:pt x="195998" y="156240"/>
                </a:lnTo>
                <a:lnTo>
                  <a:pt x="81397" y="233053"/>
                </a:lnTo>
                <a:lnTo>
                  <a:pt x="68552" y="241094"/>
                </a:lnTo>
                <a:lnTo>
                  <a:pt x="58084" y="247406"/>
                </a:lnTo>
                <a:lnTo>
                  <a:pt x="49201" y="252568"/>
                </a:lnTo>
                <a:lnTo>
                  <a:pt x="41373" y="256961"/>
                </a:lnTo>
                <a:lnTo>
                  <a:pt x="33297" y="261795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20"/>
          <p:cNvSpPr/>
          <p:nvPr/>
        </p:nvSpPr>
        <p:spPr>
          <a:xfrm>
            <a:off x="2446019" y="4131945"/>
            <a:ext cx="102871" cy="265748"/>
          </a:xfrm>
          <a:custGeom>
            <a:avLst/>
            <a:gdLst/>
            <a:ahLst/>
            <a:cxnLst/>
            <a:rect l="0" t="0" r="0" b="0"/>
            <a:pathLst>
              <a:path w="102871" h="265748">
                <a:moveTo>
                  <a:pt x="0" y="0"/>
                </a:moveTo>
                <a:lnTo>
                  <a:pt x="4551" y="9101"/>
                </a:lnTo>
                <a:lnTo>
                  <a:pt x="8749" y="21307"/>
                </a:lnTo>
                <a:lnTo>
                  <a:pt x="28310" y="82090"/>
                </a:lnTo>
                <a:lnTo>
                  <a:pt x="44015" y="126654"/>
                </a:lnTo>
                <a:lnTo>
                  <a:pt x="50298" y="143491"/>
                </a:lnTo>
                <a:lnTo>
                  <a:pt x="55440" y="156621"/>
                </a:lnTo>
                <a:lnTo>
                  <a:pt x="75086" y="205033"/>
                </a:lnTo>
                <a:lnTo>
                  <a:pt x="80538" y="217651"/>
                </a:lnTo>
                <a:lnTo>
                  <a:pt x="10287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21"/>
          <p:cNvSpPr/>
          <p:nvPr/>
        </p:nvSpPr>
        <p:spPr>
          <a:xfrm>
            <a:off x="2265997" y="4226242"/>
            <a:ext cx="360046" cy="34291"/>
          </a:xfrm>
          <a:custGeom>
            <a:avLst/>
            <a:gdLst/>
            <a:ahLst/>
            <a:cxnLst/>
            <a:rect l="0" t="0" r="0" b="0"/>
            <a:pathLst>
              <a:path w="360046" h="34291">
                <a:moveTo>
                  <a:pt x="0" y="34290"/>
                </a:moveTo>
                <a:lnTo>
                  <a:pt x="22754" y="29739"/>
                </a:lnTo>
                <a:lnTo>
                  <a:pt x="38030" y="28399"/>
                </a:lnTo>
                <a:lnTo>
                  <a:pt x="56785" y="27505"/>
                </a:lnTo>
                <a:lnTo>
                  <a:pt x="113980" y="26247"/>
                </a:lnTo>
                <a:lnTo>
                  <a:pt x="130279" y="26071"/>
                </a:lnTo>
                <a:lnTo>
                  <a:pt x="157338" y="24048"/>
                </a:lnTo>
                <a:lnTo>
                  <a:pt x="230583" y="16721"/>
                </a:lnTo>
                <a:lnTo>
                  <a:pt x="259449" y="13052"/>
                </a:lnTo>
                <a:lnTo>
                  <a:pt x="281551" y="9654"/>
                </a:lnTo>
                <a:lnTo>
                  <a:pt x="299144" y="6436"/>
                </a:lnTo>
                <a:lnTo>
                  <a:pt x="312776" y="4291"/>
                </a:lnTo>
                <a:lnTo>
                  <a:pt x="323770" y="2861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2"/>
          <p:cNvSpPr/>
          <p:nvPr/>
        </p:nvSpPr>
        <p:spPr>
          <a:xfrm>
            <a:off x="2677477" y="4149090"/>
            <a:ext cx="309946" cy="342491"/>
          </a:xfrm>
          <a:custGeom>
            <a:avLst/>
            <a:gdLst/>
            <a:ahLst/>
            <a:cxnLst/>
            <a:rect l="0" t="0" r="0" b="0"/>
            <a:pathLst>
              <a:path w="309946" h="342491">
                <a:moveTo>
                  <a:pt x="25717" y="0"/>
                </a:moveTo>
                <a:lnTo>
                  <a:pt x="21167" y="18203"/>
                </a:lnTo>
                <a:lnTo>
                  <a:pt x="19826" y="27375"/>
                </a:lnTo>
                <a:lnTo>
                  <a:pt x="18932" y="37300"/>
                </a:lnTo>
                <a:lnTo>
                  <a:pt x="18337" y="47727"/>
                </a:lnTo>
                <a:lnTo>
                  <a:pt x="16987" y="55630"/>
                </a:lnTo>
                <a:lnTo>
                  <a:pt x="15135" y="61852"/>
                </a:lnTo>
                <a:lnTo>
                  <a:pt x="11489" y="72257"/>
                </a:lnTo>
                <a:lnTo>
                  <a:pt x="10517" y="77698"/>
                </a:lnTo>
                <a:lnTo>
                  <a:pt x="9869" y="83231"/>
                </a:lnTo>
                <a:lnTo>
                  <a:pt x="10389" y="89778"/>
                </a:lnTo>
                <a:lnTo>
                  <a:pt x="11689" y="96999"/>
                </a:lnTo>
                <a:lnTo>
                  <a:pt x="13507" y="104671"/>
                </a:lnTo>
                <a:lnTo>
                  <a:pt x="15672" y="111691"/>
                </a:lnTo>
                <a:lnTo>
                  <a:pt x="18068" y="118275"/>
                </a:lnTo>
                <a:lnTo>
                  <a:pt x="20618" y="124570"/>
                </a:lnTo>
                <a:lnTo>
                  <a:pt x="24223" y="130672"/>
                </a:lnTo>
                <a:lnTo>
                  <a:pt x="28531" y="136644"/>
                </a:lnTo>
                <a:lnTo>
                  <a:pt x="33308" y="142531"/>
                </a:lnTo>
                <a:lnTo>
                  <a:pt x="41156" y="151612"/>
                </a:lnTo>
                <a:lnTo>
                  <a:pt x="47819" y="158823"/>
                </a:lnTo>
                <a:lnTo>
                  <a:pt x="53955" y="165203"/>
                </a:lnTo>
                <a:lnTo>
                  <a:pt x="62398" y="171213"/>
                </a:lnTo>
                <a:lnTo>
                  <a:pt x="67316" y="174149"/>
                </a:lnTo>
                <a:lnTo>
                  <a:pt x="73452" y="176107"/>
                </a:lnTo>
                <a:lnTo>
                  <a:pt x="80401" y="177412"/>
                </a:lnTo>
                <a:lnTo>
                  <a:pt x="87890" y="178282"/>
                </a:lnTo>
                <a:lnTo>
                  <a:pt x="94789" y="178862"/>
                </a:lnTo>
                <a:lnTo>
                  <a:pt x="101292" y="179249"/>
                </a:lnTo>
                <a:lnTo>
                  <a:pt x="113599" y="179678"/>
                </a:lnTo>
                <a:lnTo>
                  <a:pt x="125418" y="179869"/>
                </a:lnTo>
                <a:lnTo>
                  <a:pt x="131237" y="178968"/>
                </a:lnTo>
                <a:lnTo>
                  <a:pt x="137022" y="177414"/>
                </a:lnTo>
                <a:lnTo>
                  <a:pt x="142783" y="175426"/>
                </a:lnTo>
                <a:lnTo>
                  <a:pt x="148528" y="173148"/>
                </a:lnTo>
                <a:lnTo>
                  <a:pt x="154264" y="170677"/>
                </a:lnTo>
                <a:lnTo>
                  <a:pt x="159993" y="168077"/>
                </a:lnTo>
                <a:lnTo>
                  <a:pt x="168898" y="162648"/>
                </a:lnTo>
                <a:lnTo>
                  <a:pt x="176983" y="156108"/>
                </a:lnTo>
                <a:lnTo>
                  <a:pt x="181806" y="151697"/>
                </a:lnTo>
                <a:lnTo>
                  <a:pt x="186927" y="146851"/>
                </a:lnTo>
                <a:lnTo>
                  <a:pt x="192245" y="142668"/>
                </a:lnTo>
                <a:lnTo>
                  <a:pt x="197696" y="138927"/>
                </a:lnTo>
                <a:lnTo>
                  <a:pt x="203235" y="135480"/>
                </a:lnTo>
                <a:lnTo>
                  <a:pt x="206927" y="132230"/>
                </a:lnTo>
                <a:lnTo>
                  <a:pt x="209389" y="129111"/>
                </a:lnTo>
                <a:lnTo>
                  <a:pt x="211030" y="126079"/>
                </a:lnTo>
                <a:lnTo>
                  <a:pt x="213077" y="120247"/>
                </a:lnTo>
                <a:lnTo>
                  <a:pt x="215394" y="112550"/>
                </a:lnTo>
                <a:lnTo>
                  <a:pt x="217891" y="103608"/>
                </a:lnTo>
                <a:lnTo>
                  <a:pt x="219556" y="96695"/>
                </a:lnTo>
                <a:lnTo>
                  <a:pt x="221405" y="86473"/>
                </a:lnTo>
                <a:lnTo>
                  <a:pt x="224767" y="76215"/>
                </a:lnTo>
                <a:lnTo>
                  <a:pt x="226998" y="70812"/>
                </a:lnTo>
                <a:lnTo>
                  <a:pt x="227532" y="66258"/>
                </a:lnTo>
                <a:lnTo>
                  <a:pt x="226935" y="62269"/>
                </a:lnTo>
                <a:lnTo>
                  <a:pt x="225585" y="58658"/>
                </a:lnTo>
                <a:lnTo>
                  <a:pt x="224085" y="49565"/>
                </a:lnTo>
                <a:lnTo>
                  <a:pt x="223418" y="40126"/>
                </a:lnTo>
                <a:lnTo>
                  <a:pt x="223043" y="29457"/>
                </a:lnTo>
                <a:lnTo>
                  <a:pt x="222899" y="17398"/>
                </a:lnTo>
                <a:lnTo>
                  <a:pt x="222887" y="5372"/>
                </a:lnTo>
                <a:lnTo>
                  <a:pt x="222885" y="19784"/>
                </a:lnTo>
                <a:lnTo>
                  <a:pt x="223837" y="22714"/>
                </a:lnTo>
                <a:lnTo>
                  <a:pt x="227436" y="28510"/>
                </a:lnTo>
                <a:lnTo>
                  <a:pt x="229670" y="36801"/>
                </a:lnTo>
                <a:lnTo>
                  <a:pt x="230266" y="41679"/>
                </a:lnTo>
                <a:lnTo>
                  <a:pt x="232568" y="45883"/>
                </a:lnTo>
                <a:lnTo>
                  <a:pt x="240206" y="53095"/>
                </a:lnTo>
                <a:lnTo>
                  <a:pt x="244910" y="60161"/>
                </a:lnTo>
                <a:lnTo>
                  <a:pt x="249951" y="69635"/>
                </a:lnTo>
                <a:lnTo>
                  <a:pt x="255216" y="80713"/>
                </a:lnTo>
                <a:lnTo>
                  <a:pt x="261584" y="95719"/>
                </a:lnTo>
                <a:lnTo>
                  <a:pt x="276280" y="132711"/>
                </a:lnTo>
                <a:lnTo>
                  <a:pt x="287256" y="161853"/>
                </a:lnTo>
                <a:lnTo>
                  <a:pt x="291516" y="173624"/>
                </a:lnTo>
                <a:lnTo>
                  <a:pt x="296262" y="190997"/>
                </a:lnTo>
                <a:lnTo>
                  <a:pt x="301330" y="212103"/>
                </a:lnTo>
                <a:lnTo>
                  <a:pt x="306614" y="235700"/>
                </a:lnTo>
                <a:lnTo>
                  <a:pt x="309185" y="253336"/>
                </a:lnTo>
                <a:lnTo>
                  <a:pt x="309945" y="266998"/>
                </a:lnTo>
                <a:lnTo>
                  <a:pt x="309500" y="278011"/>
                </a:lnTo>
                <a:lnTo>
                  <a:pt x="308251" y="286305"/>
                </a:lnTo>
                <a:lnTo>
                  <a:pt x="306466" y="292788"/>
                </a:lnTo>
                <a:lnTo>
                  <a:pt x="304323" y="298062"/>
                </a:lnTo>
                <a:lnTo>
                  <a:pt x="300990" y="303483"/>
                </a:lnTo>
                <a:lnTo>
                  <a:pt x="296862" y="309001"/>
                </a:lnTo>
                <a:lnTo>
                  <a:pt x="287196" y="319262"/>
                </a:lnTo>
                <a:lnTo>
                  <a:pt x="281952" y="323331"/>
                </a:lnTo>
                <a:lnTo>
                  <a:pt x="276550" y="326996"/>
                </a:lnTo>
                <a:lnTo>
                  <a:pt x="270092" y="329440"/>
                </a:lnTo>
                <a:lnTo>
                  <a:pt x="262929" y="331069"/>
                </a:lnTo>
                <a:lnTo>
                  <a:pt x="255296" y="332155"/>
                </a:lnTo>
                <a:lnTo>
                  <a:pt x="247350" y="333832"/>
                </a:lnTo>
                <a:lnTo>
                  <a:pt x="239195" y="335902"/>
                </a:lnTo>
                <a:lnTo>
                  <a:pt x="230901" y="338234"/>
                </a:lnTo>
                <a:lnTo>
                  <a:pt x="221561" y="339789"/>
                </a:lnTo>
                <a:lnTo>
                  <a:pt x="211525" y="340826"/>
                </a:lnTo>
                <a:lnTo>
                  <a:pt x="201024" y="341517"/>
                </a:lnTo>
                <a:lnTo>
                  <a:pt x="187356" y="341978"/>
                </a:lnTo>
                <a:lnTo>
                  <a:pt x="154389" y="342490"/>
                </a:lnTo>
                <a:lnTo>
                  <a:pt x="137216" y="341674"/>
                </a:lnTo>
                <a:lnTo>
                  <a:pt x="120052" y="340178"/>
                </a:lnTo>
                <a:lnTo>
                  <a:pt x="102895" y="338227"/>
                </a:lnTo>
                <a:lnTo>
                  <a:pt x="86694" y="335975"/>
                </a:lnTo>
                <a:lnTo>
                  <a:pt x="55993" y="330932"/>
                </a:lnTo>
                <a:lnTo>
                  <a:pt x="43044" y="328254"/>
                </a:lnTo>
                <a:lnTo>
                  <a:pt x="31553" y="325515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3"/>
          <p:cNvSpPr/>
          <p:nvPr/>
        </p:nvSpPr>
        <p:spPr>
          <a:xfrm>
            <a:off x="3106102" y="4174807"/>
            <a:ext cx="402328" cy="188199"/>
          </a:xfrm>
          <a:custGeom>
            <a:avLst/>
            <a:gdLst/>
            <a:ahLst/>
            <a:cxnLst/>
            <a:rect l="0" t="0" r="0" b="0"/>
            <a:pathLst>
              <a:path w="402328" h="188199">
                <a:moveTo>
                  <a:pt x="0" y="0"/>
                </a:moveTo>
                <a:lnTo>
                  <a:pt x="9102" y="0"/>
                </a:lnTo>
                <a:lnTo>
                  <a:pt x="21190" y="2540"/>
                </a:lnTo>
                <a:lnTo>
                  <a:pt x="28414" y="4551"/>
                </a:lnTo>
                <a:lnTo>
                  <a:pt x="37993" y="6844"/>
                </a:lnTo>
                <a:lnTo>
                  <a:pt x="61336" y="11932"/>
                </a:lnTo>
                <a:lnTo>
                  <a:pt x="71371" y="13669"/>
                </a:lnTo>
                <a:lnTo>
                  <a:pt x="79965" y="14828"/>
                </a:lnTo>
                <a:lnTo>
                  <a:pt x="87600" y="15601"/>
                </a:lnTo>
                <a:lnTo>
                  <a:pt x="95548" y="16115"/>
                </a:lnTo>
                <a:lnTo>
                  <a:pt x="103704" y="16459"/>
                </a:lnTo>
                <a:lnTo>
                  <a:pt x="111998" y="16687"/>
                </a:lnTo>
                <a:lnTo>
                  <a:pt x="120385" y="17792"/>
                </a:lnTo>
                <a:lnTo>
                  <a:pt x="128834" y="19482"/>
                </a:lnTo>
                <a:lnTo>
                  <a:pt x="137325" y="21560"/>
                </a:lnTo>
                <a:lnTo>
                  <a:pt x="149652" y="23899"/>
                </a:lnTo>
                <a:lnTo>
                  <a:pt x="181129" y="29037"/>
                </a:lnTo>
                <a:lnTo>
                  <a:pt x="195048" y="30788"/>
                </a:lnTo>
                <a:lnTo>
                  <a:pt x="207184" y="31955"/>
                </a:lnTo>
                <a:lnTo>
                  <a:pt x="218133" y="32733"/>
                </a:lnTo>
                <a:lnTo>
                  <a:pt x="228290" y="34205"/>
                </a:lnTo>
                <a:lnTo>
                  <a:pt x="237918" y="36138"/>
                </a:lnTo>
                <a:lnTo>
                  <a:pt x="247194" y="38380"/>
                </a:lnTo>
                <a:lnTo>
                  <a:pt x="257189" y="39874"/>
                </a:lnTo>
                <a:lnTo>
                  <a:pt x="267662" y="40870"/>
                </a:lnTo>
                <a:lnTo>
                  <a:pt x="278454" y="41534"/>
                </a:lnTo>
                <a:lnTo>
                  <a:pt x="287553" y="42930"/>
                </a:lnTo>
                <a:lnTo>
                  <a:pt x="295525" y="44812"/>
                </a:lnTo>
                <a:lnTo>
                  <a:pt x="302744" y="47020"/>
                </a:lnTo>
                <a:lnTo>
                  <a:pt x="310414" y="48492"/>
                </a:lnTo>
                <a:lnTo>
                  <a:pt x="318385" y="49473"/>
                </a:lnTo>
                <a:lnTo>
                  <a:pt x="326557" y="50127"/>
                </a:lnTo>
                <a:lnTo>
                  <a:pt x="333909" y="51516"/>
                </a:lnTo>
                <a:lnTo>
                  <a:pt x="340716" y="53394"/>
                </a:lnTo>
                <a:lnTo>
                  <a:pt x="347159" y="55598"/>
                </a:lnTo>
                <a:lnTo>
                  <a:pt x="354312" y="57068"/>
                </a:lnTo>
                <a:lnTo>
                  <a:pt x="361938" y="58048"/>
                </a:lnTo>
                <a:lnTo>
                  <a:pt x="369880" y="58701"/>
                </a:lnTo>
                <a:lnTo>
                  <a:pt x="381244" y="61967"/>
                </a:lnTo>
                <a:lnTo>
                  <a:pt x="389469" y="65641"/>
                </a:lnTo>
                <a:lnTo>
                  <a:pt x="400950" y="68193"/>
                </a:lnTo>
                <a:lnTo>
                  <a:pt x="401602" y="69275"/>
                </a:lnTo>
                <a:lnTo>
                  <a:pt x="402327" y="73017"/>
                </a:lnTo>
                <a:lnTo>
                  <a:pt x="401568" y="75348"/>
                </a:lnTo>
                <a:lnTo>
                  <a:pt x="398185" y="80478"/>
                </a:lnTo>
                <a:lnTo>
                  <a:pt x="395476" y="84171"/>
                </a:lnTo>
                <a:lnTo>
                  <a:pt x="387222" y="87574"/>
                </a:lnTo>
                <a:lnTo>
                  <a:pt x="374028" y="92262"/>
                </a:lnTo>
                <a:lnTo>
                  <a:pt x="358640" y="97520"/>
                </a:lnTo>
                <a:lnTo>
                  <a:pt x="347356" y="100492"/>
                </a:lnTo>
                <a:lnTo>
                  <a:pt x="337260" y="102766"/>
                </a:lnTo>
                <a:lnTo>
                  <a:pt x="330568" y="104706"/>
                </a:lnTo>
                <a:lnTo>
                  <a:pt x="323249" y="106951"/>
                </a:lnTo>
                <a:lnTo>
                  <a:pt x="316464" y="108448"/>
                </a:lnTo>
                <a:lnTo>
                  <a:pt x="310036" y="109446"/>
                </a:lnTo>
                <a:lnTo>
                  <a:pt x="303846" y="110112"/>
                </a:lnTo>
                <a:lnTo>
                  <a:pt x="294004" y="113413"/>
                </a:lnTo>
                <a:lnTo>
                  <a:pt x="281728" y="118471"/>
                </a:lnTo>
                <a:lnTo>
                  <a:pt x="267828" y="124701"/>
                </a:lnTo>
                <a:lnTo>
                  <a:pt x="254752" y="129806"/>
                </a:lnTo>
                <a:lnTo>
                  <a:pt x="242225" y="134162"/>
                </a:lnTo>
                <a:lnTo>
                  <a:pt x="230063" y="138019"/>
                </a:lnTo>
                <a:lnTo>
                  <a:pt x="220050" y="141543"/>
                </a:lnTo>
                <a:lnTo>
                  <a:pt x="211470" y="144844"/>
                </a:lnTo>
                <a:lnTo>
                  <a:pt x="203845" y="147998"/>
                </a:lnTo>
                <a:lnTo>
                  <a:pt x="197809" y="151053"/>
                </a:lnTo>
                <a:lnTo>
                  <a:pt x="192833" y="154042"/>
                </a:lnTo>
                <a:lnTo>
                  <a:pt x="183811" y="159903"/>
                </a:lnTo>
                <a:lnTo>
                  <a:pt x="173451" y="165683"/>
                </a:lnTo>
                <a:lnTo>
                  <a:pt x="167069" y="168558"/>
                </a:lnTo>
                <a:lnTo>
                  <a:pt x="159957" y="171427"/>
                </a:lnTo>
                <a:lnTo>
                  <a:pt x="141663" y="178325"/>
                </a:lnTo>
                <a:lnTo>
                  <a:pt x="136621" y="181808"/>
                </a:lnTo>
                <a:lnTo>
                  <a:pt x="133943" y="184071"/>
                </a:lnTo>
                <a:lnTo>
                  <a:pt x="131206" y="185579"/>
                </a:lnTo>
                <a:lnTo>
                  <a:pt x="125624" y="187254"/>
                </a:lnTo>
                <a:lnTo>
                  <a:pt x="117126" y="188198"/>
                </a:lnTo>
                <a:lnTo>
                  <a:pt x="116184" y="187378"/>
                </a:lnTo>
                <a:lnTo>
                  <a:pt x="116509" y="185879"/>
                </a:lnTo>
                <a:lnTo>
                  <a:pt x="117677" y="183926"/>
                </a:lnTo>
                <a:lnTo>
                  <a:pt x="119409" y="182625"/>
                </a:lnTo>
                <a:lnTo>
                  <a:pt x="121516" y="181758"/>
                </a:lnTo>
                <a:lnTo>
                  <a:pt x="128587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4"/>
          <p:cNvSpPr/>
          <p:nvPr/>
        </p:nvSpPr>
        <p:spPr>
          <a:xfrm>
            <a:off x="3663633" y="4101382"/>
            <a:ext cx="435856" cy="244467"/>
          </a:xfrm>
          <a:custGeom>
            <a:avLst/>
            <a:gdLst/>
            <a:ahLst/>
            <a:cxnLst/>
            <a:rect l="0" t="0" r="0" b="0"/>
            <a:pathLst>
              <a:path w="435856" h="244467">
                <a:moveTo>
                  <a:pt x="153987" y="4845"/>
                </a:moveTo>
                <a:lnTo>
                  <a:pt x="144885" y="4845"/>
                </a:lnTo>
                <a:lnTo>
                  <a:pt x="132679" y="11513"/>
                </a:lnTo>
                <a:lnTo>
                  <a:pt x="115016" y="22625"/>
                </a:lnTo>
                <a:lnTo>
                  <a:pt x="77611" y="47037"/>
                </a:lnTo>
                <a:lnTo>
                  <a:pt x="64970" y="54881"/>
                </a:lnTo>
                <a:lnTo>
                  <a:pt x="54637" y="61062"/>
                </a:lnTo>
                <a:lnTo>
                  <a:pt x="45844" y="68993"/>
                </a:lnTo>
                <a:lnTo>
                  <a:pt x="38076" y="78090"/>
                </a:lnTo>
                <a:lnTo>
                  <a:pt x="30993" y="87965"/>
                </a:lnTo>
                <a:lnTo>
                  <a:pt x="24366" y="95501"/>
                </a:lnTo>
                <a:lnTo>
                  <a:pt x="18043" y="101478"/>
                </a:lnTo>
                <a:lnTo>
                  <a:pt x="11922" y="106414"/>
                </a:lnTo>
                <a:lnTo>
                  <a:pt x="7842" y="110658"/>
                </a:lnTo>
                <a:lnTo>
                  <a:pt x="3309" y="117913"/>
                </a:lnTo>
                <a:lnTo>
                  <a:pt x="2099" y="124039"/>
                </a:lnTo>
                <a:lnTo>
                  <a:pt x="1294" y="131932"/>
                </a:lnTo>
                <a:lnTo>
                  <a:pt x="398" y="148006"/>
                </a:lnTo>
                <a:lnTo>
                  <a:pt x="0" y="158325"/>
                </a:lnTo>
                <a:lnTo>
                  <a:pt x="846" y="163362"/>
                </a:lnTo>
                <a:lnTo>
                  <a:pt x="2363" y="168626"/>
                </a:lnTo>
                <a:lnTo>
                  <a:pt x="4327" y="174040"/>
                </a:lnTo>
                <a:lnTo>
                  <a:pt x="6589" y="178602"/>
                </a:lnTo>
                <a:lnTo>
                  <a:pt x="11641" y="186210"/>
                </a:lnTo>
                <a:lnTo>
                  <a:pt x="16228" y="190525"/>
                </a:lnTo>
                <a:lnTo>
                  <a:pt x="22142" y="195307"/>
                </a:lnTo>
                <a:lnTo>
                  <a:pt x="28943" y="200400"/>
                </a:lnTo>
                <a:lnTo>
                  <a:pt x="37287" y="205700"/>
                </a:lnTo>
                <a:lnTo>
                  <a:pt x="46659" y="211138"/>
                </a:lnTo>
                <a:lnTo>
                  <a:pt x="65328" y="221308"/>
                </a:lnTo>
                <a:lnTo>
                  <a:pt x="79975" y="229004"/>
                </a:lnTo>
                <a:lnTo>
                  <a:pt x="92835" y="233059"/>
                </a:lnTo>
                <a:lnTo>
                  <a:pt x="105853" y="235813"/>
                </a:lnTo>
                <a:lnTo>
                  <a:pt x="113325" y="237881"/>
                </a:lnTo>
                <a:lnTo>
                  <a:pt x="121164" y="240213"/>
                </a:lnTo>
                <a:lnTo>
                  <a:pt x="129247" y="241767"/>
                </a:lnTo>
                <a:lnTo>
                  <a:pt x="137494" y="242803"/>
                </a:lnTo>
                <a:lnTo>
                  <a:pt x="145849" y="243494"/>
                </a:lnTo>
                <a:lnTo>
                  <a:pt x="157134" y="243954"/>
                </a:lnTo>
                <a:lnTo>
                  <a:pt x="184913" y="244466"/>
                </a:lnTo>
                <a:lnTo>
                  <a:pt x="200322" y="243650"/>
                </a:lnTo>
                <a:lnTo>
                  <a:pt x="216309" y="242153"/>
                </a:lnTo>
                <a:lnTo>
                  <a:pt x="232683" y="240203"/>
                </a:lnTo>
                <a:lnTo>
                  <a:pt x="246455" y="238903"/>
                </a:lnTo>
                <a:lnTo>
                  <a:pt x="258495" y="238036"/>
                </a:lnTo>
                <a:lnTo>
                  <a:pt x="269379" y="237458"/>
                </a:lnTo>
                <a:lnTo>
                  <a:pt x="281397" y="235168"/>
                </a:lnTo>
                <a:lnTo>
                  <a:pt x="294172" y="231736"/>
                </a:lnTo>
                <a:lnTo>
                  <a:pt x="307451" y="227544"/>
                </a:lnTo>
                <a:lnTo>
                  <a:pt x="318209" y="223796"/>
                </a:lnTo>
                <a:lnTo>
                  <a:pt x="327286" y="220345"/>
                </a:lnTo>
                <a:lnTo>
                  <a:pt x="335242" y="217092"/>
                </a:lnTo>
                <a:lnTo>
                  <a:pt x="344356" y="213018"/>
                </a:lnTo>
                <a:lnTo>
                  <a:pt x="364643" y="203411"/>
                </a:lnTo>
                <a:lnTo>
                  <a:pt x="373481" y="198183"/>
                </a:lnTo>
                <a:lnTo>
                  <a:pt x="381279" y="192792"/>
                </a:lnTo>
                <a:lnTo>
                  <a:pt x="388382" y="187293"/>
                </a:lnTo>
                <a:lnTo>
                  <a:pt x="395023" y="180769"/>
                </a:lnTo>
                <a:lnTo>
                  <a:pt x="401355" y="173563"/>
                </a:lnTo>
                <a:lnTo>
                  <a:pt x="407482" y="165901"/>
                </a:lnTo>
                <a:lnTo>
                  <a:pt x="413470" y="157936"/>
                </a:lnTo>
                <a:lnTo>
                  <a:pt x="425205" y="141465"/>
                </a:lnTo>
                <a:lnTo>
                  <a:pt x="429097" y="133073"/>
                </a:lnTo>
                <a:lnTo>
                  <a:pt x="431691" y="124620"/>
                </a:lnTo>
                <a:lnTo>
                  <a:pt x="433420" y="116128"/>
                </a:lnTo>
                <a:lnTo>
                  <a:pt x="434573" y="108561"/>
                </a:lnTo>
                <a:lnTo>
                  <a:pt x="435342" y="101612"/>
                </a:lnTo>
                <a:lnTo>
                  <a:pt x="435855" y="95074"/>
                </a:lnTo>
                <a:lnTo>
                  <a:pt x="434291" y="88810"/>
                </a:lnTo>
                <a:lnTo>
                  <a:pt x="431344" y="82729"/>
                </a:lnTo>
                <a:lnTo>
                  <a:pt x="427473" y="76770"/>
                </a:lnTo>
                <a:lnTo>
                  <a:pt x="423941" y="70893"/>
                </a:lnTo>
                <a:lnTo>
                  <a:pt x="420634" y="65069"/>
                </a:lnTo>
                <a:lnTo>
                  <a:pt x="417476" y="59282"/>
                </a:lnTo>
                <a:lnTo>
                  <a:pt x="412514" y="53519"/>
                </a:lnTo>
                <a:lnTo>
                  <a:pt x="406348" y="47772"/>
                </a:lnTo>
                <a:lnTo>
                  <a:pt x="399380" y="42035"/>
                </a:lnTo>
                <a:lnTo>
                  <a:pt x="392830" y="37259"/>
                </a:lnTo>
                <a:lnTo>
                  <a:pt x="386558" y="33122"/>
                </a:lnTo>
                <a:lnTo>
                  <a:pt x="380472" y="29411"/>
                </a:lnTo>
                <a:lnTo>
                  <a:pt x="368629" y="25288"/>
                </a:lnTo>
                <a:lnTo>
                  <a:pt x="357016" y="22504"/>
                </a:lnTo>
                <a:lnTo>
                  <a:pt x="323763" y="10251"/>
                </a:lnTo>
                <a:lnTo>
                  <a:pt x="316701" y="8449"/>
                </a:lnTo>
                <a:lnTo>
                  <a:pt x="303774" y="6447"/>
                </a:lnTo>
                <a:lnTo>
                  <a:pt x="296707" y="5913"/>
                </a:lnTo>
                <a:lnTo>
                  <a:pt x="289139" y="5557"/>
                </a:lnTo>
                <a:lnTo>
                  <a:pt x="281235" y="5320"/>
                </a:lnTo>
                <a:lnTo>
                  <a:pt x="271204" y="4209"/>
                </a:lnTo>
                <a:lnTo>
                  <a:pt x="259754" y="2516"/>
                </a:lnTo>
                <a:lnTo>
                  <a:pt x="247358" y="435"/>
                </a:lnTo>
                <a:lnTo>
                  <a:pt x="234332" y="0"/>
                </a:lnTo>
                <a:lnTo>
                  <a:pt x="220885" y="662"/>
                </a:lnTo>
                <a:lnTo>
                  <a:pt x="197054" y="2986"/>
                </a:lnTo>
                <a:lnTo>
                  <a:pt x="189366" y="3606"/>
                </a:lnTo>
                <a:lnTo>
                  <a:pt x="162559" y="48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25"/>
          <p:cNvSpPr/>
          <p:nvPr/>
        </p:nvSpPr>
        <p:spPr>
          <a:xfrm>
            <a:off x="5737892" y="3960495"/>
            <a:ext cx="137013" cy="2451735"/>
          </a:xfrm>
          <a:custGeom>
            <a:avLst/>
            <a:gdLst/>
            <a:ahLst/>
            <a:cxnLst/>
            <a:rect l="0" t="0" r="0" b="0"/>
            <a:pathLst>
              <a:path w="137013" h="2451735">
                <a:moveTo>
                  <a:pt x="17112" y="0"/>
                </a:moveTo>
                <a:lnTo>
                  <a:pt x="12562" y="18203"/>
                </a:lnTo>
                <a:lnTo>
                  <a:pt x="8893" y="68673"/>
                </a:lnTo>
                <a:lnTo>
                  <a:pt x="6157" y="93386"/>
                </a:lnTo>
                <a:lnTo>
                  <a:pt x="2719" y="124372"/>
                </a:lnTo>
                <a:lnTo>
                  <a:pt x="511" y="190972"/>
                </a:lnTo>
                <a:lnTo>
                  <a:pt x="0" y="714349"/>
                </a:lnTo>
                <a:lnTo>
                  <a:pt x="4528" y="1029962"/>
                </a:lnTo>
                <a:lnTo>
                  <a:pt x="9297" y="1176581"/>
                </a:lnTo>
                <a:lnTo>
                  <a:pt x="14797" y="1310959"/>
                </a:lnTo>
                <a:lnTo>
                  <a:pt x="17988" y="1383701"/>
                </a:lnTo>
                <a:lnTo>
                  <a:pt x="30480" y="1581388"/>
                </a:lnTo>
                <a:lnTo>
                  <a:pt x="33531" y="1637242"/>
                </a:lnTo>
                <a:lnTo>
                  <a:pt x="35678" y="1660137"/>
                </a:lnTo>
                <a:lnTo>
                  <a:pt x="60515" y="1884506"/>
                </a:lnTo>
                <a:lnTo>
                  <a:pt x="69105" y="1948808"/>
                </a:lnTo>
                <a:lnTo>
                  <a:pt x="92948" y="2093698"/>
                </a:lnTo>
                <a:lnTo>
                  <a:pt x="105745" y="2164655"/>
                </a:lnTo>
                <a:lnTo>
                  <a:pt x="110491" y="2188911"/>
                </a:lnTo>
                <a:lnTo>
                  <a:pt x="113655" y="2207938"/>
                </a:lnTo>
                <a:lnTo>
                  <a:pt x="119060" y="2249324"/>
                </a:lnTo>
                <a:lnTo>
                  <a:pt x="121273" y="2261549"/>
                </a:lnTo>
                <a:lnTo>
                  <a:pt x="125318" y="2284340"/>
                </a:lnTo>
                <a:lnTo>
                  <a:pt x="128549" y="2315141"/>
                </a:lnTo>
                <a:lnTo>
                  <a:pt x="132679" y="2340226"/>
                </a:lnTo>
                <a:lnTo>
                  <a:pt x="136737" y="2414915"/>
                </a:lnTo>
                <a:lnTo>
                  <a:pt x="137012" y="2440825"/>
                </a:lnTo>
                <a:lnTo>
                  <a:pt x="136098" y="2444461"/>
                </a:lnTo>
                <a:lnTo>
                  <a:pt x="134536" y="2446886"/>
                </a:lnTo>
                <a:lnTo>
                  <a:pt x="128555" y="24517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6"/>
          <p:cNvSpPr/>
          <p:nvPr/>
        </p:nvSpPr>
        <p:spPr>
          <a:xfrm>
            <a:off x="5172075" y="4230435"/>
            <a:ext cx="1140143" cy="47243"/>
          </a:xfrm>
          <a:custGeom>
            <a:avLst/>
            <a:gdLst/>
            <a:ahLst/>
            <a:cxnLst/>
            <a:rect l="0" t="0" r="0" b="0"/>
            <a:pathLst>
              <a:path w="1140143" h="47243">
                <a:moveTo>
                  <a:pt x="0" y="4380"/>
                </a:moveTo>
                <a:lnTo>
                  <a:pt x="64209" y="4380"/>
                </a:lnTo>
                <a:lnTo>
                  <a:pt x="82811" y="5332"/>
                </a:lnTo>
                <a:lnTo>
                  <a:pt x="126340" y="8930"/>
                </a:lnTo>
                <a:lnTo>
                  <a:pt x="160426" y="9319"/>
                </a:lnTo>
                <a:lnTo>
                  <a:pt x="249100" y="7209"/>
                </a:lnTo>
                <a:lnTo>
                  <a:pt x="383370" y="667"/>
                </a:lnTo>
                <a:lnTo>
                  <a:pt x="429887" y="0"/>
                </a:lnTo>
                <a:lnTo>
                  <a:pt x="478044" y="507"/>
                </a:lnTo>
                <a:lnTo>
                  <a:pt x="572508" y="3611"/>
                </a:lnTo>
                <a:lnTo>
                  <a:pt x="655768" y="8165"/>
                </a:lnTo>
                <a:lnTo>
                  <a:pt x="911374" y="25892"/>
                </a:lnTo>
                <a:lnTo>
                  <a:pt x="983459" y="28851"/>
                </a:lnTo>
                <a:lnTo>
                  <a:pt x="998539" y="29267"/>
                </a:lnTo>
                <a:lnTo>
                  <a:pt x="1015260" y="30496"/>
                </a:lnTo>
                <a:lnTo>
                  <a:pt x="1033075" y="32268"/>
                </a:lnTo>
                <a:lnTo>
                  <a:pt x="1051619" y="34402"/>
                </a:lnTo>
                <a:lnTo>
                  <a:pt x="1065887" y="35825"/>
                </a:lnTo>
                <a:lnTo>
                  <a:pt x="1077304" y="36773"/>
                </a:lnTo>
                <a:lnTo>
                  <a:pt x="1102474" y="38107"/>
                </a:lnTo>
                <a:lnTo>
                  <a:pt x="1109315" y="38295"/>
                </a:lnTo>
                <a:lnTo>
                  <a:pt x="1114828" y="39372"/>
                </a:lnTo>
                <a:lnTo>
                  <a:pt x="1119456" y="41043"/>
                </a:lnTo>
                <a:lnTo>
                  <a:pt x="1140142" y="472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7"/>
          <p:cNvSpPr/>
          <p:nvPr/>
        </p:nvSpPr>
        <p:spPr>
          <a:xfrm>
            <a:off x="5326379" y="3943350"/>
            <a:ext cx="231459" cy="197168"/>
          </a:xfrm>
          <a:custGeom>
            <a:avLst/>
            <a:gdLst/>
            <a:ahLst/>
            <a:cxnLst/>
            <a:rect l="0" t="0" r="0" b="0"/>
            <a:pathLst>
              <a:path w="231459" h="197168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7382" y="11931"/>
                </a:lnTo>
                <a:lnTo>
                  <a:pt x="9684" y="15574"/>
                </a:lnTo>
                <a:lnTo>
                  <a:pt x="13124" y="19908"/>
                </a:lnTo>
                <a:lnTo>
                  <a:pt x="17322" y="24702"/>
                </a:lnTo>
                <a:lnTo>
                  <a:pt x="24526" y="32568"/>
                </a:lnTo>
                <a:lnTo>
                  <a:pt x="27781" y="36000"/>
                </a:lnTo>
                <a:lnTo>
                  <a:pt x="32808" y="40192"/>
                </a:lnTo>
                <a:lnTo>
                  <a:pt x="39017" y="44892"/>
                </a:lnTo>
                <a:lnTo>
                  <a:pt x="46014" y="49931"/>
                </a:lnTo>
                <a:lnTo>
                  <a:pt x="52584" y="55195"/>
                </a:lnTo>
                <a:lnTo>
                  <a:pt x="58869" y="60609"/>
                </a:lnTo>
                <a:lnTo>
                  <a:pt x="64964" y="66123"/>
                </a:lnTo>
                <a:lnTo>
                  <a:pt x="76647" y="75514"/>
                </a:lnTo>
                <a:lnTo>
                  <a:pt x="123781" y="112227"/>
                </a:lnTo>
                <a:lnTo>
                  <a:pt x="134908" y="121490"/>
                </a:lnTo>
                <a:lnTo>
                  <a:pt x="144232" y="129571"/>
                </a:lnTo>
                <a:lnTo>
                  <a:pt x="153305" y="136863"/>
                </a:lnTo>
                <a:lnTo>
                  <a:pt x="162211" y="143629"/>
                </a:lnTo>
                <a:lnTo>
                  <a:pt x="171006" y="150045"/>
                </a:lnTo>
                <a:lnTo>
                  <a:pt x="177821" y="155275"/>
                </a:lnTo>
                <a:lnTo>
                  <a:pt x="183318" y="159714"/>
                </a:lnTo>
                <a:lnTo>
                  <a:pt x="187935" y="163626"/>
                </a:lnTo>
                <a:lnTo>
                  <a:pt x="192917" y="168139"/>
                </a:lnTo>
                <a:lnTo>
                  <a:pt x="203534" y="178233"/>
                </a:lnTo>
                <a:lnTo>
                  <a:pt x="212062" y="186530"/>
                </a:lnTo>
                <a:lnTo>
                  <a:pt x="231458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8"/>
          <p:cNvSpPr/>
          <p:nvPr/>
        </p:nvSpPr>
        <p:spPr>
          <a:xfrm>
            <a:off x="5283517" y="3909060"/>
            <a:ext cx="222886" cy="197168"/>
          </a:xfrm>
          <a:custGeom>
            <a:avLst/>
            <a:gdLst/>
            <a:ahLst/>
            <a:cxnLst/>
            <a:rect l="0" t="0" r="0" b="0"/>
            <a:pathLst>
              <a:path w="222886" h="197168">
                <a:moveTo>
                  <a:pt x="222885" y="0"/>
                </a:moveTo>
                <a:lnTo>
                  <a:pt x="209233" y="9102"/>
                </a:lnTo>
                <a:lnTo>
                  <a:pt x="204258" y="12735"/>
                </a:lnTo>
                <a:lnTo>
                  <a:pt x="199990" y="16110"/>
                </a:lnTo>
                <a:lnTo>
                  <a:pt x="196192" y="19312"/>
                </a:lnTo>
                <a:lnTo>
                  <a:pt x="190802" y="24304"/>
                </a:lnTo>
                <a:lnTo>
                  <a:pt x="170517" y="44031"/>
                </a:lnTo>
                <a:lnTo>
                  <a:pt x="140271" y="74072"/>
                </a:lnTo>
                <a:lnTo>
                  <a:pt x="134472" y="80814"/>
                </a:lnTo>
                <a:lnTo>
                  <a:pt x="128700" y="88166"/>
                </a:lnTo>
                <a:lnTo>
                  <a:pt x="122948" y="95924"/>
                </a:lnTo>
                <a:lnTo>
                  <a:pt x="117207" y="103002"/>
                </a:lnTo>
                <a:lnTo>
                  <a:pt x="111476" y="109626"/>
                </a:lnTo>
                <a:lnTo>
                  <a:pt x="105750" y="115946"/>
                </a:lnTo>
                <a:lnTo>
                  <a:pt x="94307" y="128049"/>
                </a:lnTo>
                <a:lnTo>
                  <a:pt x="66888" y="155892"/>
                </a:lnTo>
                <a:lnTo>
                  <a:pt x="57928" y="163935"/>
                </a:lnTo>
                <a:lnTo>
                  <a:pt x="48143" y="172155"/>
                </a:lnTo>
                <a:lnTo>
                  <a:pt x="37810" y="180493"/>
                </a:lnTo>
                <a:lnTo>
                  <a:pt x="29970" y="186051"/>
                </a:lnTo>
                <a:lnTo>
                  <a:pt x="23790" y="189756"/>
                </a:lnTo>
                <a:lnTo>
                  <a:pt x="18717" y="192226"/>
                </a:lnTo>
                <a:lnTo>
                  <a:pt x="14384" y="193874"/>
                </a:lnTo>
                <a:lnTo>
                  <a:pt x="10542" y="194972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9"/>
          <p:cNvSpPr/>
          <p:nvPr/>
        </p:nvSpPr>
        <p:spPr>
          <a:xfrm>
            <a:off x="5866800" y="3875291"/>
            <a:ext cx="179552" cy="281842"/>
          </a:xfrm>
          <a:custGeom>
            <a:avLst/>
            <a:gdLst/>
            <a:ahLst/>
            <a:cxnLst/>
            <a:rect l="0" t="0" r="0" b="0"/>
            <a:pathLst>
              <a:path w="179552" h="281842">
                <a:moveTo>
                  <a:pt x="8220" y="25196"/>
                </a:moveTo>
                <a:lnTo>
                  <a:pt x="8220" y="38849"/>
                </a:lnTo>
                <a:lnTo>
                  <a:pt x="7267" y="43823"/>
                </a:lnTo>
                <a:lnTo>
                  <a:pt x="3669" y="51890"/>
                </a:lnTo>
                <a:lnTo>
                  <a:pt x="2328" y="56327"/>
                </a:lnTo>
                <a:lnTo>
                  <a:pt x="1434" y="61190"/>
                </a:lnTo>
                <a:lnTo>
                  <a:pt x="838" y="66337"/>
                </a:lnTo>
                <a:lnTo>
                  <a:pt x="441" y="71673"/>
                </a:lnTo>
                <a:lnTo>
                  <a:pt x="177" y="77136"/>
                </a:lnTo>
                <a:lnTo>
                  <a:pt x="0" y="82682"/>
                </a:lnTo>
                <a:lnTo>
                  <a:pt x="835" y="87333"/>
                </a:lnTo>
                <a:lnTo>
                  <a:pt x="6561" y="101286"/>
                </a:lnTo>
                <a:lnTo>
                  <a:pt x="9019" y="109260"/>
                </a:lnTo>
                <a:lnTo>
                  <a:pt x="11610" y="118386"/>
                </a:lnTo>
                <a:lnTo>
                  <a:pt x="14289" y="125423"/>
                </a:lnTo>
                <a:lnTo>
                  <a:pt x="17029" y="131067"/>
                </a:lnTo>
                <a:lnTo>
                  <a:pt x="19807" y="135781"/>
                </a:lnTo>
                <a:lnTo>
                  <a:pt x="22612" y="139877"/>
                </a:lnTo>
                <a:lnTo>
                  <a:pt x="25434" y="143560"/>
                </a:lnTo>
                <a:lnTo>
                  <a:pt x="28269" y="146968"/>
                </a:lnTo>
                <a:lnTo>
                  <a:pt x="31418" y="153294"/>
                </a:lnTo>
                <a:lnTo>
                  <a:pt x="32258" y="156315"/>
                </a:lnTo>
                <a:lnTo>
                  <a:pt x="34722" y="158329"/>
                </a:lnTo>
                <a:lnTo>
                  <a:pt x="38271" y="159671"/>
                </a:lnTo>
                <a:lnTo>
                  <a:pt x="42542" y="160566"/>
                </a:lnTo>
                <a:lnTo>
                  <a:pt x="47293" y="161163"/>
                </a:lnTo>
                <a:lnTo>
                  <a:pt x="52366" y="161561"/>
                </a:lnTo>
                <a:lnTo>
                  <a:pt x="62130" y="162003"/>
                </a:lnTo>
                <a:lnTo>
                  <a:pt x="69645" y="162199"/>
                </a:lnTo>
                <a:lnTo>
                  <a:pt x="72982" y="161299"/>
                </a:lnTo>
                <a:lnTo>
                  <a:pt x="76160" y="159746"/>
                </a:lnTo>
                <a:lnTo>
                  <a:pt x="79230" y="157759"/>
                </a:lnTo>
                <a:lnTo>
                  <a:pt x="84135" y="153577"/>
                </a:lnTo>
                <a:lnTo>
                  <a:pt x="90263" y="147930"/>
                </a:lnTo>
                <a:lnTo>
                  <a:pt x="97205" y="141309"/>
                </a:lnTo>
                <a:lnTo>
                  <a:pt x="102786" y="134990"/>
                </a:lnTo>
                <a:lnTo>
                  <a:pt x="107459" y="128872"/>
                </a:lnTo>
                <a:lnTo>
                  <a:pt x="126353" y="100815"/>
                </a:lnTo>
                <a:lnTo>
                  <a:pt x="130790" y="94658"/>
                </a:lnTo>
                <a:lnTo>
                  <a:pt x="134701" y="89602"/>
                </a:lnTo>
                <a:lnTo>
                  <a:pt x="138260" y="85278"/>
                </a:lnTo>
                <a:lnTo>
                  <a:pt x="140633" y="80491"/>
                </a:lnTo>
                <a:lnTo>
                  <a:pt x="142216" y="75394"/>
                </a:lnTo>
                <a:lnTo>
                  <a:pt x="143270" y="70092"/>
                </a:lnTo>
                <a:lnTo>
                  <a:pt x="146982" y="61660"/>
                </a:lnTo>
                <a:lnTo>
                  <a:pt x="149306" y="58078"/>
                </a:lnTo>
                <a:lnTo>
                  <a:pt x="151807" y="52832"/>
                </a:lnTo>
                <a:lnTo>
                  <a:pt x="154427" y="46478"/>
                </a:lnTo>
                <a:lnTo>
                  <a:pt x="157126" y="39384"/>
                </a:lnTo>
                <a:lnTo>
                  <a:pt x="157973" y="33702"/>
                </a:lnTo>
                <a:lnTo>
                  <a:pt x="157585" y="28962"/>
                </a:lnTo>
                <a:lnTo>
                  <a:pt x="155567" y="21155"/>
                </a:lnTo>
                <a:lnTo>
                  <a:pt x="154670" y="14510"/>
                </a:lnTo>
                <a:lnTo>
                  <a:pt x="154271" y="8382"/>
                </a:lnTo>
                <a:lnTo>
                  <a:pt x="154165" y="5414"/>
                </a:lnTo>
                <a:lnTo>
                  <a:pt x="153141" y="3435"/>
                </a:lnTo>
                <a:lnTo>
                  <a:pt x="151507" y="2117"/>
                </a:lnTo>
                <a:lnTo>
                  <a:pt x="146590" y="0"/>
                </a:lnTo>
                <a:lnTo>
                  <a:pt x="145917" y="4790"/>
                </a:lnTo>
                <a:lnTo>
                  <a:pt x="145738" y="8735"/>
                </a:lnTo>
                <a:lnTo>
                  <a:pt x="147523" y="14222"/>
                </a:lnTo>
                <a:lnTo>
                  <a:pt x="150619" y="20737"/>
                </a:lnTo>
                <a:lnTo>
                  <a:pt x="154588" y="27938"/>
                </a:lnTo>
                <a:lnTo>
                  <a:pt x="158186" y="37502"/>
                </a:lnTo>
                <a:lnTo>
                  <a:pt x="161537" y="48640"/>
                </a:lnTo>
                <a:lnTo>
                  <a:pt x="164724" y="60828"/>
                </a:lnTo>
                <a:lnTo>
                  <a:pt x="166848" y="69906"/>
                </a:lnTo>
                <a:lnTo>
                  <a:pt x="168265" y="76910"/>
                </a:lnTo>
                <a:lnTo>
                  <a:pt x="169209" y="82532"/>
                </a:lnTo>
                <a:lnTo>
                  <a:pt x="175089" y="113199"/>
                </a:lnTo>
                <a:lnTo>
                  <a:pt x="176616" y="122917"/>
                </a:lnTo>
                <a:lnTo>
                  <a:pt x="177634" y="131301"/>
                </a:lnTo>
                <a:lnTo>
                  <a:pt x="178312" y="138795"/>
                </a:lnTo>
                <a:lnTo>
                  <a:pt x="178765" y="145696"/>
                </a:lnTo>
                <a:lnTo>
                  <a:pt x="179268" y="158444"/>
                </a:lnTo>
                <a:lnTo>
                  <a:pt x="179551" y="176331"/>
                </a:lnTo>
                <a:lnTo>
                  <a:pt x="177686" y="185008"/>
                </a:lnTo>
                <a:lnTo>
                  <a:pt x="174537" y="195555"/>
                </a:lnTo>
                <a:lnTo>
                  <a:pt x="170533" y="207348"/>
                </a:lnTo>
                <a:lnTo>
                  <a:pt x="167863" y="217116"/>
                </a:lnTo>
                <a:lnTo>
                  <a:pt x="166084" y="225533"/>
                </a:lnTo>
                <a:lnTo>
                  <a:pt x="164897" y="233049"/>
                </a:lnTo>
                <a:lnTo>
                  <a:pt x="162202" y="238059"/>
                </a:lnTo>
                <a:lnTo>
                  <a:pt x="158499" y="241400"/>
                </a:lnTo>
                <a:lnTo>
                  <a:pt x="154126" y="243627"/>
                </a:lnTo>
                <a:lnTo>
                  <a:pt x="149306" y="247017"/>
                </a:lnTo>
                <a:lnTo>
                  <a:pt x="144187" y="251182"/>
                </a:lnTo>
                <a:lnTo>
                  <a:pt x="138869" y="255863"/>
                </a:lnTo>
                <a:lnTo>
                  <a:pt x="133420" y="259937"/>
                </a:lnTo>
                <a:lnTo>
                  <a:pt x="127881" y="263605"/>
                </a:lnTo>
                <a:lnTo>
                  <a:pt x="122284" y="267003"/>
                </a:lnTo>
                <a:lnTo>
                  <a:pt x="117600" y="270221"/>
                </a:lnTo>
                <a:lnTo>
                  <a:pt x="113525" y="273318"/>
                </a:lnTo>
                <a:lnTo>
                  <a:pt x="109856" y="276336"/>
                </a:lnTo>
                <a:lnTo>
                  <a:pt x="105505" y="278348"/>
                </a:lnTo>
                <a:lnTo>
                  <a:pt x="100699" y="279689"/>
                </a:lnTo>
                <a:lnTo>
                  <a:pt x="95589" y="280583"/>
                </a:lnTo>
                <a:lnTo>
                  <a:pt x="90279" y="281179"/>
                </a:lnTo>
                <a:lnTo>
                  <a:pt x="84833" y="281576"/>
                </a:lnTo>
                <a:lnTo>
                  <a:pt x="79298" y="281841"/>
                </a:lnTo>
                <a:lnTo>
                  <a:pt x="74655" y="281065"/>
                </a:lnTo>
                <a:lnTo>
                  <a:pt x="70608" y="279596"/>
                </a:lnTo>
                <a:lnTo>
                  <a:pt x="59654" y="2737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30"/>
          <p:cNvSpPr/>
          <p:nvPr/>
        </p:nvSpPr>
        <p:spPr>
          <a:xfrm>
            <a:off x="5279709" y="4322295"/>
            <a:ext cx="234479" cy="220604"/>
          </a:xfrm>
          <a:custGeom>
            <a:avLst/>
            <a:gdLst/>
            <a:ahLst/>
            <a:cxnLst/>
            <a:rect l="0" t="0" r="0" b="0"/>
            <a:pathLst>
              <a:path w="234479" h="220604">
                <a:moveTo>
                  <a:pt x="149541" y="32534"/>
                </a:moveTo>
                <a:lnTo>
                  <a:pt x="112950" y="32534"/>
                </a:lnTo>
                <a:lnTo>
                  <a:pt x="109907" y="33487"/>
                </a:lnTo>
                <a:lnTo>
                  <a:pt x="103986" y="37085"/>
                </a:lnTo>
                <a:lnTo>
                  <a:pt x="98179" y="41860"/>
                </a:lnTo>
                <a:lnTo>
                  <a:pt x="95297" y="44466"/>
                </a:lnTo>
                <a:lnTo>
                  <a:pt x="89566" y="48109"/>
                </a:lnTo>
                <a:lnTo>
                  <a:pt x="81935" y="52443"/>
                </a:lnTo>
                <a:lnTo>
                  <a:pt x="73038" y="57237"/>
                </a:lnTo>
                <a:lnTo>
                  <a:pt x="66154" y="62338"/>
                </a:lnTo>
                <a:lnTo>
                  <a:pt x="60612" y="67644"/>
                </a:lnTo>
                <a:lnTo>
                  <a:pt x="55965" y="73085"/>
                </a:lnTo>
                <a:lnTo>
                  <a:pt x="51914" y="77666"/>
                </a:lnTo>
                <a:lnTo>
                  <a:pt x="44874" y="85296"/>
                </a:lnTo>
                <a:lnTo>
                  <a:pt x="35555" y="94946"/>
                </a:lnTo>
                <a:lnTo>
                  <a:pt x="32593" y="98907"/>
                </a:lnTo>
                <a:lnTo>
                  <a:pt x="29665" y="103453"/>
                </a:lnTo>
                <a:lnTo>
                  <a:pt x="26761" y="108388"/>
                </a:lnTo>
                <a:lnTo>
                  <a:pt x="23873" y="112631"/>
                </a:lnTo>
                <a:lnTo>
                  <a:pt x="20994" y="116413"/>
                </a:lnTo>
                <a:lnTo>
                  <a:pt x="18123" y="119886"/>
                </a:lnTo>
                <a:lnTo>
                  <a:pt x="15257" y="124106"/>
                </a:lnTo>
                <a:lnTo>
                  <a:pt x="12393" y="128825"/>
                </a:lnTo>
                <a:lnTo>
                  <a:pt x="9531" y="133876"/>
                </a:lnTo>
                <a:lnTo>
                  <a:pt x="6671" y="140100"/>
                </a:lnTo>
                <a:lnTo>
                  <a:pt x="3812" y="147108"/>
                </a:lnTo>
                <a:lnTo>
                  <a:pt x="953" y="154637"/>
                </a:lnTo>
                <a:lnTo>
                  <a:pt x="0" y="162513"/>
                </a:lnTo>
                <a:lnTo>
                  <a:pt x="317" y="170622"/>
                </a:lnTo>
                <a:lnTo>
                  <a:pt x="1480" y="178886"/>
                </a:lnTo>
                <a:lnTo>
                  <a:pt x="3209" y="185347"/>
                </a:lnTo>
                <a:lnTo>
                  <a:pt x="5314" y="190607"/>
                </a:lnTo>
                <a:lnTo>
                  <a:pt x="7669" y="195066"/>
                </a:lnTo>
                <a:lnTo>
                  <a:pt x="9240" y="198991"/>
                </a:lnTo>
                <a:lnTo>
                  <a:pt x="10287" y="202561"/>
                </a:lnTo>
                <a:lnTo>
                  <a:pt x="10985" y="205893"/>
                </a:lnTo>
                <a:lnTo>
                  <a:pt x="13355" y="209067"/>
                </a:lnTo>
                <a:lnTo>
                  <a:pt x="16840" y="212135"/>
                </a:lnTo>
                <a:lnTo>
                  <a:pt x="21068" y="215133"/>
                </a:lnTo>
                <a:lnTo>
                  <a:pt x="28307" y="218465"/>
                </a:lnTo>
                <a:lnTo>
                  <a:pt x="31571" y="219353"/>
                </a:lnTo>
                <a:lnTo>
                  <a:pt x="36604" y="219945"/>
                </a:lnTo>
                <a:lnTo>
                  <a:pt x="42817" y="220340"/>
                </a:lnTo>
                <a:lnTo>
                  <a:pt x="49817" y="220603"/>
                </a:lnTo>
                <a:lnTo>
                  <a:pt x="57340" y="219826"/>
                </a:lnTo>
                <a:lnTo>
                  <a:pt x="65213" y="218356"/>
                </a:lnTo>
                <a:lnTo>
                  <a:pt x="73320" y="216423"/>
                </a:lnTo>
                <a:lnTo>
                  <a:pt x="80629" y="215135"/>
                </a:lnTo>
                <a:lnTo>
                  <a:pt x="87407" y="214275"/>
                </a:lnTo>
                <a:lnTo>
                  <a:pt x="93831" y="213702"/>
                </a:lnTo>
                <a:lnTo>
                  <a:pt x="101923" y="211416"/>
                </a:lnTo>
                <a:lnTo>
                  <a:pt x="111128" y="207986"/>
                </a:lnTo>
                <a:lnTo>
                  <a:pt x="157828" y="188794"/>
                </a:lnTo>
                <a:lnTo>
                  <a:pt x="168401" y="183380"/>
                </a:lnTo>
                <a:lnTo>
                  <a:pt x="177354" y="177866"/>
                </a:lnTo>
                <a:lnTo>
                  <a:pt x="185227" y="172284"/>
                </a:lnTo>
                <a:lnTo>
                  <a:pt x="193334" y="164754"/>
                </a:lnTo>
                <a:lnTo>
                  <a:pt x="201597" y="155923"/>
                </a:lnTo>
                <a:lnTo>
                  <a:pt x="216492" y="138809"/>
                </a:lnTo>
                <a:lnTo>
                  <a:pt x="226287" y="128028"/>
                </a:lnTo>
                <a:lnTo>
                  <a:pt x="229279" y="122867"/>
                </a:lnTo>
                <a:lnTo>
                  <a:pt x="231275" y="117521"/>
                </a:lnTo>
                <a:lnTo>
                  <a:pt x="232606" y="112052"/>
                </a:lnTo>
                <a:lnTo>
                  <a:pt x="233492" y="106501"/>
                </a:lnTo>
                <a:lnTo>
                  <a:pt x="234083" y="100896"/>
                </a:lnTo>
                <a:lnTo>
                  <a:pt x="234478" y="95254"/>
                </a:lnTo>
                <a:lnTo>
                  <a:pt x="233787" y="90540"/>
                </a:lnTo>
                <a:lnTo>
                  <a:pt x="232375" y="86445"/>
                </a:lnTo>
                <a:lnTo>
                  <a:pt x="230481" y="82762"/>
                </a:lnTo>
                <a:lnTo>
                  <a:pt x="225837" y="76131"/>
                </a:lnTo>
                <a:lnTo>
                  <a:pt x="223265" y="73028"/>
                </a:lnTo>
                <a:lnTo>
                  <a:pt x="221550" y="70008"/>
                </a:lnTo>
                <a:lnTo>
                  <a:pt x="219645" y="64112"/>
                </a:lnTo>
                <a:lnTo>
                  <a:pt x="217232" y="61206"/>
                </a:lnTo>
                <a:lnTo>
                  <a:pt x="213718" y="58317"/>
                </a:lnTo>
                <a:lnTo>
                  <a:pt x="209471" y="55437"/>
                </a:lnTo>
                <a:lnTo>
                  <a:pt x="203781" y="50660"/>
                </a:lnTo>
                <a:lnTo>
                  <a:pt x="197131" y="44619"/>
                </a:lnTo>
                <a:lnTo>
                  <a:pt x="175028" y="23492"/>
                </a:lnTo>
                <a:lnTo>
                  <a:pt x="169390" y="19838"/>
                </a:lnTo>
                <a:lnTo>
                  <a:pt x="162773" y="16451"/>
                </a:lnTo>
                <a:lnTo>
                  <a:pt x="155505" y="13239"/>
                </a:lnTo>
                <a:lnTo>
                  <a:pt x="149707" y="10146"/>
                </a:lnTo>
                <a:lnTo>
                  <a:pt x="144889" y="7132"/>
                </a:lnTo>
                <a:lnTo>
                  <a:pt x="140724" y="4169"/>
                </a:lnTo>
                <a:lnTo>
                  <a:pt x="136043" y="2194"/>
                </a:lnTo>
                <a:lnTo>
                  <a:pt x="131017" y="878"/>
                </a:lnTo>
                <a:lnTo>
                  <a:pt x="125762" y="0"/>
                </a:lnTo>
                <a:lnTo>
                  <a:pt x="121306" y="367"/>
                </a:lnTo>
                <a:lnTo>
                  <a:pt x="117382" y="1565"/>
                </a:lnTo>
                <a:lnTo>
                  <a:pt x="110483" y="4483"/>
                </a:lnTo>
                <a:lnTo>
                  <a:pt x="104241" y="5779"/>
                </a:lnTo>
                <a:lnTo>
                  <a:pt x="100291" y="7078"/>
                </a:lnTo>
                <a:lnTo>
                  <a:pt x="95753" y="8896"/>
                </a:lnTo>
                <a:lnTo>
                  <a:pt x="80961" y="153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31"/>
          <p:cNvSpPr/>
          <p:nvPr/>
        </p:nvSpPr>
        <p:spPr>
          <a:xfrm>
            <a:off x="1785937" y="4646295"/>
            <a:ext cx="248603" cy="325756"/>
          </a:xfrm>
          <a:custGeom>
            <a:avLst/>
            <a:gdLst/>
            <a:ahLst/>
            <a:cxnLst/>
            <a:rect l="0" t="0" r="0" b="0"/>
            <a:pathLst>
              <a:path w="248603" h="325756">
                <a:moveTo>
                  <a:pt x="0" y="0"/>
                </a:moveTo>
                <a:lnTo>
                  <a:pt x="0" y="7381"/>
                </a:lnTo>
                <a:lnTo>
                  <a:pt x="4551" y="17321"/>
                </a:lnTo>
                <a:lnTo>
                  <a:pt x="9325" y="24525"/>
                </a:lnTo>
                <a:lnTo>
                  <a:pt x="11932" y="27780"/>
                </a:lnTo>
                <a:lnTo>
                  <a:pt x="16527" y="31855"/>
                </a:lnTo>
                <a:lnTo>
                  <a:pt x="22448" y="36477"/>
                </a:lnTo>
                <a:lnTo>
                  <a:pt x="29253" y="41463"/>
                </a:lnTo>
                <a:lnTo>
                  <a:pt x="34742" y="45739"/>
                </a:lnTo>
                <a:lnTo>
                  <a:pt x="39354" y="49543"/>
                </a:lnTo>
                <a:lnTo>
                  <a:pt x="47018" y="56309"/>
                </a:lnTo>
                <a:lnTo>
                  <a:pt x="53599" y="62491"/>
                </a:lnTo>
                <a:lnTo>
                  <a:pt x="59699" y="70953"/>
                </a:lnTo>
                <a:lnTo>
                  <a:pt x="65586" y="81065"/>
                </a:lnTo>
                <a:lnTo>
                  <a:pt x="71377" y="91909"/>
                </a:lnTo>
                <a:lnTo>
                  <a:pt x="77126" y="100538"/>
                </a:lnTo>
                <a:lnTo>
                  <a:pt x="83808" y="108501"/>
                </a:lnTo>
                <a:lnTo>
                  <a:pt x="93128" y="118390"/>
                </a:lnTo>
                <a:lnTo>
                  <a:pt x="121327" y="147005"/>
                </a:lnTo>
                <a:lnTo>
                  <a:pt x="127901" y="156140"/>
                </a:lnTo>
                <a:lnTo>
                  <a:pt x="130987" y="161244"/>
                </a:lnTo>
                <a:lnTo>
                  <a:pt x="135902" y="168456"/>
                </a:lnTo>
                <a:lnTo>
                  <a:pt x="148984" y="186629"/>
                </a:lnTo>
                <a:lnTo>
                  <a:pt x="154567" y="193951"/>
                </a:lnTo>
                <a:lnTo>
                  <a:pt x="159242" y="199786"/>
                </a:lnTo>
                <a:lnTo>
                  <a:pt x="166977" y="209761"/>
                </a:lnTo>
                <a:lnTo>
                  <a:pt x="170373" y="215088"/>
                </a:lnTo>
                <a:lnTo>
                  <a:pt x="191769" y="250978"/>
                </a:lnTo>
                <a:lnTo>
                  <a:pt x="198331" y="260664"/>
                </a:lnTo>
                <a:lnTo>
                  <a:pt x="204611" y="269026"/>
                </a:lnTo>
                <a:lnTo>
                  <a:pt x="210702" y="276505"/>
                </a:lnTo>
                <a:lnTo>
                  <a:pt x="215716" y="283397"/>
                </a:lnTo>
                <a:lnTo>
                  <a:pt x="220010" y="289896"/>
                </a:lnTo>
                <a:lnTo>
                  <a:pt x="223826" y="296134"/>
                </a:lnTo>
                <a:lnTo>
                  <a:pt x="227322" y="302197"/>
                </a:lnTo>
                <a:lnTo>
                  <a:pt x="230606" y="308145"/>
                </a:lnTo>
                <a:lnTo>
                  <a:pt x="248602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32"/>
          <p:cNvSpPr/>
          <p:nvPr/>
        </p:nvSpPr>
        <p:spPr>
          <a:xfrm>
            <a:off x="1811654" y="4672012"/>
            <a:ext cx="231459" cy="274321"/>
          </a:xfrm>
          <a:custGeom>
            <a:avLst/>
            <a:gdLst/>
            <a:ahLst/>
            <a:cxnLst/>
            <a:rect l="0" t="0" r="0" b="0"/>
            <a:pathLst>
              <a:path w="231459" h="274321">
                <a:moveTo>
                  <a:pt x="231458" y="0"/>
                </a:moveTo>
                <a:lnTo>
                  <a:pt x="222356" y="4551"/>
                </a:lnTo>
                <a:lnTo>
                  <a:pt x="217770" y="7797"/>
                </a:lnTo>
                <a:lnTo>
                  <a:pt x="212808" y="11865"/>
                </a:lnTo>
                <a:lnTo>
                  <a:pt x="207595" y="16483"/>
                </a:lnTo>
                <a:lnTo>
                  <a:pt x="202214" y="23371"/>
                </a:lnTo>
                <a:lnTo>
                  <a:pt x="196722" y="31773"/>
                </a:lnTo>
                <a:lnTo>
                  <a:pt x="191156" y="41185"/>
                </a:lnTo>
                <a:lnTo>
                  <a:pt x="185540" y="49364"/>
                </a:lnTo>
                <a:lnTo>
                  <a:pt x="179891" y="56722"/>
                </a:lnTo>
                <a:lnTo>
                  <a:pt x="157759" y="83799"/>
                </a:lnTo>
                <a:lnTo>
                  <a:pt x="148035" y="95871"/>
                </a:lnTo>
                <a:lnTo>
                  <a:pt x="139648" y="106776"/>
                </a:lnTo>
                <a:lnTo>
                  <a:pt x="132151" y="116904"/>
                </a:lnTo>
                <a:lnTo>
                  <a:pt x="125248" y="126514"/>
                </a:lnTo>
                <a:lnTo>
                  <a:pt x="119694" y="134825"/>
                </a:lnTo>
                <a:lnTo>
                  <a:pt x="115039" y="142271"/>
                </a:lnTo>
                <a:lnTo>
                  <a:pt x="110983" y="149140"/>
                </a:lnTo>
                <a:lnTo>
                  <a:pt x="105421" y="155624"/>
                </a:lnTo>
                <a:lnTo>
                  <a:pt x="98856" y="161852"/>
                </a:lnTo>
                <a:lnTo>
                  <a:pt x="91622" y="167909"/>
                </a:lnTo>
                <a:lnTo>
                  <a:pt x="85846" y="173852"/>
                </a:lnTo>
                <a:lnTo>
                  <a:pt x="81043" y="179718"/>
                </a:lnTo>
                <a:lnTo>
                  <a:pt x="71262" y="193222"/>
                </a:lnTo>
                <a:lnTo>
                  <a:pt x="57390" y="211924"/>
                </a:lnTo>
                <a:lnTo>
                  <a:pt x="51595" y="220340"/>
                </a:lnTo>
                <a:lnTo>
                  <a:pt x="46779" y="227856"/>
                </a:lnTo>
                <a:lnTo>
                  <a:pt x="42616" y="234772"/>
                </a:lnTo>
                <a:lnTo>
                  <a:pt x="38889" y="240335"/>
                </a:lnTo>
                <a:lnTo>
                  <a:pt x="35451" y="244996"/>
                </a:lnTo>
                <a:lnTo>
                  <a:pt x="29091" y="252714"/>
                </a:lnTo>
                <a:lnTo>
                  <a:pt x="23090" y="259320"/>
                </a:lnTo>
                <a:lnTo>
                  <a:pt x="20156" y="261462"/>
                </a:lnTo>
                <a:lnTo>
                  <a:pt x="14356" y="263843"/>
                </a:lnTo>
                <a:lnTo>
                  <a:pt x="12428" y="265431"/>
                </a:lnTo>
                <a:lnTo>
                  <a:pt x="11143" y="267441"/>
                </a:lnTo>
                <a:lnTo>
                  <a:pt x="10286" y="269735"/>
                </a:lnTo>
                <a:lnTo>
                  <a:pt x="8763" y="271263"/>
                </a:lnTo>
                <a:lnTo>
                  <a:pt x="6795" y="27228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33"/>
          <p:cNvSpPr/>
          <p:nvPr/>
        </p:nvSpPr>
        <p:spPr>
          <a:xfrm>
            <a:off x="2128837" y="4718833"/>
            <a:ext cx="377191" cy="29980"/>
          </a:xfrm>
          <a:custGeom>
            <a:avLst/>
            <a:gdLst/>
            <a:ahLst/>
            <a:cxnLst/>
            <a:rect l="0" t="0" r="0" b="0"/>
            <a:pathLst>
              <a:path w="377191" h="29980">
                <a:moveTo>
                  <a:pt x="0" y="21759"/>
                </a:moveTo>
                <a:lnTo>
                  <a:pt x="4551" y="26310"/>
                </a:lnTo>
                <a:lnTo>
                  <a:pt x="7796" y="27650"/>
                </a:lnTo>
                <a:lnTo>
                  <a:pt x="11865" y="28544"/>
                </a:lnTo>
                <a:lnTo>
                  <a:pt x="16483" y="29140"/>
                </a:lnTo>
                <a:lnTo>
                  <a:pt x="23371" y="29538"/>
                </a:lnTo>
                <a:lnTo>
                  <a:pt x="41185" y="29979"/>
                </a:lnTo>
                <a:lnTo>
                  <a:pt x="49364" y="29144"/>
                </a:lnTo>
                <a:lnTo>
                  <a:pt x="56722" y="27635"/>
                </a:lnTo>
                <a:lnTo>
                  <a:pt x="63532" y="25676"/>
                </a:lnTo>
                <a:lnTo>
                  <a:pt x="73787" y="23418"/>
                </a:lnTo>
                <a:lnTo>
                  <a:pt x="100422" y="18369"/>
                </a:lnTo>
                <a:lnTo>
                  <a:pt x="147547" y="10171"/>
                </a:lnTo>
                <a:lnTo>
                  <a:pt x="161230" y="8319"/>
                </a:lnTo>
                <a:lnTo>
                  <a:pt x="173209" y="7084"/>
                </a:lnTo>
                <a:lnTo>
                  <a:pt x="184053" y="6261"/>
                </a:lnTo>
                <a:lnTo>
                  <a:pt x="196044" y="4760"/>
                </a:lnTo>
                <a:lnTo>
                  <a:pt x="208801" y="2806"/>
                </a:lnTo>
                <a:lnTo>
                  <a:pt x="222068" y="551"/>
                </a:lnTo>
                <a:lnTo>
                  <a:pt x="235675" y="0"/>
                </a:lnTo>
                <a:lnTo>
                  <a:pt x="249509" y="586"/>
                </a:lnTo>
                <a:lnTo>
                  <a:pt x="263495" y="1929"/>
                </a:lnTo>
                <a:lnTo>
                  <a:pt x="278533" y="3776"/>
                </a:lnTo>
                <a:lnTo>
                  <a:pt x="322241" y="9975"/>
                </a:lnTo>
                <a:lnTo>
                  <a:pt x="331032" y="11046"/>
                </a:lnTo>
                <a:lnTo>
                  <a:pt x="337846" y="11759"/>
                </a:lnTo>
                <a:lnTo>
                  <a:pt x="347956" y="12553"/>
                </a:lnTo>
                <a:lnTo>
                  <a:pt x="377190" y="21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34"/>
          <p:cNvSpPr/>
          <p:nvPr/>
        </p:nvSpPr>
        <p:spPr>
          <a:xfrm>
            <a:off x="2276467" y="4637722"/>
            <a:ext cx="32393" cy="282894"/>
          </a:xfrm>
          <a:custGeom>
            <a:avLst/>
            <a:gdLst/>
            <a:ahLst/>
            <a:cxnLst/>
            <a:rect l="0" t="0" r="0" b="0"/>
            <a:pathLst>
              <a:path w="32393" h="282894">
                <a:moveTo>
                  <a:pt x="23820" y="0"/>
                </a:moveTo>
                <a:lnTo>
                  <a:pt x="4507" y="0"/>
                </a:lnTo>
                <a:lnTo>
                  <a:pt x="2372" y="953"/>
                </a:lnTo>
                <a:lnTo>
                  <a:pt x="949" y="2540"/>
                </a:lnTo>
                <a:lnTo>
                  <a:pt x="0" y="4551"/>
                </a:lnTo>
                <a:lnTo>
                  <a:pt x="320" y="6844"/>
                </a:lnTo>
                <a:lnTo>
                  <a:pt x="1486" y="9325"/>
                </a:lnTo>
                <a:lnTo>
                  <a:pt x="3216" y="11932"/>
                </a:lnTo>
                <a:lnTo>
                  <a:pt x="4369" y="15574"/>
                </a:lnTo>
                <a:lnTo>
                  <a:pt x="5137" y="19908"/>
                </a:lnTo>
                <a:lnTo>
                  <a:pt x="5650" y="24702"/>
                </a:lnTo>
                <a:lnTo>
                  <a:pt x="6220" y="32569"/>
                </a:lnTo>
                <a:lnTo>
                  <a:pt x="6371" y="36000"/>
                </a:lnTo>
                <a:lnTo>
                  <a:pt x="8378" y="44955"/>
                </a:lnTo>
                <a:lnTo>
                  <a:pt x="15687" y="72685"/>
                </a:lnTo>
                <a:lnTo>
                  <a:pt x="18398" y="89414"/>
                </a:lnTo>
                <a:lnTo>
                  <a:pt x="20205" y="107234"/>
                </a:lnTo>
                <a:lnTo>
                  <a:pt x="21410" y="125782"/>
                </a:lnTo>
                <a:lnTo>
                  <a:pt x="22213" y="144815"/>
                </a:lnTo>
                <a:lnTo>
                  <a:pt x="23608" y="215838"/>
                </a:lnTo>
                <a:lnTo>
                  <a:pt x="23818" y="267337"/>
                </a:lnTo>
                <a:lnTo>
                  <a:pt x="24771" y="270617"/>
                </a:lnTo>
                <a:lnTo>
                  <a:pt x="26359" y="273756"/>
                </a:lnTo>
                <a:lnTo>
                  <a:pt x="32392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35"/>
          <p:cNvSpPr/>
          <p:nvPr/>
        </p:nvSpPr>
        <p:spPr>
          <a:xfrm>
            <a:off x="2583179" y="4626696"/>
            <a:ext cx="244155" cy="499402"/>
          </a:xfrm>
          <a:custGeom>
            <a:avLst/>
            <a:gdLst/>
            <a:ahLst/>
            <a:cxnLst/>
            <a:rect l="0" t="0" r="0" b="0"/>
            <a:pathLst>
              <a:path w="244155" h="499402">
                <a:moveTo>
                  <a:pt x="0" y="19599"/>
                </a:moveTo>
                <a:lnTo>
                  <a:pt x="4552" y="33251"/>
                </a:lnTo>
                <a:lnTo>
                  <a:pt x="7381" y="46292"/>
                </a:lnTo>
                <a:lnTo>
                  <a:pt x="12771" y="101697"/>
                </a:lnTo>
                <a:lnTo>
                  <a:pt x="15181" y="121956"/>
                </a:lnTo>
                <a:lnTo>
                  <a:pt x="17741" y="140224"/>
                </a:lnTo>
                <a:lnTo>
                  <a:pt x="20400" y="157166"/>
                </a:lnTo>
                <a:lnTo>
                  <a:pt x="23125" y="169413"/>
                </a:lnTo>
                <a:lnTo>
                  <a:pt x="25895" y="178530"/>
                </a:lnTo>
                <a:lnTo>
                  <a:pt x="31511" y="192152"/>
                </a:lnTo>
                <a:lnTo>
                  <a:pt x="37183" y="204557"/>
                </a:lnTo>
                <a:lnTo>
                  <a:pt x="42878" y="213879"/>
                </a:lnTo>
                <a:lnTo>
                  <a:pt x="45731" y="217700"/>
                </a:lnTo>
                <a:lnTo>
                  <a:pt x="48585" y="220246"/>
                </a:lnTo>
                <a:lnTo>
                  <a:pt x="51440" y="221943"/>
                </a:lnTo>
                <a:lnTo>
                  <a:pt x="58105" y="224783"/>
                </a:lnTo>
                <a:lnTo>
                  <a:pt x="67417" y="229219"/>
                </a:lnTo>
                <a:lnTo>
                  <a:pt x="72567" y="230783"/>
                </a:lnTo>
                <a:lnTo>
                  <a:pt x="77906" y="231826"/>
                </a:lnTo>
                <a:lnTo>
                  <a:pt x="83370" y="232521"/>
                </a:lnTo>
                <a:lnTo>
                  <a:pt x="87965" y="232032"/>
                </a:lnTo>
                <a:lnTo>
                  <a:pt x="91981" y="230754"/>
                </a:lnTo>
                <a:lnTo>
                  <a:pt x="95611" y="228948"/>
                </a:lnTo>
                <a:lnTo>
                  <a:pt x="99936" y="227745"/>
                </a:lnTo>
                <a:lnTo>
                  <a:pt x="104724" y="226943"/>
                </a:lnTo>
                <a:lnTo>
                  <a:pt x="109821" y="226408"/>
                </a:lnTo>
                <a:lnTo>
                  <a:pt x="115124" y="224147"/>
                </a:lnTo>
                <a:lnTo>
                  <a:pt x="120565" y="220734"/>
                </a:lnTo>
                <a:lnTo>
                  <a:pt x="126097" y="216554"/>
                </a:lnTo>
                <a:lnTo>
                  <a:pt x="130737" y="212815"/>
                </a:lnTo>
                <a:lnTo>
                  <a:pt x="134783" y="209369"/>
                </a:lnTo>
                <a:lnTo>
                  <a:pt x="138433" y="206120"/>
                </a:lnTo>
                <a:lnTo>
                  <a:pt x="143724" y="200144"/>
                </a:lnTo>
                <a:lnTo>
                  <a:pt x="150109" y="192349"/>
                </a:lnTo>
                <a:lnTo>
                  <a:pt x="157222" y="183344"/>
                </a:lnTo>
                <a:lnTo>
                  <a:pt x="165775" y="170672"/>
                </a:lnTo>
                <a:lnTo>
                  <a:pt x="175287" y="155557"/>
                </a:lnTo>
                <a:lnTo>
                  <a:pt x="185438" y="138812"/>
                </a:lnTo>
                <a:lnTo>
                  <a:pt x="193158" y="122886"/>
                </a:lnTo>
                <a:lnTo>
                  <a:pt x="199257" y="107508"/>
                </a:lnTo>
                <a:lnTo>
                  <a:pt x="204276" y="92492"/>
                </a:lnTo>
                <a:lnTo>
                  <a:pt x="208574" y="77719"/>
                </a:lnTo>
                <a:lnTo>
                  <a:pt x="212392" y="63108"/>
                </a:lnTo>
                <a:lnTo>
                  <a:pt x="215890" y="48605"/>
                </a:lnTo>
                <a:lnTo>
                  <a:pt x="218222" y="37984"/>
                </a:lnTo>
                <a:lnTo>
                  <a:pt x="220813" y="23643"/>
                </a:lnTo>
                <a:lnTo>
                  <a:pt x="222271" y="10213"/>
                </a:lnTo>
                <a:lnTo>
                  <a:pt x="222703" y="202"/>
                </a:lnTo>
                <a:lnTo>
                  <a:pt x="222764" y="0"/>
                </a:lnTo>
                <a:lnTo>
                  <a:pt x="222870" y="13749"/>
                </a:lnTo>
                <a:lnTo>
                  <a:pt x="222884" y="40118"/>
                </a:lnTo>
                <a:lnTo>
                  <a:pt x="225425" y="52848"/>
                </a:lnTo>
                <a:lnTo>
                  <a:pt x="228777" y="64856"/>
                </a:lnTo>
                <a:lnTo>
                  <a:pt x="230266" y="76543"/>
                </a:lnTo>
                <a:lnTo>
                  <a:pt x="230928" y="90627"/>
                </a:lnTo>
                <a:lnTo>
                  <a:pt x="231105" y="98384"/>
                </a:lnTo>
                <a:lnTo>
                  <a:pt x="233841" y="132401"/>
                </a:lnTo>
                <a:lnTo>
                  <a:pt x="235904" y="154808"/>
                </a:lnTo>
                <a:lnTo>
                  <a:pt x="240737" y="197484"/>
                </a:lnTo>
                <a:lnTo>
                  <a:pt x="243359" y="218199"/>
                </a:lnTo>
                <a:lnTo>
                  <a:pt x="244154" y="235819"/>
                </a:lnTo>
                <a:lnTo>
                  <a:pt x="243732" y="251375"/>
                </a:lnTo>
                <a:lnTo>
                  <a:pt x="242498" y="265557"/>
                </a:lnTo>
                <a:lnTo>
                  <a:pt x="241676" y="277868"/>
                </a:lnTo>
                <a:lnTo>
                  <a:pt x="240762" y="299168"/>
                </a:lnTo>
                <a:lnTo>
                  <a:pt x="238613" y="315516"/>
                </a:lnTo>
                <a:lnTo>
                  <a:pt x="235275" y="335939"/>
                </a:lnTo>
                <a:lnTo>
                  <a:pt x="231145" y="359080"/>
                </a:lnTo>
                <a:lnTo>
                  <a:pt x="226487" y="377364"/>
                </a:lnTo>
                <a:lnTo>
                  <a:pt x="221477" y="392412"/>
                </a:lnTo>
                <a:lnTo>
                  <a:pt x="216231" y="405301"/>
                </a:lnTo>
                <a:lnTo>
                  <a:pt x="210829" y="415798"/>
                </a:lnTo>
                <a:lnTo>
                  <a:pt x="205323" y="424701"/>
                </a:lnTo>
                <a:lnTo>
                  <a:pt x="199747" y="432543"/>
                </a:lnTo>
                <a:lnTo>
                  <a:pt x="195077" y="439674"/>
                </a:lnTo>
                <a:lnTo>
                  <a:pt x="191012" y="446334"/>
                </a:lnTo>
                <a:lnTo>
                  <a:pt x="187349" y="452680"/>
                </a:lnTo>
                <a:lnTo>
                  <a:pt x="183002" y="457861"/>
                </a:lnTo>
                <a:lnTo>
                  <a:pt x="178199" y="462269"/>
                </a:lnTo>
                <a:lnTo>
                  <a:pt x="173092" y="466160"/>
                </a:lnTo>
                <a:lnTo>
                  <a:pt x="167782" y="469706"/>
                </a:lnTo>
                <a:lnTo>
                  <a:pt x="162337" y="473023"/>
                </a:lnTo>
                <a:lnTo>
                  <a:pt x="156803" y="476186"/>
                </a:lnTo>
                <a:lnTo>
                  <a:pt x="150255" y="480200"/>
                </a:lnTo>
                <a:lnTo>
                  <a:pt x="135361" y="489740"/>
                </a:lnTo>
                <a:lnTo>
                  <a:pt x="129293" y="493046"/>
                </a:lnTo>
                <a:lnTo>
                  <a:pt x="124295" y="495251"/>
                </a:lnTo>
                <a:lnTo>
                  <a:pt x="120011" y="496719"/>
                </a:lnTo>
                <a:lnTo>
                  <a:pt x="112711" y="498353"/>
                </a:lnTo>
                <a:lnTo>
                  <a:pt x="106292" y="499078"/>
                </a:lnTo>
                <a:lnTo>
                  <a:pt x="100263" y="499401"/>
                </a:lnTo>
                <a:lnTo>
                  <a:pt x="97322" y="498534"/>
                </a:lnTo>
                <a:lnTo>
                  <a:pt x="91515" y="495031"/>
                </a:lnTo>
                <a:lnTo>
                  <a:pt x="85725" y="4910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6"/>
          <p:cNvSpPr/>
          <p:nvPr/>
        </p:nvSpPr>
        <p:spPr>
          <a:xfrm>
            <a:off x="2951797" y="4663440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0"/>
                </a:moveTo>
                <a:lnTo>
                  <a:pt x="0" y="7381"/>
                </a:lnTo>
                <a:lnTo>
                  <a:pt x="2858" y="8730"/>
                </a:lnTo>
                <a:lnTo>
                  <a:pt x="7620" y="10583"/>
                </a:lnTo>
                <a:lnTo>
                  <a:pt x="13653" y="12770"/>
                </a:lnTo>
                <a:lnTo>
                  <a:pt x="20532" y="14228"/>
                </a:lnTo>
                <a:lnTo>
                  <a:pt x="27975" y="15200"/>
                </a:lnTo>
                <a:lnTo>
                  <a:pt x="35795" y="15849"/>
                </a:lnTo>
                <a:lnTo>
                  <a:pt x="44818" y="16281"/>
                </a:lnTo>
                <a:lnTo>
                  <a:pt x="65004" y="16761"/>
                </a:lnTo>
                <a:lnTo>
                  <a:pt x="89056" y="14984"/>
                </a:lnTo>
                <a:lnTo>
                  <a:pt x="192440" y="5286"/>
                </a:lnTo>
                <a:lnTo>
                  <a:pt x="217828" y="3524"/>
                </a:lnTo>
                <a:lnTo>
                  <a:pt x="239516" y="2350"/>
                </a:lnTo>
                <a:lnTo>
                  <a:pt x="255880" y="2518"/>
                </a:lnTo>
                <a:lnTo>
                  <a:pt x="268694" y="3584"/>
                </a:lnTo>
                <a:lnTo>
                  <a:pt x="279142" y="5247"/>
                </a:lnTo>
                <a:lnTo>
                  <a:pt x="288012" y="6355"/>
                </a:lnTo>
                <a:lnTo>
                  <a:pt x="295831" y="7094"/>
                </a:lnTo>
                <a:lnTo>
                  <a:pt x="302948" y="7587"/>
                </a:lnTo>
                <a:lnTo>
                  <a:pt x="306740" y="8868"/>
                </a:lnTo>
                <a:lnTo>
                  <a:pt x="308316" y="10675"/>
                </a:lnTo>
                <a:lnTo>
                  <a:pt x="30861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7"/>
          <p:cNvSpPr/>
          <p:nvPr/>
        </p:nvSpPr>
        <p:spPr>
          <a:xfrm>
            <a:off x="2921529" y="4753898"/>
            <a:ext cx="356024" cy="29557"/>
          </a:xfrm>
          <a:custGeom>
            <a:avLst/>
            <a:gdLst/>
            <a:ahLst/>
            <a:cxnLst/>
            <a:rect l="0" t="0" r="0" b="0"/>
            <a:pathLst>
              <a:path w="356024" h="29557">
                <a:moveTo>
                  <a:pt x="4550" y="29556"/>
                </a:moveTo>
                <a:lnTo>
                  <a:pt x="0" y="29556"/>
                </a:lnTo>
                <a:lnTo>
                  <a:pt x="32126" y="29556"/>
                </a:lnTo>
                <a:lnTo>
                  <a:pt x="39127" y="28604"/>
                </a:lnTo>
                <a:lnTo>
                  <a:pt x="45699" y="27017"/>
                </a:lnTo>
                <a:lnTo>
                  <a:pt x="51985" y="25006"/>
                </a:lnTo>
                <a:lnTo>
                  <a:pt x="63796" y="22713"/>
                </a:lnTo>
                <a:lnTo>
                  <a:pt x="79290" y="20232"/>
                </a:lnTo>
                <a:lnTo>
                  <a:pt x="117778" y="14934"/>
                </a:lnTo>
                <a:lnTo>
                  <a:pt x="163459" y="9406"/>
                </a:lnTo>
                <a:lnTo>
                  <a:pt x="183832" y="6597"/>
                </a:lnTo>
                <a:lnTo>
                  <a:pt x="219169" y="938"/>
                </a:lnTo>
                <a:lnTo>
                  <a:pt x="236212" y="0"/>
                </a:lnTo>
                <a:lnTo>
                  <a:pt x="253289" y="327"/>
                </a:lnTo>
                <a:lnTo>
                  <a:pt x="270388" y="1498"/>
                </a:lnTo>
                <a:lnTo>
                  <a:pt x="299548" y="2798"/>
                </a:lnTo>
                <a:lnTo>
                  <a:pt x="329765" y="3531"/>
                </a:lnTo>
                <a:lnTo>
                  <a:pt x="356023" y="3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8"/>
          <p:cNvSpPr/>
          <p:nvPr/>
        </p:nvSpPr>
        <p:spPr>
          <a:xfrm>
            <a:off x="3442468" y="4501179"/>
            <a:ext cx="388586" cy="333667"/>
          </a:xfrm>
          <a:custGeom>
            <a:avLst/>
            <a:gdLst/>
            <a:ahLst/>
            <a:cxnLst/>
            <a:rect l="0" t="0" r="0" b="0"/>
            <a:pathLst>
              <a:path w="388586" h="333667">
                <a:moveTo>
                  <a:pt x="212274" y="42246"/>
                </a:moveTo>
                <a:lnTo>
                  <a:pt x="194071" y="37695"/>
                </a:lnTo>
                <a:lnTo>
                  <a:pt x="186803" y="36354"/>
                </a:lnTo>
                <a:lnTo>
                  <a:pt x="180054" y="35460"/>
                </a:lnTo>
                <a:lnTo>
                  <a:pt x="168426" y="34467"/>
                </a:lnTo>
                <a:lnTo>
                  <a:pt x="160084" y="34026"/>
                </a:lnTo>
                <a:lnTo>
                  <a:pt x="156525" y="34861"/>
                </a:lnTo>
                <a:lnTo>
                  <a:pt x="150032" y="38329"/>
                </a:lnTo>
                <a:lnTo>
                  <a:pt x="141021" y="45636"/>
                </a:lnTo>
                <a:lnTo>
                  <a:pt x="130124" y="56135"/>
                </a:lnTo>
                <a:lnTo>
                  <a:pt x="77652" y="108307"/>
                </a:lnTo>
                <a:lnTo>
                  <a:pt x="70138" y="116766"/>
                </a:lnTo>
                <a:lnTo>
                  <a:pt x="64177" y="124311"/>
                </a:lnTo>
                <a:lnTo>
                  <a:pt x="59250" y="131246"/>
                </a:lnTo>
                <a:lnTo>
                  <a:pt x="52155" y="143489"/>
                </a:lnTo>
                <a:lnTo>
                  <a:pt x="34113" y="177412"/>
                </a:lnTo>
                <a:lnTo>
                  <a:pt x="16187" y="212047"/>
                </a:lnTo>
                <a:lnTo>
                  <a:pt x="12017" y="222122"/>
                </a:lnTo>
                <a:lnTo>
                  <a:pt x="8284" y="232648"/>
                </a:lnTo>
                <a:lnTo>
                  <a:pt x="4843" y="243475"/>
                </a:lnTo>
                <a:lnTo>
                  <a:pt x="2550" y="252599"/>
                </a:lnTo>
                <a:lnTo>
                  <a:pt x="1020" y="260586"/>
                </a:lnTo>
                <a:lnTo>
                  <a:pt x="0" y="267816"/>
                </a:lnTo>
                <a:lnTo>
                  <a:pt x="273" y="273588"/>
                </a:lnTo>
                <a:lnTo>
                  <a:pt x="1408" y="278389"/>
                </a:lnTo>
                <a:lnTo>
                  <a:pt x="3117" y="282542"/>
                </a:lnTo>
                <a:lnTo>
                  <a:pt x="5015" y="292237"/>
                </a:lnTo>
                <a:lnTo>
                  <a:pt x="5521" y="297489"/>
                </a:lnTo>
                <a:lnTo>
                  <a:pt x="6811" y="301943"/>
                </a:lnTo>
                <a:lnTo>
                  <a:pt x="10785" y="309432"/>
                </a:lnTo>
                <a:lnTo>
                  <a:pt x="18377" y="319003"/>
                </a:lnTo>
                <a:lnTo>
                  <a:pt x="26659" y="327871"/>
                </a:lnTo>
                <a:lnTo>
                  <a:pt x="30428" y="329817"/>
                </a:lnTo>
                <a:lnTo>
                  <a:pt x="39696" y="331980"/>
                </a:lnTo>
                <a:lnTo>
                  <a:pt x="50165" y="332942"/>
                </a:lnTo>
                <a:lnTo>
                  <a:pt x="62121" y="333369"/>
                </a:lnTo>
                <a:lnTo>
                  <a:pt x="96827" y="333666"/>
                </a:lnTo>
                <a:lnTo>
                  <a:pt x="103877" y="332728"/>
                </a:lnTo>
                <a:lnTo>
                  <a:pt x="111435" y="331150"/>
                </a:lnTo>
                <a:lnTo>
                  <a:pt x="119330" y="329147"/>
                </a:lnTo>
                <a:lnTo>
                  <a:pt x="130309" y="325906"/>
                </a:lnTo>
                <a:lnTo>
                  <a:pt x="157748" y="317224"/>
                </a:lnTo>
                <a:lnTo>
                  <a:pt x="170208" y="312242"/>
                </a:lnTo>
                <a:lnTo>
                  <a:pt x="181373" y="307016"/>
                </a:lnTo>
                <a:lnTo>
                  <a:pt x="191673" y="301627"/>
                </a:lnTo>
                <a:lnTo>
                  <a:pt x="201398" y="297081"/>
                </a:lnTo>
                <a:lnTo>
                  <a:pt x="210738" y="293098"/>
                </a:lnTo>
                <a:lnTo>
                  <a:pt x="219823" y="289491"/>
                </a:lnTo>
                <a:lnTo>
                  <a:pt x="228736" y="285181"/>
                </a:lnTo>
                <a:lnTo>
                  <a:pt x="237536" y="280402"/>
                </a:lnTo>
                <a:lnTo>
                  <a:pt x="281293" y="254495"/>
                </a:lnTo>
                <a:lnTo>
                  <a:pt x="302957" y="241036"/>
                </a:lnTo>
                <a:lnTo>
                  <a:pt x="312734" y="234781"/>
                </a:lnTo>
                <a:lnTo>
                  <a:pt x="321157" y="229657"/>
                </a:lnTo>
                <a:lnTo>
                  <a:pt x="328678" y="225289"/>
                </a:lnTo>
                <a:lnTo>
                  <a:pt x="335597" y="221424"/>
                </a:lnTo>
                <a:lnTo>
                  <a:pt x="345824" y="212051"/>
                </a:lnTo>
                <a:lnTo>
                  <a:pt x="349885" y="206884"/>
                </a:lnTo>
                <a:lnTo>
                  <a:pt x="353544" y="201534"/>
                </a:lnTo>
                <a:lnTo>
                  <a:pt x="356937" y="196064"/>
                </a:lnTo>
                <a:lnTo>
                  <a:pt x="360151" y="190510"/>
                </a:lnTo>
                <a:lnTo>
                  <a:pt x="371342" y="169101"/>
                </a:lnTo>
                <a:lnTo>
                  <a:pt x="378327" y="155391"/>
                </a:lnTo>
                <a:lnTo>
                  <a:pt x="382984" y="142441"/>
                </a:lnTo>
                <a:lnTo>
                  <a:pt x="386088" y="129998"/>
                </a:lnTo>
                <a:lnTo>
                  <a:pt x="388157" y="117892"/>
                </a:lnTo>
                <a:lnTo>
                  <a:pt x="388585" y="107916"/>
                </a:lnTo>
                <a:lnTo>
                  <a:pt x="387917" y="99361"/>
                </a:lnTo>
                <a:lnTo>
                  <a:pt x="386519" y="91753"/>
                </a:lnTo>
                <a:lnTo>
                  <a:pt x="383682" y="82870"/>
                </a:lnTo>
                <a:lnTo>
                  <a:pt x="379886" y="73139"/>
                </a:lnTo>
                <a:lnTo>
                  <a:pt x="375451" y="62841"/>
                </a:lnTo>
                <a:lnTo>
                  <a:pt x="371541" y="55023"/>
                </a:lnTo>
                <a:lnTo>
                  <a:pt x="367982" y="48859"/>
                </a:lnTo>
                <a:lnTo>
                  <a:pt x="364657" y="43797"/>
                </a:lnTo>
                <a:lnTo>
                  <a:pt x="355882" y="35633"/>
                </a:lnTo>
                <a:lnTo>
                  <a:pt x="350876" y="32122"/>
                </a:lnTo>
                <a:lnTo>
                  <a:pt x="343728" y="27876"/>
                </a:lnTo>
                <a:lnTo>
                  <a:pt x="335152" y="23141"/>
                </a:lnTo>
                <a:lnTo>
                  <a:pt x="325625" y="18080"/>
                </a:lnTo>
                <a:lnTo>
                  <a:pt x="314511" y="13752"/>
                </a:lnTo>
                <a:lnTo>
                  <a:pt x="302340" y="9915"/>
                </a:lnTo>
                <a:lnTo>
                  <a:pt x="289463" y="6404"/>
                </a:lnTo>
                <a:lnTo>
                  <a:pt x="278973" y="4064"/>
                </a:lnTo>
                <a:lnTo>
                  <a:pt x="270075" y="2504"/>
                </a:lnTo>
                <a:lnTo>
                  <a:pt x="262238" y="1463"/>
                </a:lnTo>
                <a:lnTo>
                  <a:pt x="255108" y="770"/>
                </a:lnTo>
                <a:lnTo>
                  <a:pt x="248450" y="308"/>
                </a:lnTo>
                <a:lnTo>
                  <a:pt x="242107" y="0"/>
                </a:lnTo>
                <a:lnTo>
                  <a:pt x="235020" y="746"/>
                </a:lnTo>
                <a:lnTo>
                  <a:pt x="227438" y="2197"/>
                </a:lnTo>
                <a:lnTo>
                  <a:pt x="219526" y="4117"/>
                </a:lnTo>
                <a:lnTo>
                  <a:pt x="208194" y="6249"/>
                </a:lnTo>
                <a:lnTo>
                  <a:pt x="203840" y="6818"/>
                </a:lnTo>
                <a:lnTo>
                  <a:pt x="199984" y="8150"/>
                </a:lnTo>
                <a:lnTo>
                  <a:pt x="196461" y="9990"/>
                </a:lnTo>
                <a:lnTo>
                  <a:pt x="186557" y="165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9"/>
          <p:cNvSpPr/>
          <p:nvPr/>
        </p:nvSpPr>
        <p:spPr>
          <a:xfrm>
            <a:off x="5913601" y="4295463"/>
            <a:ext cx="251239" cy="230349"/>
          </a:xfrm>
          <a:custGeom>
            <a:avLst/>
            <a:gdLst/>
            <a:ahLst/>
            <a:cxnLst/>
            <a:rect l="0" t="0" r="0" b="0"/>
            <a:pathLst>
              <a:path w="251239" h="230349">
                <a:moveTo>
                  <a:pt x="107151" y="59366"/>
                </a:moveTo>
                <a:lnTo>
                  <a:pt x="102601" y="50265"/>
                </a:lnTo>
                <a:lnTo>
                  <a:pt x="100307" y="47584"/>
                </a:lnTo>
                <a:lnTo>
                  <a:pt x="97826" y="45796"/>
                </a:lnTo>
                <a:lnTo>
                  <a:pt x="92529" y="43810"/>
                </a:lnTo>
                <a:lnTo>
                  <a:pt x="87000" y="42928"/>
                </a:lnTo>
                <a:lnTo>
                  <a:pt x="81367" y="42536"/>
                </a:lnTo>
                <a:lnTo>
                  <a:pt x="78532" y="42431"/>
                </a:lnTo>
                <a:lnTo>
                  <a:pt x="75689" y="43314"/>
                </a:lnTo>
                <a:lnTo>
                  <a:pt x="69991" y="46834"/>
                </a:lnTo>
                <a:lnTo>
                  <a:pt x="68090" y="49107"/>
                </a:lnTo>
                <a:lnTo>
                  <a:pt x="66823" y="51574"/>
                </a:lnTo>
                <a:lnTo>
                  <a:pt x="65978" y="54171"/>
                </a:lnTo>
                <a:lnTo>
                  <a:pt x="62500" y="59598"/>
                </a:lnTo>
                <a:lnTo>
                  <a:pt x="60238" y="62378"/>
                </a:lnTo>
                <a:lnTo>
                  <a:pt x="52646" y="68008"/>
                </a:lnTo>
                <a:lnTo>
                  <a:pt x="47954" y="70842"/>
                </a:lnTo>
                <a:lnTo>
                  <a:pt x="42922" y="75589"/>
                </a:lnTo>
                <a:lnTo>
                  <a:pt x="37662" y="81612"/>
                </a:lnTo>
                <a:lnTo>
                  <a:pt x="32250" y="88484"/>
                </a:lnTo>
                <a:lnTo>
                  <a:pt x="26737" y="95923"/>
                </a:lnTo>
                <a:lnTo>
                  <a:pt x="15531" y="111809"/>
                </a:lnTo>
                <a:lnTo>
                  <a:pt x="11781" y="118141"/>
                </a:lnTo>
                <a:lnTo>
                  <a:pt x="9282" y="123314"/>
                </a:lnTo>
                <a:lnTo>
                  <a:pt x="7615" y="127716"/>
                </a:lnTo>
                <a:lnTo>
                  <a:pt x="5551" y="132555"/>
                </a:lnTo>
                <a:lnTo>
                  <a:pt x="718" y="143012"/>
                </a:lnTo>
                <a:lnTo>
                  <a:pt x="0" y="148468"/>
                </a:lnTo>
                <a:lnTo>
                  <a:pt x="475" y="154010"/>
                </a:lnTo>
                <a:lnTo>
                  <a:pt x="1743" y="159610"/>
                </a:lnTo>
                <a:lnTo>
                  <a:pt x="3542" y="166201"/>
                </a:lnTo>
                <a:lnTo>
                  <a:pt x="8080" y="181143"/>
                </a:lnTo>
                <a:lnTo>
                  <a:pt x="10624" y="187224"/>
                </a:lnTo>
                <a:lnTo>
                  <a:pt x="13272" y="192230"/>
                </a:lnTo>
                <a:lnTo>
                  <a:pt x="15990" y="196519"/>
                </a:lnTo>
                <a:lnTo>
                  <a:pt x="18754" y="199379"/>
                </a:lnTo>
                <a:lnTo>
                  <a:pt x="21550" y="201286"/>
                </a:lnTo>
                <a:lnTo>
                  <a:pt x="27196" y="204357"/>
                </a:lnTo>
                <a:lnTo>
                  <a:pt x="32880" y="208897"/>
                </a:lnTo>
                <a:lnTo>
                  <a:pt x="35730" y="210488"/>
                </a:lnTo>
                <a:lnTo>
                  <a:pt x="41436" y="212257"/>
                </a:lnTo>
                <a:lnTo>
                  <a:pt x="47147" y="215583"/>
                </a:lnTo>
                <a:lnTo>
                  <a:pt x="52860" y="220236"/>
                </a:lnTo>
                <a:lnTo>
                  <a:pt x="58574" y="225479"/>
                </a:lnTo>
                <a:lnTo>
                  <a:pt x="65241" y="227258"/>
                </a:lnTo>
                <a:lnTo>
                  <a:pt x="74449" y="228444"/>
                </a:lnTo>
                <a:lnTo>
                  <a:pt x="85350" y="229236"/>
                </a:lnTo>
                <a:lnTo>
                  <a:pt x="96427" y="229762"/>
                </a:lnTo>
                <a:lnTo>
                  <a:pt x="118895" y="230348"/>
                </a:lnTo>
                <a:lnTo>
                  <a:pt x="128315" y="229552"/>
                </a:lnTo>
                <a:lnTo>
                  <a:pt x="136501" y="228069"/>
                </a:lnTo>
                <a:lnTo>
                  <a:pt x="143862" y="226127"/>
                </a:lnTo>
                <a:lnTo>
                  <a:pt x="150675" y="223880"/>
                </a:lnTo>
                <a:lnTo>
                  <a:pt x="157122" y="221430"/>
                </a:lnTo>
                <a:lnTo>
                  <a:pt x="163325" y="218844"/>
                </a:lnTo>
                <a:lnTo>
                  <a:pt x="168413" y="216167"/>
                </a:lnTo>
                <a:lnTo>
                  <a:pt x="172758" y="213430"/>
                </a:lnTo>
                <a:lnTo>
                  <a:pt x="176606" y="210653"/>
                </a:lnTo>
                <a:lnTo>
                  <a:pt x="181077" y="207849"/>
                </a:lnTo>
                <a:lnTo>
                  <a:pt x="185963" y="205027"/>
                </a:lnTo>
                <a:lnTo>
                  <a:pt x="191125" y="202194"/>
                </a:lnTo>
                <a:lnTo>
                  <a:pt x="194566" y="199352"/>
                </a:lnTo>
                <a:lnTo>
                  <a:pt x="196860" y="196506"/>
                </a:lnTo>
                <a:lnTo>
                  <a:pt x="198390" y="193655"/>
                </a:lnTo>
                <a:lnTo>
                  <a:pt x="234145" y="122525"/>
                </a:lnTo>
                <a:lnTo>
                  <a:pt x="240391" y="107187"/>
                </a:lnTo>
                <a:lnTo>
                  <a:pt x="244555" y="94105"/>
                </a:lnTo>
                <a:lnTo>
                  <a:pt x="247332" y="82525"/>
                </a:lnTo>
                <a:lnTo>
                  <a:pt x="249182" y="73853"/>
                </a:lnTo>
                <a:lnTo>
                  <a:pt x="250416" y="67119"/>
                </a:lnTo>
                <a:lnTo>
                  <a:pt x="251238" y="61678"/>
                </a:lnTo>
                <a:lnTo>
                  <a:pt x="250834" y="57097"/>
                </a:lnTo>
                <a:lnTo>
                  <a:pt x="249612" y="53091"/>
                </a:lnTo>
                <a:lnTo>
                  <a:pt x="232690" y="18994"/>
                </a:lnTo>
                <a:lnTo>
                  <a:pt x="229896" y="14354"/>
                </a:lnTo>
                <a:lnTo>
                  <a:pt x="227081" y="10308"/>
                </a:lnTo>
                <a:lnTo>
                  <a:pt x="224252" y="6658"/>
                </a:lnTo>
                <a:lnTo>
                  <a:pt x="221413" y="4225"/>
                </a:lnTo>
                <a:lnTo>
                  <a:pt x="218568" y="2603"/>
                </a:lnTo>
                <a:lnTo>
                  <a:pt x="212867" y="801"/>
                </a:lnTo>
                <a:lnTo>
                  <a:pt x="207159" y="0"/>
                </a:lnTo>
                <a:lnTo>
                  <a:pt x="200493" y="739"/>
                </a:lnTo>
                <a:lnTo>
                  <a:pt x="191286" y="2184"/>
                </a:lnTo>
                <a:lnTo>
                  <a:pt x="180386" y="4100"/>
                </a:lnTo>
                <a:lnTo>
                  <a:pt x="171215" y="5377"/>
                </a:lnTo>
                <a:lnTo>
                  <a:pt x="163195" y="6229"/>
                </a:lnTo>
                <a:lnTo>
                  <a:pt x="155944" y="6796"/>
                </a:lnTo>
                <a:lnTo>
                  <a:pt x="149204" y="7175"/>
                </a:lnTo>
                <a:lnTo>
                  <a:pt x="136636" y="7595"/>
                </a:lnTo>
                <a:lnTo>
                  <a:pt x="131570" y="8660"/>
                </a:lnTo>
                <a:lnTo>
                  <a:pt x="127241" y="10322"/>
                </a:lnTo>
                <a:lnTo>
                  <a:pt x="118937" y="14709"/>
                </a:lnTo>
                <a:lnTo>
                  <a:pt x="108897" y="19834"/>
                </a:lnTo>
                <a:lnTo>
                  <a:pt x="103552" y="21582"/>
                </a:lnTo>
                <a:lnTo>
                  <a:pt x="98085" y="22747"/>
                </a:lnTo>
                <a:lnTo>
                  <a:pt x="92534" y="23523"/>
                </a:lnTo>
                <a:lnTo>
                  <a:pt x="87882" y="25946"/>
                </a:lnTo>
                <a:lnTo>
                  <a:pt x="83827" y="29466"/>
                </a:lnTo>
                <a:lnTo>
                  <a:pt x="80172" y="33718"/>
                </a:lnTo>
                <a:lnTo>
                  <a:pt x="76782" y="36552"/>
                </a:lnTo>
                <a:lnTo>
                  <a:pt x="70476" y="39702"/>
                </a:lnTo>
                <a:lnTo>
                  <a:pt x="68414" y="41494"/>
                </a:lnTo>
                <a:lnTo>
                  <a:pt x="67038" y="43642"/>
                </a:lnTo>
                <a:lnTo>
                  <a:pt x="64289" y="507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40"/>
          <p:cNvSpPr/>
          <p:nvPr/>
        </p:nvSpPr>
        <p:spPr>
          <a:xfrm>
            <a:off x="5343525" y="4620577"/>
            <a:ext cx="8573" cy="248603"/>
          </a:xfrm>
          <a:custGeom>
            <a:avLst/>
            <a:gdLst/>
            <a:ahLst/>
            <a:cxnLst/>
            <a:rect l="0" t="0" r="0" b="0"/>
            <a:pathLst>
              <a:path w="8573" h="248603">
                <a:moveTo>
                  <a:pt x="0" y="0"/>
                </a:moveTo>
                <a:lnTo>
                  <a:pt x="0" y="23864"/>
                </a:lnTo>
                <a:lnTo>
                  <a:pt x="952" y="32102"/>
                </a:lnTo>
                <a:lnTo>
                  <a:pt x="2540" y="42356"/>
                </a:lnTo>
                <a:lnTo>
                  <a:pt x="4550" y="53955"/>
                </a:lnTo>
                <a:lnTo>
                  <a:pt x="5891" y="63593"/>
                </a:lnTo>
                <a:lnTo>
                  <a:pt x="6785" y="71923"/>
                </a:lnTo>
                <a:lnTo>
                  <a:pt x="7380" y="79381"/>
                </a:lnTo>
                <a:lnTo>
                  <a:pt x="7778" y="86258"/>
                </a:lnTo>
                <a:lnTo>
                  <a:pt x="8219" y="98979"/>
                </a:lnTo>
                <a:lnTo>
                  <a:pt x="8572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41"/>
          <p:cNvSpPr/>
          <p:nvPr/>
        </p:nvSpPr>
        <p:spPr>
          <a:xfrm>
            <a:off x="5789295" y="4689157"/>
            <a:ext cx="265748" cy="1"/>
          </a:xfrm>
          <a:custGeom>
            <a:avLst/>
            <a:gdLst/>
            <a:ahLst/>
            <a:cxnLst/>
            <a:rect l="0" t="0" r="0" b="0"/>
            <a:pathLst>
              <a:path w="265748" h="1">
                <a:moveTo>
                  <a:pt x="0" y="0"/>
                </a:move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42"/>
          <p:cNvSpPr/>
          <p:nvPr/>
        </p:nvSpPr>
        <p:spPr>
          <a:xfrm>
            <a:off x="6166484" y="4577715"/>
            <a:ext cx="25709" cy="300038"/>
          </a:xfrm>
          <a:custGeom>
            <a:avLst/>
            <a:gdLst/>
            <a:ahLst/>
            <a:cxnLst/>
            <a:rect l="0" t="0" r="0" b="0"/>
            <a:pathLst>
              <a:path w="25709" h="300038">
                <a:moveTo>
                  <a:pt x="0" y="0"/>
                </a:moveTo>
                <a:lnTo>
                  <a:pt x="4552" y="9101"/>
                </a:lnTo>
                <a:lnTo>
                  <a:pt x="5892" y="12735"/>
                </a:lnTo>
                <a:lnTo>
                  <a:pt x="6786" y="16110"/>
                </a:lnTo>
                <a:lnTo>
                  <a:pt x="7382" y="19312"/>
                </a:lnTo>
                <a:lnTo>
                  <a:pt x="7779" y="30020"/>
                </a:lnTo>
                <a:lnTo>
                  <a:pt x="8220" y="64777"/>
                </a:lnTo>
                <a:lnTo>
                  <a:pt x="9290" y="88904"/>
                </a:lnTo>
                <a:lnTo>
                  <a:pt x="15923" y="197198"/>
                </a:lnTo>
                <a:lnTo>
                  <a:pt x="17283" y="207665"/>
                </a:lnTo>
                <a:lnTo>
                  <a:pt x="19142" y="216548"/>
                </a:lnTo>
                <a:lnTo>
                  <a:pt x="21334" y="224375"/>
                </a:lnTo>
                <a:lnTo>
                  <a:pt x="22795" y="231498"/>
                </a:lnTo>
                <a:lnTo>
                  <a:pt x="23769" y="238152"/>
                </a:lnTo>
                <a:lnTo>
                  <a:pt x="25333" y="253417"/>
                </a:lnTo>
                <a:lnTo>
                  <a:pt x="25547" y="260585"/>
                </a:lnTo>
                <a:lnTo>
                  <a:pt x="25708" y="288278"/>
                </a:lnTo>
                <a:lnTo>
                  <a:pt x="24759" y="290292"/>
                </a:lnTo>
                <a:lnTo>
                  <a:pt x="23174" y="292588"/>
                </a:lnTo>
                <a:lnTo>
                  <a:pt x="17145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43"/>
          <p:cNvSpPr/>
          <p:nvPr/>
        </p:nvSpPr>
        <p:spPr>
          <a:xfrm>
            <a:off x="5121984" y="5007124"/>
            <a:ext cx="264404" cy="342117"/>
          </a:xfrm>
          <a:custGeom>
            <a:avLst/>
            <a:gdLst/>
            <a:ahLst/>
            <a:cxnLst/>
            <a:rect l="0" t="0" r="0" b="0"/>
            <a:pathLst>
              <a:path w="264404" h="342117">
                <a:moveTo>
                  <a:pt x="58663" y="110658"/>
                </a:moveTo>
                <a:lnTo>
                  <a:pt x="54112" y="106108"/>
                </a:lnTo>
                <a:lnTo>
                  <a:pt x="52771" y="103814"/>
                </a:lnTo>
                <a:lnTo>
                  <a:pt x="51282" y="98727"/>
                </a:lnTo>
                <a:lnTo>
                  <a:pt x="53160" y="90750"/>
                </a:lnTo>
                <a:lnTo>
                  <a:pt x="57170" y="80855"/>
                </a:lnTo>
                <a:lnTo>
                  <a:pt x="62127" y="70107"/>
                </a:lnTo>
                <a:lnTo>
                  <a:pt x="65735" y="63622"/>
                </a:lnTo>
                <a:lnTo>
                  <a:pt x="70045" y="56440"/>
                </a:lnTo>
                <a:lnTo>
                  <a:pt x="74824" y="48796"/>
                </a:lnTo>
                <a:lnTo>
                  <a:pt x="81819" y="40841"/>
                </a:lnTo>
                <a:lnTo>
                  <a:pt x="90293" y="32681"/>
                </a:lnTo>
                <a:lnTo>
                  <a:pt x="99752" y="24383"/>
                </a:lnTo>
                <a:lnTo>
                  <a:pt x="108916" y="17899"/>
                </a:lnTo>
                <a:lnTo>
                  <a:pt x="117882" y="12624"/>
                </a:lnTo>
                <a:lnTo>
                  <a:pt x="126718" y="8154"/>
                </a:lnTo>
                <a:lnTo>
                  <a:pt x="133560" y="5175"/>
                </a:lnTo>
                <a:lnTo>
                  <a:pt x="139075" y="3188"/>
                </a:lnTo>
                <a:lnTo>
                  <a:pt x="143704" y="1864"/>
                </a:lnTo>
                <a:lnTo>
                  <a:pt x="148694" y="981"/>
                </a:lnTo>
                <a:lnTo>
                  <a:pt x="153926" y="393"/>
                </a:lnTo>
                <a:lnTo>
                  <a:pt x="159320" y="0"/>
                </a:lnTo>
                <a:lnTo>
                  <a:pt x="163868" y="691"/>
                </a:lnTo>
                <a:lnTo>
                  <a:pt x="171461" y="3999"/>
                </a:lnTo>
                <a:lnTo>
                  <a:pt x="178010" y="6104"/>
                </a:lnTo>
                <a:lnTo>
                  <a:pt x="181090" y="6665"/>
                </a:lnTo>
                <a:lnTo>
                  <a:pt x="184096" y="8945"/>
                </a:lnTo>
                <a:lnTo>
                  <a:pt x="189977" y="16557"/>
                </a:lnTo>
                <a:lnTo>
                  <a:pt x="195765" y="23751"/>
                </a:lnTo>
                <a:lnTo>
                  <a:pt x="201512" y="30122"/>
                </a:lnTo>
                <a:lnTo>
                  <a:pt x="207241" y="36130"/>
                </a:lnTo>
                <a:lnTo>
                  <a:pt x="212963" y="44514"/>
                </a:lnTo>
                <a:lnTo>
                  <a:pt x="215822" y="49417"/>
                </a:lnTo>
                <a:lnTo>
                  <a:pt x="218999" y="59945"/>
                </a:lnTo>
                <a:lnTo>
                  <a:pt x="219846" y="65419"/>
                </a:lnTo>
                <a:lnTo>
                  <a:pt x="220411" y="71926"/>
                </a:lnTo>
                <a:lnTo>
                  <a:pt x="220787" y="79122"/>
                </a:lnTo>
                <a:lnTo>
                  <a:pt x="221206" y="94737"/>
                </a:lnTo>
                <a:lnTo>
                  <a:pt x="221392" y="111202"/>
                </a:lnTo>
                <a:lnTo>
                  <a:pt x="220489" y="121498"/>
                </a:lnTo>
                <a:lnTo>
                  <a:pt x="218934" y="133125"/>
                </a:lnTo>
                <a:lnTo>
                  <a:pt x="216945" y="145638"/>
                </a:lnTo>
                <a:lnTo>
                  <a:pt x="214667" y="156838"/>
                </a:lnTo>
                <a:lnTo>
                  <a:pt x="212196" y="167163"/>
                </a:lnTo>
                <a:lnTo>
                  <a:pt x="209596" y="176903"/>
                </a:lnTo>
                <a:lnTo>
                  <a:pt x="206910" y="185301"/>
                </a:lnTo>
                <a:lnTo>
                  <a:pt x="204167" y="192805"/>
                </a:lnTo>
                <a:lnTo>
                  <a:pt x="201386" y="199713"/>
                </a:lnTo>
                <a:lnTo>
                  <a:pt x="198579" y="206223"/>
                </a:lnTo>
                <a:lnTo>
                  <a:pt x="192920" y="218536"/>
                </a:lnTo>
                <a:lnTo>
                  <a:pt x="184690" y="237979"/>
                </a:lnTo>
                <a:lnTo>
                  <a:pt x="179829" y="249831"/>
                </a:lnTo>
                <a:lnTo>
                  <a:pt x="174683" y="258685"/>
                </a:lnTo>
                <a:lnTo>
                  <a:pt x="169347" y="265540"/>
                </a:lnTo>
                <a:lnTo>
                  <a:pt x="163885" y="271063"/>
                </a:lnTo>
                <a:lnTo>
                  <a:pt x="159291" y="276650"/>
                </a:lnTo>
                <a:lnTo>
                  <a:pt x="155276" y="282279"/>
                </a:lnTo>
                <a:lnTo>
                  <a:pt x="151647" y="287937"/>
                </a:lnTo>
                <a:lnTo>
                  <a:pt x="147322" y="293614"/>
                </a:lnTo>
                <a:lnTo>
                  <a:pt x="142534" y="299304"/>
                </a:lnTo>
                <a:lnTo>
                  <a:pt x="133086" y="309753"/>
                </a:lnTo>
                <a:lnTo>
                  <a:pt x="125713" y="317572"/>
                </a:lnTo>
                <a:lnTo>
                  <a:pt x="121460" y="320039"/>
                </a:lnTo>
                <a:lnTo>
                  <a:pt x="116721" y="321683"/>
                </a:lnTo>
                <a:lnTo>
                  <a:pt x="111656" y="322778"/>
                </a:lnTo>
                <a:lnTo>
                  <a:pt x="103488" y="323996"/>
                </a:lnTo>
                <a:lnTo>
                  <a:pt x="96683" y="324537"/>
                </a:lnTo>
                <a:lnTo>
                  <a:pt x="90483" y="324778"/>
                </a:lnTo>
                <a:lnTo>
                  <a:pt x="77087" y="324914"/>
                </a:lnTo>
                <a:lnTo>
                  <a:pt x="71898" y="323980"/>
                </a:lnTo>
                <a:lnTo>
                  <a:pt x="66534" y="322405"/>
                </a:lnTo>
                <a:lnTo>
                  <a:pt x="61053" y="320403"/>
                </a:lnTo>
                <a:lnTo>
                  <a:pt x="55494" y="319068"/>
                </a:lnTo>
                <a:lnTo>
                  <a:pt x="49883" y="318178"/>
                </a:lnTo>
                <a:lnTo>
                  <a:pt x="44237" y="317585"/>
                </a:lnTo>
                <a:lnTo>
                  <a:pt x="39521" y="316237"/>
                </a:lnTo>
                <a:lnTo>
                  <a:pt x="31740" y="312199"/>
                </a:lnTo>
                <a:lnTo>
                  <a:pt x="25108" y="307230"/>
                </a:lnTo>
                <a:lnTo>
                  <a:pt x="18984" y="301846"/>
                </a:lnTo>
                <a:lnTo>
                  <a:pt x="13088" y="296278"/>
                </a:lnTo>
                <a:lnTo>
                  <a:pt x="11135" y="292507"/>
                </a:lnTo>
                <a:lnTo>
                  <a:pt x="8965" y="283237"/>
                </a:lnTo>
                <a:lnTo>
                  <a:pt x="7433" y="280004"/>
                </a:lnTo>
                <a:lnTo>
                  <a:pt x="5460" y="277847"/>
                </a:lnTo>
                <a:lnTo>
                  <a:pt x="3192" y="276410"/>
                </a:lnTo>
                <a:lnTo>
                  <a:pt x="1680" y="273547"/>
                </a:lnTo>
                <a:lnTo>
                  <a:pt x="0" y="265285"/>
                </a:lnTo>
                <a:lnTo>
                  <a:pt x="504" y="259463"/>
                </a:lnTo>
                <a:lnTo>
                  <a:pt x="1793" y="252724"/>
                </a:lnTo>
                <a:lnTo>
                  <a:pt x="3605" y="245373"/>
                </a:lnTo>
                <a:lnTo>
                  <a:pt x="4812" y="239521"/>
                </a:lnTo>
                <a:lnTo>
                  <a:pt x="6155" y="230478"/>
                </a:lnTo>
                <a:lnTo>
                  <a:pt x="7465" y="226733"/>
                </a:lnTo>
                <a:lnTo>
                  <a:pt x="11461" y="220032"/>
                </a:lnTo>
                <a:lnTo>
                  <a:pt x="18952" y="213879"/>
                </a:lnTo>
                <a:lnTo>
                  <a:pt x="23617" y="210905"/>
                </a:lnTo>
                <a:lnTo>
                  <a:pt x="29584" y="208921"/>
                </a:lnTo>
                <a:lnTo>
                  <a:pt x="36419" y="207599"/>
                </a:lnTo>
                <a:lnTo>
                  <a:pt x="43834" y="206718"/>
                </a:lnTo>
                <a:lnTo>
                  <a:pt x="50682" y="206131"/>
                </a:lnTo>
                <a:lnTo>
                  <a:pt x="57152" y="205739"/>
                </a:lnTo>
                <a:lnTo>
                  <a:pt x="69421" y="205304"/>
                </a:lnTo>
                <a:lnTo>
                  <a:pt x="87992" y="205059"/>
                </a:lnTo>
                <a:lnTo>
                  <a:pt x="103130" y="205002"/>
                </a:lnTo>
                <a:lnTo>
                  <a:pt x="110215" y="205939"/>
                </a:lnTo>
                <a:lnTo>
                  <a:pt x="116844" y="207516"/>
                </a:lnTo>
                <a:lnTo>
                  <a:pt x="123167" y="209520"/>
                </a:lnTo>
                <a:lnTo>
                  <a:pt x="130241" y="212761"/>
                </a:lnTo>
                <a:lnTo>
                  <a:pt x="137814" y="216827"/>
                </a:lnTo>
                <a:lnTo>
                  <a:pt x="145721" y="221442"/>
                </a:lnTo>
                <a:lnTo>
                  <a:pt x="159585" y="229111"/>
                </a:lnTo>
                <a:lnTo>
                  <a:pt x="165950" y="232489"/>
                </a:lnTo>
                <a:lnTo>
                  <a:pt x="172097" y="236646"/>
                </a:lnTo>
                <a:lnTo>
                  <a:pt x="178101" y="241323"/>
                </a:lnTo>
                <a:lnTo>
                  <a:pt x="184008" y="246345"/>
                </a:lnTo>
                <a:lnTo>
                  <a:pt x="189851" y="251599"/>
                </a:lnTo>
                <a:lnTo>
                  <a:pt x="201424" y="262516"/>
                </a:lnTo>
                <a:lnTo>
                  <a:pt x="208129" y="269999"/>
                </a:lnTo>
                <a:lnTo>
                  <a:pt x="215458" y="278798"/>
                </a:lnTo>
                <a:lnTo>
                  <a:pt x="231219" y="298735"/>
                </a:lnTo>
                <a:lnTo>
                  <a:pt x="264403" y="3421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44"/>
          <p:cNvSpPr/>
          <p:nvPr/>
        </p:nvSpPr>
        <p:spPr>
          <a:xfrm>
            <a:off x="5737859" y="5160645"/>
            <a:ext cx="291467" cy="42863"/>
          </a:xfrm>
          <a:custGeom>
            <a:avLst/>
            <a:gdLst/>
            <a:ahLst/>
            <a:cxnLst/>
            <a:rect l="0" t="0" r="0" b="0"/>
            <a:pathLst>
              <a:path w="291467" h="42863">
                <a:moveTo>
                  <a:pt x="0" y="42862"/>
                </a:moveTo>
                <a:lnTo>
                  <a:pt x="9103" y="33761"/>
                </a:lnTo>
                <a:lnTo>
                  <a:pt x="12736" y="31079"/>
                </a:lnTo>
                <a:lnTo>
                  <a:pt x="16111" y="29292"/>
                </a:lnTo>
                <a:lnTo>
                  <a:pt x="19313" y="28100"/>
                </a:lnTo>
                <a:lnTo>
                  <a:pt x="22401" y="26353"/>
                </a:lnTo>
                <a:lnTo>
                  <a:pt x="25411" y="24236"/>
                </a:lnTo>
                <a:lnTo>
                  <a:pt x="28371" y="21872"/>
                </a:lnTo>
                <a:lnTo>
                  <a:pt x="34154" y="19344"/>
                </a:lnTo>
                <a:lnTo>
                  <a:pt x="41819" y="16706"/>
                </a:lnTo>
                <a:lnTo>
                  <a:pt x="50740" y="13995"/>
                </a:lnTo>
                <a:lnTo>
                  <a:pt x="59544" y="12187"/>
                </a:lnTo>
                <a:lnTo>
                  <a:pt x="68271" y="10982"/>
                </a:lnTo>
                <a:lnTo>
                  <a:pt x="76947" y="10179"/>
                </a:lnTo>
                <a:lnTo>
                  <a:pt x="104366" y="6746"/>
                </a:lnTo>
                <a:lnTo>
                  <a:pt x="121013" y="4497"/>
                </a:lnTo>
                <a:lnTo>
                  <a:pt x="140683" y="2998"/>
                </a:lnTo>
                <a:lnTo>
                  <a:pt x="162369" y="1999"/>
                </a:lnTo>
                <a:lnTo>
                  <a:pt x="222362" y="395"/>
                </a:lnTo>
                <a:lnTo>
                  <a:pt x="231108" y="1215"/>
                </a:lnTo>
                <a:lnTo>
                  <a:pt x="239798" y="2715"/>
                </a:lnTo>
                <a:lnTo>
                  <a:pt x="248448" y="4668"/>
                </a:lnTo>
                <a:lnTo>
                  <a:pt x="256120" y="5969"/>
                </a:lnTo>
                <a:lnTo>
                  <a:pt x="263139" y="6836"/>
                </a:lnTo>
                <a:lnTo>
                  <a:pt x="269723" y="7415"/>
                </a:lnTo>
                <a:lnTo>
                  <a:pt x="275066" y="6849"/>
                </a:lnTo>
                <a:lnTo>
                  <a:pt x="279580" y="5518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45"/>
          <p:cNvSpPr/>
          <p:nvPr/>
        </p:nvSpPr>
        <p:spPr>
          <a:xfrm>
            <a:off x="6037897" y="4956599"/>
            <a:ext cx="313970" cy="352668"/>
          </a:xfrm>
          <a:custGeom>
            <a:avLst/>
            <a:gdLst/>
            <a:ahLst/>
            <a:cxnLst/>
            <a:rect l="0" t="0" r="0" b="0"/>
            <a:pathLst>
              <a:path w="313970" h="352668">
                <a:moveTo>
                  <a:pt x="0" y="58313"/>
                </a:moveTo>
                <a:lnTo>
                  <a:pt x="4551" y="49212"/>
                </a:lnTo>
                <a:lnTo>
                  <a:pt x="11932" y="39000"/>
                </a:lnTo>
                <a:lnTo>
                  <a:pt x="20151" y="29942"/>
                </a:lnTo>
                <a:lnTo>
                  <a:pt x="28324" y="24114"/>
                </a:lnTo>
                <a:lnTo>
                  <a:pt x="33170" y="21226"/>
                </a:lnTo>
                <a:lnTo>
                  <a:pt x="40211" y="18348"/>
                </a:lnTo>
                <a:lnTo>
                  <a:pt x="48715" y="15477"/>
                </a:lnTo>
                <a:lnTo>
                  <a:pt x="58194" y="12611"/>
                </a:lnTo>
                <a:lnTo>
                  <a:pt x="66419" y="9747"/>
                </a:lnTo>
                <a:lnTo>
                  <a:pt x="73807" y="6886"/>
                </a:lnTo>
                <a:lnTo>
                  <a:pt x="80637" y="4026"/>
                </a:lnTo>
                <a:lnTo>
                  <a:pt x="87095" y="2120"/>
                </a:lnTo>
                <a:lnTo>
                  <a:pt x="93306" y="848"/>
                </a:lnTo>
                <a:lnTo>
                  <a:pt x="99352" y="0"/>
                </a:lnTo>
                <a:lnTo>
                  <a:pt x="105287" y="388"/>
                </a:lnTo>
                <a:lnTo>
                  <a:pt x="111149" y="1599"/>
                </a:lnTo>
                <a:lnTo>
                  <a:pt x="116962" y="3359"/>
                </a:lnTo>
                <a:lnTo>
                  <a:pt x="122742" y="4532"/>
                </a:lnTo>
                <a:lnTo>
                  <a:pt x="128501" y="5314"/>
                </a:lnTo>
                <a:lnTo>
                  <a:pt x="134245" y="5835"/>
                </a:lnTo>
                <a:lnTo>
                  <a:pt x="140932" y="8088"/>
                </a:lnTo>
                <a:lnTo>
                  <a:pt x="148247" y="11495"/>
                </a:lnTo>
                <a:lnTo>
                  <a:pt x="155981" y="15671"/>
                </a:lnTo>
                <a:lnTo>
                  <a:pt x="163042" y="20360"/>
                </a:lnTo>
                <a:lnTo>
                  <a:pt x="169655" y="25391"/>
                </a:lnTo>
                <a:lnTo>
                  <a:pt x="175969" y="30650"/>
                </a:lnTo>
                <a:lnTo>
                  <a:pt x="185523" y="39033"/>
                </a:lnTo>
                <a:lnTo>
                  <a:pt x="189405" y="42602"/>
                </a:lnTo>
                <a:lnTo>
                  <a:pt x="192945" y="48792"/>
                </a:lnTo>
                <a:lnTo>
                  <a:pt x="196258" y="56728"/>
                </a:lnTo>
                <a:lnTo>
                  <a:pt x="199418" y="65829"/>
                </a:lnTo>
                <a:lnTo>
                  <a:pt x="202478" y="75706"/>
                </a:lnTo>
                <a:lnTo>
                  <a:pt x="208418" y="96841"/>
                </a:lnTo>
                <a:lnTo>
                  <a:pt x="210383" y="105906"/>
                </a:lnTo>
                <a:lnTo>
                  <a:pt x="211693" y="113854"/>
                </a:lnTo>
                <a:lnTo>
                  <a:pt x="212566" y="121058"/>
                </a:lnTo>
                <a:lnTo>
                  <a:pt x="213148" y="128718"/>
                </a:lnTo>
                <a:lnTo>
                  <a:pt x="213536" y="136682"/>
                </a:lnTo>
                <a:lnTo>
                  <a:pt x="213795" y="144849"/>
                </a:lnTo>
                <a:lnTo>
                  <a:pt x="213015" y="152199"/>
                </a:lnTo>
                <a:lnTo>
                  <a:pt x="211543" y="159004"/>
                </a:lnTo>
                <a:lnTo>
                  <a:pt x="209608" y="165445"/>
                </a:lnTo>
                <a:lnTo>
                  <a:pt x="207366" y="174502"/>
                </a:lnTo>
                <a:lnTo>
                  <a:pt x="202336" y="197265"/>
                </a:lnTo>
                <a:lnTo>
                  <a:pt x="198708" y="209050"/>
                </a:lnTo>
                <a:lnTo>
                  <a:pt x="194384" y="220717"/>
                </a:lnTo>
                <a:lnTo>
                  <a:pt x="189597" y="232305"/>
                </a:lnTo>
                <a:lnTo>
                  <a:pt x="184501" y="240982"/>
                </a:lnTo>
                <a:lnTo>
                  <a:pt x="179198" y="247720"/>
                </a:lnTo>
                <a:lnTo>
                  <a:pt x="173758" y="253164"/>
                </a:lnTo>
                <a:lnTo>
                  <a:pt x="168226" y="259652"/>
                </a:lnTo>
                <a:lnTo>
                  <a:pt x="162633" y="266834"/>
                </a:lnTo>
                <a:lnTo>
                  <a:pt x="157000" y="274479"/>
                </a:lnTo>
                <a:lnTo>
                  <a:pt x="151339" y="280529"/>
                </a:lnTo>
                <a:lnTo>
                  <a:pt x="145660" y="285515"/>
                </a:lnTo>
                <a:lnTo>
                  <a:pt x="139970" y="289791"/>
                </a:lnTo>
                <a:lnTo>
                  <a:pt x="126026" y="299622"/>
                </a:lnTo>
                <a:lnTo>
                  <a:pt x="118308" y="304911"/>
                </a:lnTo>
                <a:lnTo>
                  <a:pt x="112209" y="308436"/>
                </a:lnTo>
                <a:lnTo>
                  <a:pt x="102894" y="312354"/>
                </a:lnTo>
                <a:lnTo>
                  <a:pt x="98123" y="313399"/>
                </a:lnTo>
                <a:lnTo>
                  <a:pt x="93038" y="314095"/>
                </a:lnTo>
                <a:lnTo>
                  <a:pt x="87743" y="314559"/>
                </a:lnTo>
                <a:lnTo>
                  <a:pt x="84213" y="313916"/>
                </a:lnTo>
                <a:lnTo>
                  <a:pt x="81860" y="312535"/>
                </a:lnTo>
                <a:lnTo>
                  <a:pt x="80290" y="310662"/>
                </a:lnTo>
                <a:lnTo>
                  <a:pt x="77339" y="309414"/>
                </a:lnTo>
                <a:lnTo>
                  <a:pt x="68981" y="308026"/>
                </a:lnTo>
                <a:lnTo>
                  <a:pt x="65037" y="306703"/>
                </a:lnTo>
                <a:lnTo>
                  <a:pt x="58116" y="302694"/>
                </a:lnTo>
                <a:lnTo>
                  <a:pt x="48864" y="295081"/>
                </a:lnTo>
                <a:lnTo>
                  <a:pt x="46864" y="292358"/>
                </a:lnTo>
                <a:lnTo>
                  <a:pt x="43095" y="283976"/>
                </a:lnTo>
                <a:lnTo>
                  <a:pt x="38839" y="278305"/>
                </a:lnTo>
                <a:lnTo>
                  <a:pt x="37323" y="274507"/>
                </a:lnTo>
                <a:lnTo>
                  <a:pt x="35638" y="265207"/>
                </a:lnTo>
                <a:lnTo>
                  <a:pt x="34889" y="257263"/>
                </a:lnTo>
                <a:lnTo>
                  <a:pt x="34689" y="253812"/>
                </a:lnTo>
                <a:lnTo>
                  <a:pt x="35509" y="251511"/>
                </a:lnTo>
                <a:lnTo>
                  <a:pt x="37008" y="249976"/>
                </a:lnTo>
                <a:lnTo>
                  <a:pt x="41213" y="247319"/>
                </a:lnTo>
                <a:lnTo>
                  <a:pt x="48936" y="240468"/>
                </a:lnTo>
                <a:lnTo>
                  <a:pt x="54452" y="235156"/>
                </a:lnTo>
                <a:lnTo>
                  <a:pt x="59161" y="232406"/>
                </a:lnTo>
                <a:lnTo>
                  <a:pt x="65158" y="229620"/>
                </a:lnTo>
                <a:lnTo>
                  <a:pt x="72014" y="226810"/>
                </a:lnTo>
                <a:lnTo>
                  <a:pt x="80395" y="224937"/>
                </a:lnTo>
                <a:lnTo>
                  <a:pt x="89792" y="223689"/>
                </a:lnTo>
                <a:lnTo>
                  <a:pt x="99865" y="222856"/>
                </a:lnTo>
                <a:lnTo>
                  <a:pt x="108487" y="222301"/>
                </a:lnTo>
                <a:lnTo>
                  <a:pt x="123147" y="221684"/>
                </a:lnTo>
                <a:lnTo>
                  <a:pt x="129723" y="222472"/>
                </a:lnTo>
                <a:lnTo>
                  <a:pt x="136012" y="223950"/>
                </a:lnTo>
                <a:lnTo>
                  <a:pt x="164344" y="233166"/>
                </a:lnTo>
                <a:lnTo>
                  <a:pt x="171475" y="235841"/>
                </a:lnTo>
                <a:lnTo>
                  <a:pt x="178134" y="238578"/>
                </a:lnTo>
                <a:lnTo>
                  <a:pt x="184479" y="241355"/>
                </a:lnTo>
                <a:lnTo>
                  <a:pt x="190613" y="245111"/>
                </a:lnTo>
                <a:lnTo>
                  <a:pt x="196608" y="249520"/>
                </a:lnTo>
                <a:lnTo>
                  <a:pt x="202510" y="254365"/>
                </a:lnTo>
                <a:lnTo>
                  <a:pt x="209301" y="258547"/>
                </a:lnTo>
                <a:lnTo>
                  <a:pt x="216687" y="262287"/>
                </a:lnTo>
                <a:lnTo>
                  <a:pt x="224468" y="265733"/>
                </a:lnTo>
                <a:lnTo>
                  <a:pt x="232513" y="271841"/>
                </a:lnTo>
                <a:lnTo>
                  <a:pt x="240734" y="279723"/>
                </a:lnTo>
                <a:lnTo>
                  <a:pt x="249072" y="288787"/>
                </a:lnTo>
                <a:lnTo>
                  <a:pt x="259393" y="298640"/>
                </a:lnTo>
                <a:lnTo>
                  <a:pt x="271036" y="309018"/>
                </a:lnTo>
                <a:lnTo>
                  <a:pt x="292863" y="327852"/>
                </a:lnTo>
                <a:lnTo>
                  <a:pt x="305739" y="339399"/>
                </a:lnTo>
                <a:lnTo>
                  <a:pt x="312097" y="347705"/>
                </a:lnTo>
                <a:lnTo>
                  <a:pt x="313792" y="351254"/>
                </a:lnTo>
                <a:lnTo>
                  <a:pt x="313969" y="352667"/>
                </a:lnTo>
                <a:lnTo>
                  <a:pt x="313135" y="352656"/>
                </a:lnTo>
                <a:lnTo>
                  <a:pt x="311627" y="351697"/>
                </a:lnTo>
                <a:lnTo>
                  <a:pt x="307411" y="350631"/>
                </a:lnTo>
                <a:lnTo>
                  <a:pt x="291465" y="349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6"/>
          <p:cNvSpPr/>
          <p:nvPr/>
        </p:nvSpPr>
        <p:spPr>
          <a:xfrm>
            <a:off x="7795672" y="3849052"/>
            <a:ext cx="171038" cy="2391728"/>
          </a:xfrm>
          <a:custGeom>
            <a:avLst/>
            <a:gdLst/>
            <a:ahLst/>
            <a:cxnLst/>
            <a:rect l="0" t="0" r="0" b="0"/>
            <a:pathLst>
              <a:path w="171038" h="2391728">
                <a:moveTo>
                  <a:pt x="51022" y="0"/>
                </a:moveTo>
                <a:lnTo>
                  <a:pt x="55574" y="9102"/>
                </a:lnTo>
                <a:lnTo>
                  <a:pt x="57808" y="16110"/>
                </a:lnTo>
                <a:lnTo>
                  <a:pt x="59066" y="27951"/>
                </a:lnTo>
                <a:lnTo>
                  <a:pt x="59564" y="63023"/>
                </a:lnTo>
                <a:lnTo>
                  <a:pt x="57041" y="75953"/>
                </a:lnTo>
                <a:lnTo>
                  <a:pt x="53698" y="89002"/>
                </a:lnTo>
                <a:lnTo>
                  <a:pt x="51375" y="160875"/>
                </a:lnTo>
                <a:lnTo>
                  <a:pt x="46576" y="228854"/>
                </a:lnTo>
                <a:lnTo>
                  <a:pt x="13296" y="670706"/>
                </a:lnTo>
                <a:lnTo>
                  <a:pt x="10442" y="731797"/>
                </a:lnTo>
                <a:lnTo>
                  <a:pt x="6635" y="781173"/>
                </a:lnTo>
                <a:lnTo>
                  <a:pt x="2720" y="845346"/>
                </a:lnTo>
                <a:lnTo>
                  <a:pt x="0" y="1087799"/>
                </a:lnTo>
                <a:lnTo>
                  <a:pt x="815" y="1125249"/>
                </a:lnTo>
                <a:lnTo>
                  <a:pt x="6427" y="1267693"/>
                </a:lnTo>
                <a:lnTo>
                  <a:pt x="7647" y="1340495"/>
                </a:lnTo>
                <a:lnTo>
                  <a:pt x="10548" y="1404294"/>
                </a:lnTo>
                <a:lnTo>
                  <a:pt x="14900" y="1467965"/>
                </a:lnTo>
                <a:lnTo>
                  <a:pt x="18730" y="1532550"/>
                </a:lnTo>
                <a:lnTo>
                  <a:pt x="20922" y="1553195"/>
                </a:lnTo>
                <a:lnTo>
                  <a:pt x="42113" y="1715763"/>
                </a:lnTo>
                <a:lnTo>
                  <a:pt x="47064" y="1773164"/>
                </a:lnTo>
                <a:lnTo>
                  <a:pt x="50288" y="1796472"/>
                </a:lnTo>
                <a:lnTo>
                  <a:pt x="54343" y="1817725"/>
                </a:lnTo>
                <a:lnTo>
                  <a:pt x="58951" y="1837609"/>
                </a:lnTo>
                <a:lnTo>
                  <a:pt x="71692" y="1902883"/>
                </a:lnTo>
                <a:lnTo>
                  <a:pt x="87832" y="1987773"/>
                </a:lnTo>
                <a:lnTo>
                  <a:pt x="121617" y="2151632"/>
                </a:lnTo>
                <a:lnTo>
                  <a:pt x="126661" y="2174514"/>
                </a:lnTo>
                <a:lnTo>
                  <a:pt x="130975" y="2196436"/>
                </a:lnTo>
                <a:lnTo>
                  <a:pt x="138310" y="2238574"/>
                </a:lnTo>
                <a:lnTo>
                  <a:pt x="141599" y="2254383"/>
                </a:lnTo>
                <a:lnTo>
                  <a:pt x="144744" y="2266827"/>
                </a:lnTo>
                <a:lnTo>
                  <a:pt x="150780" y="2286686"/>
                </a:lnTo>
                <a:lnTo>
                  <a:pt x="156637" y="2305038"/>
                </a:lnTo>
                <a:lnTo>
                  <a:pt x="160739" y="2326883"/>
                </a:lnTo>
                <a:lnTo>
                  <a:pt x="164238" y="2347033"/>
                </a:lnTo>
                <a:lnTo>
                  <a:pt x="169023" y="2374992"/>
                </a:lnTo>
                <a:lnTo>
                  <a:pt x="171037" y="23917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7"/>
          <p:cNvSpPr/>
          <p:nvPr/>
        </p:nvSpPr>
        <p:spPr>
          <a:xfrm>
            <a:off x="6886575" y="4817745"/>
            <a:ext cx="1877378" cy="102871"/>
          </a:xfrm>
          <a:custGeom>
            <a:avLst/>
            <a:gdLst/>
            <a:ahLst/>
            <a:cxnLst/>
            <a:rect l="0" t="0" r="0" b="0"/>
            <a:pathLst>
              <a:path w="1877378" h="102871">
                <a:moveTo>
                  <a:pt x="0" y="102870"/>
                </a:moveTo>
                <a:lnTo>
                  <a:pt x="100010" y="102870"/>
                </a:lnTo>
                <a:lnTo>
                  <a:pt x="111442" y="100330"/>
                </a:lnTo>
                <a:lnTo>
                  <a:pt x="117157" y="98319"/>
                </a:lnTo>
                <a:lnTo>
                  <a:pt x="131444" y="96026"/>
                </a:lnTo>
                <a:lnTo>
                  <a:pt x="151447" y="93545"/>
                </a:lnTo>
                <a:lnTo>
                  <a:pt x="175259" y="90938"/>
                </a:lnTo>
                <a:lnTo>
                  <a:pt x="209338" y="88042"/>
                </a:lnTo>
                <a:lnTo>
                  <a:pt x="249948" y="86182"/>
                </a:lnTo>
                <a:lnTo>
                  <a:pt x="261881" y="84125"/>
                </a:lnTo>
                <a:lnTo>
                  <a:pt x="276505" y="80848"/>
                </a:lnTo>
                <a:lnTo>
                  <a:pt x="292922" y="76758"/>
                </a:lnTo>
                <a:lnTo>
                  <a:pt x="306724" y="74032"/>
                </a:lnTo>
                <a:lnTo>
                  <a:pt x="329679" y="71003"/>
                </a:lnTo>
                <a:lnTo>
                  <a:pt x="378353" y="68106"/>
                </a:lnTo>
                <a:lnTo>
                  <a:pt x="415490" y="64241"/>
                </a:lnTo>
                <a:lnTo>
                  <a:pt x="498034" y="59349"/>
                </a:lnTo>
                <a:lnTo>
                  <a:pt x="624768" y="53780"/>
                </a:lnTo>
                <a:lnTo>
                  <a:pt x="650826" y="52998"/>
                </a:lnTo>
                <a:lnTo>
                  <a:pt x="769418" y="51898"/>
                </a:lnTo>
                <a:lnTo>
                  <a:pt x="803457" y="50791"/>
                </a:lnTo>
                <a:lnTo>
                  <a:pt x="830913" y="49100"/>
                </a:lnTo>
                <a:lnTo>
                  <a:pt x="853980" y="47021"/>
                </a:lnTo>
                <a:lnTo>
                  <a:pt x="909197" y="44094"/>
                </a:lnTo>
                <a:lnTo>
                  <a:pt x="973925" y="43227"/>
                </a:lnTo>
                <a:lnTo>
                  <a:pt x="1112634" y="42894"/>
                </a:lnTo>
                <a:lnTo>
                  <a:pt x="1145379" y="40337"/>
                </a:lnTo>
                <a:lnTo>
                  <a:pt x="1160778" y="38320"/>
                </a:lnTo>
                <a:lnTo>
                  <a:pt x="1218529" y="36081"/>
                </a:lnTo>
                <a:lnTo>
                  <a:pt x="1393141" y="33573"/>
                </a:lnTo>
                <a:lnTo>
                  <a:pt x="1538320" y="28468"/>
                </a:lnTo>
                <a:lnTo>
                  <a:pt x="1623180" y="26940"/>
                </a:lnTo>
                <a:lnTo>
                  <a:pt x="1660287" y="25579"/>
                </a:lnTo>
                <a:lnTo>
                  <a:pt x="1786125" y="18443"/>
                </a:lnTo>
                <a:lnTo>
                  <a:pt x="1799397" y="17058"/>
                </a:lnTo>
                <a:lnTo>
                  <a:pt x="1811104" y="15182"/>
                </a:lnTo>
                <a:lnTo>
                  <a:pt x="1821764" y="12979"/>
                </a:lnTo>
                <a:lnTo>
                  <a:pt x="1843771" y="7991"/>
                </a:lnTo>
                <a:lnTo>
                  <a:pt x="18773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8"/>
          <p:cNvSpPr/>
          <p:nvPr/>
        </p:nvSpPr>
        <p:spPr>
          <a:xfrm>
            <a:off x="7658100" y="4620628"/>
            <a:ext cx="300038" cy="17095"/>
          </a:xfrm>
          <a:custGeom>
            <a:avLst/>
            <a:gdLst/>
            <a:ahLst/>
            <a:cxnLst/>
            <a:rect l="0" t="0" r="0" b="0"/>
            <a:pathLst>
              <a:path w="300038" h="17095">
                <a:moveTo>
                  <a:pt x="0" y="17094"/>
                </a:moveTo>
                <a:lnTo>
                  <a:pt x="4550" y="17094"/>
                </a:lnTo>
                <a:lnTo>
                  <a:pt x="9701" y="16142"/>
                </a:lnTo>
                <a:lnTo>
                  <a:pt x="25584" y="12544"/>
                </a:lnTo>
                <a:lnTo>
                  <a:pt x="32295" y="11203"/>
                </a:lnTo>
                <a:lnTo>
                  <a:pt x="37723" y="10309"/>
                </a:lnTo>
                <a:lnTo>
                  <a:pt x="42293" y="9713"/>
                </a:lnTo>
                <a:lnTo>
                  <a:pt x="47245" y="8364"/>
                </a:lnTo>
                <a:lnTo>
                  <a:pt x="52451" y="6512"/>
                </a:lnTo>
                <a:lnTo>
                  <a:pt x="57828" y="4324"/>
                </a:lnTo>
                <a:lnTo>
                  <a:pt x="66175" y="2866"/>
                </a:lnTo>
                <a:lnTo>
                  <a:pt x="76501" y="1893"/>
                </a:lnTo>
                <a:lnTo>
                  <a:pt x="88148" y="1246"/>
                </a:lnTo>
                <a:lnTo>
                  <a:pt x="123949" y="525"/>
                </a:lnTo>
                <a:lnTo>
                  <a:pt x="213435" y="0"/>
                </a:lnTo>
                <a:lnTo>
                  <a:pt x="300037" y="85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9"/>
          <p:cNvSpPr/>
          <p:nvPr/>
        </p:nvSpPr>
        <p:spPr>
          <a:xfrm>
            <a:off x="7692390" y="4329112"/>
            <a:ext cx="360045" cy="25718"/>
          </a:xfrm>
          <a:custGeom>
            <a:avLst/>
            <a:gdLst/>
            <a:ahLst/>
            <a:cxnLst/>
            <a:rect l="0" t="0" r="0" b="0"/>
            <a:pathLst>
              <a:path w="360045" h="25718">
                <a:moveTo>
                  <a:pt x="0" y="25717"/>
                </a:moveTo>
                <a:lnTo>
                  <a:pt x="4551" y="25717"/>
                </a:lnTo>
                <a:lnTo>
                  <a:pt x="7796" y="24765"/>
                </a:lnTo>
                <a:lnTo>
                  <a:pt x="11865" y="23178"/>
                </a:lnTo>
                <a:lnTo>
                  <a:pt x="16482" y="21167"/>
                </a:lnTo>
                <a:lnTo>
                  <a:pt x="22418" y="19826"/>
                </a:lnTo>
                <a:lnTo>
                  <a:pt x="29233" y="18933"/>
                </a:lnTo>
                <a:lnTo>
                  <a:pt x="36634" y="18337"/>
                </a:lnTo>
                <a:lnTo>
                  <a:pt x="46330" y="16987"/>
                </a:lnTo>
                <a:lnTo>
                  <a:pt x="69803" y="12947"/>
                </a:lnTo>
                <a:lnTo>
                  <a:pt x="82730" y="11489"/>
                </a:lnTo>
                <a:lnTo>
                  <a:pt x="96111" y="10517"/>
                </a:lnTo>
                <a:lnTo>
                  <a:pt x="109794" y="9869"/>
                </a:lnTo>
                <a:lnTo>
                  <a:pt x="121773" y="8484"/>
                </a:lnTo>
                <a:lnTo>
                  <a:pt x="132617" y="6609"/>
                </a:lnTo>
                <a:lnTo>
                  <a:pt x="142704" y="4406"/>
                </a:lnTo>
                <a:lnTo>
                  <a:pt x="155143" y="2937"/>
                </a:lnTo>
                <a:lnTo>
                  <a:pt x="169151" y="1958"/>
                </a:lnTo>
                <a:lnTo>
                  <a:pt x="206012" y="580"/>
                </a:lnTo>
                <a:lnTo>
                  <a:pt x="227768" y="258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50"/>
          <p:cNvSpPr/>
          <p:nvPr/>
        </p:nvSpPr>
        <p:spPr>
          <a:xfrm>
            <a:off x="7709534" y="3960495"/>
            <a:ext cx="342901" cy="51435"/>
          </a:xfrm>
          <a:custGeom>
            <a:avLst/>
            <a:gdLst/>
            <a:ahLst/>
            <a:cxnLst/>
            <a:rect l="0" t="0" r="0" b="0"/>
            <a:pathLst>
              <a:path w="342901" h="51435">
                <a:moveTo>
                  <a:pt x="0" y="51434"/>
                </a:moveTo>
                <a:lnTo>
                  <a:pt x="9102" y="46884"/>
                </a:lnTo>
                <a:lnTo>
                  <a:pt x="13688" y="45543"/>
                </a:lnTo>
                <a:lnTo>
                  <a:pt x="23864" y="44054"/>
                </a:lnTo>
                <a:lnTo>
                  <a:pt x="32102" y="42704"/>
                </a:lnTo>
                <a:lnTo>
                  <a:pt x="66451" y="36254"/>
                </a:lnTo>
                <a:lnTo>
                  <a:pt x="93034" y="31035"/>
                </a:lnTo>
                <a:lnTo>
                  <a:pt x="104885" y="28310"/>
                </a:lnTo>
                <a:lnTo>
                  <a:pt x="115644" y="25541"/>
                </a:lnTo>
                <a:lnTo>
                  <a:pt x="125673" y="22742"/>
                </a:lnTo>
                <a:lnTo>
                  <a:pt x="138075" y="19924"/>
                </a:lnTo>
                <a:lnTo>
                  <a:pt x="211011" y="5704"/>
                </a:lnTo>
                <a:lnTo>
                  <a:pt x="228305" y="3803"/>
                </a:lnTo>
                <a:lnTo>
                  <a:pt x="247453" y="2535"/>
                </a:lnTo>
                <a:lnTo>
                  <a:pt x="295570" y="75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51"/>
          <p:cNvSpPr/>
          <p:nvPr/>
        </p:nvSpPr>
        <p:spPr>
          <a:xfrm>
            <a:off x="8001000" y="4757737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0" y="0"/>
                </a:moveTo>
                <a:lnTo>
                  <a:pt x="0" y="11932"/>
                </a:lnTo>
                <a:lnTo>
                  <a:pt x="952" y="16527"/>
                </a:lnTo>
                <a:lnTo>
                  <a:pt x="2539" y="22448"/>
                </a:lnTo>
                <a:lnTo>
                  <a:pt x="4550" y="29253"/>
                </a:lnTo>
                <a:lnTo>
                  <a:pt x="6843" y="35694"/>
                </a:lnTo>
                <a:lnTo>
                  <a:pt x="9325" y="41894"/>
                </a:lnTo>
                <a:lnTo>
                  <a:pt x="11931" y="47932"/>
                </a:lnTo>
                <a:lnTo>
                  <a:pt x="13669" y="52910"/>
                </a:lnTo>
                <a:lnTo>
                  <a:pt x="14828" y="57181"/>
                </a:lnTo>
                <a:lnTo>
                  <a:pt x="21239" y="89083"/>
                </a:lnTo>
                <a:lnTo>
                  <a:pt x="22731" y="100346"/>
                </a:lnTo>
                <a:lnTo>
                  <a:pt x="23727" y="111665"/>
                </a:lnTo>
                <a:lnTo>
                  <a:pt x="24833" y="132497"/>
                </a:lnTo>
                <a:lnTo>
                  <a:pt x="25324" y="148105"/>
                </a:lnTo>
                <a:lnTo>
                  <a:pt x="25665" y="183828"/>
                </a:lnTo>
                <a:lnTo>
                  <a:pt x="25717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52"/>
          <p:cNvSpPr/>
          <p:nvPr/>
        </p:nvSpPr>
        <p:spPr>
          <a:xfrm>
            <a:off x="8330388" y="4723447"/>
            <a:ext cx="39230" cy="222886"/>
          </a:xfrm>
          <a:custGeom>
            <a:avLst/>
            <a:gdLst/>
            <a:ahLst/>
            <a:cxnLst/>
            <a:rect l="0" t="0" r="0" b="0"/>
            <a:pathLst>
              <a:path w="39230" h="222886">
                <a:moveTo>
                  <a:pt x="4939" y="0"/>
                </a:moveTo>
                <a:lnTo>
                  <a:pt x="388" y="13653"/>
                </a:lnTo>
                <a:lnTo>
                  <a:pt x="0" y="18627"/>
                </a:lnTo>
                <a:lnTo>
                  <a:pt x="694" y="22895"/>
                </a:lnTo>
                <a:lnTo>
                  <a:pt x="2108" y="26694"/>
                </a:lnTo>
                <a:lnTo>
                  <a:pt x="4004" y="33036"/>
                </a:lnTo>
                <a:lnTo>
                  <a:pt x="8651" y="50243"/>
                </a:lnTo>
                <a:lnTo>
                  <a:pt x="10271" y="63022"/>
                </a:lnTo>
                <a:lnTo>
                  <a:pt x="11352" y="78210"/>
                </a:lnTo>
                <a:lnTo>
                  <a:pt x="12071" y="95003"/>
                </a:lnTo>
                <a:lnTo>
                  <a:pt x="13505" y="108103"/>
                </a:lnTo>
                <a:lnTo>
                  <a:pt x="15412" y="118741"/>
                </a:lnTo>
                <a:lnTo>
                  <a:pt x="17635" y="127739"/>
                </a:lnTo>
                <a:lnTo>
                  <a:pt x="20072" y="136594"/>
                </a:lnTo>
                <a:lnTo>
                  <a:pt x="25316" y="154053"/>
                </a:lnTo>
                <a:lnTo>
                  <a:pt x="27097" y="163662"/>
                </a:lnTo>
                <a:lnTo>
                  <a:pt x="28283" y="173878"/>
                </a:lnTo>
                <a:lnTo>
                  <a:pt x="29602" y="192532"/>
                </a:lnTo>
                <a:lnTo>
                  <a:pt x="30188" y="203997"/>
                </a:lnTo>
                <a:lnTo>
                  <a:pt x="30448" y="212268"/>
                </a:lnTo>
                <a:lnTo>
                  <a:pt x="30517" y="215807"/>
                </a:lnTo>
                <a:lnTo>
                  <a:pt x="31517" y="218167"/>
                </a:lnTo>
                <a:lnTo>
                  <a:pt x="33134" y="219740"/>
                </a:lnTo>
                <a:lnTo>
                  <a:pt x="39229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53"/>
          <p:cNvSpPr/>
          <p:nvPr/>
        </p:nvSpPr>
        <p:spPr>
          <a:xfrm>
            <a:off x="8575357" y="4689157"/>
            <a:ext cx="25719" cy="282894"/>
          </a:xfrm>
          <a:custGeom>
            <a:avLst/>
            <a:gdLst/>
            <a:ahLst/>
            <a:cxnLst/>
            <a:rect l="0" t="0" r="0" b="0"/>
            <a:pathLst>
              <a:path w="25719" h="282894">
                <a:moveTo>
                  <a:pt x="0" y="0"/>
                </a:moveTo>
                <a:lnTo>
                  <a:pt x="11932" y="23864"/>
                </a:lnTo>
                <a:lnTo>
                  <a:pt x="13670" y="29244"/>
                </a:lnTo>
                <a:lnTo>
                  <a:pt x="14828" y="34736"/>
                </a:lnTo>
                <a:lnTo>
                  <a:pt x="15600" y="40302"/>
                </a:lnTo>
                <a:lnTo>
                  <a:pt x="21239" y="75442"/>
                </a:lnTo>
                <a:lnTo>
                  <a:pt x="22732" y="90300"/>
                </a:lnTo>
                <a:lnTo>
                  <a:pt x="23727" y="105920"/>
                </a:lnTo>
                <a:lnTo>
                  <a:pt x="24390" y="122048"/>
                </a:lnTo>
                <a:lnTo>
                  <a:pt x="25543" y="234018"/>
                </a:lnTo>
                <a:lnTo>
                  <a:pt x="25718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54"/>
          <p:cNvSpPr/>
          <p:nvPr/>
        </p:nvSpPr>
        <p:spPr>
          <a:xfrm>
            <a:off x="7658100" y="5075730"/>
            <a:ext cx="394335" cy="24803"/>
          </a:xfrm>
          <a:custGeom>
            <a:avLst/>
            <a:gdLst/>
            <a:ahLst/>
            <a:cxnLst/>
            <a:rect l="0" t="0" r="0" b="0"/>
            <a:pathLst>
              <a:path w="394335" h="24803">
                <a:moveTo>
                  <a:pt x="0" y="16335"/>
                </a:moveTo>
                <a:lnTo>
                  <a:pt x="0" y="20886"/>
                </a:lnTo>
                <a:lnTo>
                  <a:pt x="1905" y="22226"/>
                </a:lnTo>
                <a:lnTo>
                  <a:pt x="5080" y="23120"/>
                </a:lnTo>
                <a:lnTo>
                  <a:pt x="9101" y="23716"/>
                </a:lnTo>
                <a:lnTo>
                  <a:pt x="21190" y="24378"/>
                </a:lnTo>
                <a:lnTo>
                  <a:pt x="41521" y="24750"/>
                </a:lnTo>
                <a:lnTo>
                  <a:pt x="47683" y="24802"/>
                </a:lnTo>
                <a:lnTo>
                  <a:pt x="54649" y="23885"/>
                </a:lnTo>
                <a:lnTo>
                  <a:pt x="62150" y="22321"/>
                </a:lnTo>
                <a:lnTo>
                  <a:pt x="70008" y="20325"/>
                </a:lnTo>
                <a:lnTo>
                  <a:pt x="87629" y="17090"/>
                </a:lnTo>
                <a:lnTo>
                  <a:pt x="140229" y="8416"/>
                </a:lnTo>
                <a:lnTo>
                  <a:pt x="165875" y="5340"/>
                </a:lnTo>
                <a:lnTo>
                  <a:pt x="189641" y="3290"/>
                </a:lnTo>
                <a:lnTo>
                  <a:pt x="229065" y="1012"/>
                </a:lnTo>
                <a:lnTo>
                  <a:pt x="252937" y="0"/>
                </a:lnTo>
                <a:lnTo>
                  <a:pt x="267684" y="682"/>
                </a:lnTo>
                <a:lnTo>
                  <a:pt x="285136" y="2090"/>
                </a:lnTo>
                <a:lnTo>
                  <a:pt x="319131" y="5241"/>
                </a:lnTo>
                <a:lnTo>
                  <a:pt x="340591" y="6641"/>
                </a:lnTo>
                <a:lnTo>
                  <a:pt x="349932" y="7968"/>
                </a:lnTo>
                <a:lnTo>
                  <a:pt x="359019" y="9804"/>
                </a:lnTo>
                <a:lnTo>
                  <a:pt x="377838" y="14400"/>
                </a:lnTo>
                <a:lnTo>
                  <a:pt x="394334" y="16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55"/>
          <p:cNvSpPr/>
          <p:nvPr/>
        </p:nvSpPr>
        <p:spPr>
          <a:xfrm>
            <a:off x="7700962" y="5349240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8572"/>
                </a:moveTo>
                <a:lnTo>
                  <a:pt x="100693" y="8572"/>
                </a:lnTo>
                <a:lnTo>
                  <a:pt x="109991" y="7620"/>
                </a:lnTo>
                <a:lnTo>
                  <a:pt x="119048" y="6032"/>
                </a:lnTo>
                <a:lnTo>
                  <a:pt x="127943" y="4022"/>
                </a:lnTo>
                <a:lnTo>
                  <a:pt x="144350" y="2680"/>
                </a:lnTo>
                <a:lnTo>
                  <a:pt x="165766" y="1787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56"/>
          <p:cNvSpPr/>
          <p:nvPr/>
        </p:nvSpPr>
        <p:spPr>
          <a:xfrm>
            <a:off x="7752397" y="5589310"/>
            <a:ext cx="325756" cy="25678"/>
          </a:xfrm>
          <a:custGeom>
            <a:avLst/>
            <a:gdLst/>
            <a:ahLst/>
            <a:cxnLst/>
            <a:rect l="0" t="0" r="0" b="0"/>
            <a:pathLst>
              <a:path w="325756" h="25678">
                <a:moveTo>
                  <a:pt x="0" y="25677"/>
                </a:moveTo>
                <a:lnTo>
                  <a:pt x="23864" y="25677"/>
                </a:lnTo>
                <a:lnTo>
                  <a:pt x="31149" y="24725"/>
                </a:lnTo>
                <a:lnTo>
                  <a:pt x="39816" y="23137"/>
                </a:lnTo>
                <a:lnTo>
                  <a:pt x="49405" y="21127"/>
                </a:lnTo>
                <a:lnTo>
                  <a:pt x="56749" y="19785"/>
                </a:lnTo>
                <a:lnTo>
                  <a:pt x="62598" y="18892"/>
                </a:lnTo>
                <a:lnTo>
                  <a:pt x="67448" y="18296"/>
                </a:lnTo>
                <a:lnTo>
                  <a:pt x="73541" y="16947"/>
                </a:lnTo>
                <a:lnTo>
                  <a:pt x="80460" y="15094"/>
                </a:lnTo>
                <a:lnTo>
                  <a:pt x="87930" y="12907"/>
                </a:lnTo>
                <a:lnTo>
                  <a:pt x="94815" y="10496"/>
                </a:lnTo>
                <a:lnTo>
                  <a:pt x="101310" y="7937"/>
                </a:lnTo>
                <a:lnTo>
                  <a:pt x="107545" y="5277"/>
                </a:lnTo>
                <a:lnTo>
                  <a:pt x="114559" y="3505"/>
                </a:lnTo>
                <a:lnTo>
                  <a:pt x="122093" y="2323"/>
                </a:lnTo>
                <a:lnTo>
                  <a:pt x="129973" y="1535"/>
                </a:lnTo>
                <a:lnTo>
                  <a:pt x="143799" y="1010"/>
                </a:lnTo>
                <a:lnTo>
                  <a:pt x="219879" y="98"/>
                </a:lnTo>
                <a:lnTo>
                  <a:pt x="243161" y="0"/>
                </a:lnTo>
                <a:lnTo>
                  <a:pt x="249738" y="940"/>
                </a:lnTo>
                <a:lnTo>
                  <a:pt x="256027" y="2518"/>
                </a:lnTo>
                <a:lnTo>
                  <a:pt x="262125" y="4522"/>
                </a:lnTo>
                <a:lnTo>
                  <a:pt x="268094" y="5860"/>
                </a:lnTo>
                <a:lnTo>
                  <a:pt x="273980" y="6750"/>
                </a:lnTo>
                <a:lnTo>
                  <a:pt x="325755" y="85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7"/>
          <p:cNvSpPr/>
          <p:nvPr/>
        </p:nvSpPr>
        <p:spPr>
          <a:xfrm>
            <a:off x="7478077" y="4774882"/>
            <a:ext cx="1" cy="257176"/>
          </a:xfrm>
          <a:custGeom>
            <a:avLst/>
            <a:gdLst/>
            <a:ahLst/>
            <a:cxnLst/>
            <a:rect l="0" t="0" r="0" b="0"/>
            <a:pathLst>
              <a:path w="1" h="257176">
                <a:moveTo>
                  <a:pt x="0" y="0"/>
                </a:move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8"/>
          <p:cNvSpPr/>
          <p:nvPr/>
        </p:nvSpPr>
        <p:spPr>
          <a:xfrm>
            <a:off x="7118032" y="4774882"/>
            <a:ext cx="25719" cy="274321"/>
          </a:xfrm>
          <a:custGeom>
            <a:avLst/>
            <a:gdLst/>
            <a:ahLst/>
            <a:cxnLst/>
            <a:rect l="0" t="0" r="0" b="0"/>
            <a:pathLst>
              <a:path w="25719" h="274321">
                <a:moveTo>
                  <a:pt x="0" y="0"/>
                </a:moveTo>
                <a:lnTo>
                  <a:pt x="0" y="77638"/>
                </a:lnTo>
                <a:lnTo>
                  <a:pt x="2858" y="98431"/>
                </a:lnTo>
                <a:lnTo>
                  <a:pt x="20356" y="203205"/>
                </a:lnTo>
                <a:lnTo>
                  <a:pt x="22143" y="215480"/>
                </a:lnTo>
                <a:lnTo>
                  <a:pt x="23334" y="225569"/>
                </a:lnTo>
                <a:lnTo>
                  <a:pt x="24129" y="234199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59"/>
          <p:cNvSpPr/>
          <p:nvPr/>
        </p:nvSpPr>
        <p:spPr>
          <a:xfrm>
            <a:off x="7743825" y="4820598"/>
            <a:ext cx="85650" cy="48517"/>
          </a:xfrm>
          <a:custGeom>
            <a:avLst/>
            <a:gdLst/>
            <a:ahLst/>
            <a:cxnLst/>
            <a:rect l="0" t="0" r="0" b="0"/>
            <a:pathLst>
              <a:path w="85650" h="48517">
                <a:moveTo>
                  <a:pt x="0" y="22864"/>
                </a:moveTo>
                <a:lnTo>
                  <a:pt x="36904" y="15483"/>
                </a:lnTo>
                <a:lnTo>
                  <a:pt x="40795" y="16038"/>
                </a:lnTo>
                <a:lnTo>
                  <a:pt x="45294" y="17361"/>
                </a:lnTo>
                <a:lnTo>
                  <a:pt x="50199" y="19196"/>
                </a:lnTo>
                <a:lnTo>
                  <a:pt x="53468" y="21371"/>
                </a:lnTo>
                <a:lnTo>
                  <a:pt x="55648" y="23774"/>
                </a:lnTo>
                <a:lnTo>
                  <a:pt x="57101" y="26329"/>
                </a:lnTo>
                <a:lnTo>
                  <a:pt x="57117" y="28031"/>
                </a:lnTo>
                <a:lnTo>
                  <a:pt x="56175" y="29166"/>
                </a:lnTo>
                <a:lnTo>
                  <a:pt x="54595" y="29923"/>
                </a:lnTo>
                <a:lnTo>
                  <a:pt x="52589" y="31380"/>
                </a:lnTo>
                <a:lnTo>
                  <a:pt x="50300" y="33304"/>
                </a:lnTo>
                <a:lnTo>
                  <a:pt x="44331" y="38685"/>
                </a:lnTo>
                <a:lnTo>
                  <a:pt x="38746" y="44168"/>
                </a:lnTo>
                <a:lnTo>
                  <a:pt x="36308" y="45639"/>
                </a:lnTo>
                <a:lnTo>
                  <a:pt x="33730" y="46620"/>
                </a:lnTo>
                <a:lnTo>
                  <a:pt x="31059" y="47274"/>
                </a:lnTo>
                <a:lnTo>
                  <a:pt x="28326" y="47710"/>
                </a:lnTo>
                <a:lnTo>
                  <a:pt x="25551" y="48000"/>
                </a:lnTo>
                <a:lnTo>
                  <a:pt x="22749" y="48194"/>
                </a:lnTo>
                <a:lnTo>
                  <a:pt x="19929" y="48323"/>
                </a:lnTo>
                <a:lnTo>
                  <a:pt x="14254" y="48467"/>
                </a:lnTo>
                <a:lnTo>
                  <a:pt x="12360" y="47552"/>
                </a:lnTo>
                <a:lnTo>
                  <a:pt x="11097" y="45990"/>
                </a:lnTo>
                <a:lnTo>
                  <a:pt x="10255" y="43996"/>
                </a:lnTo>
                <a:lnTo>
                  <a:pt x="8742" y="41715"/>
                </a:lnTo>
                <a:lnTo>
                  <a:pt x="6780" y="39242"/>
                </a:lnTo>
                <a:lnTo>
                  <a:pt x="1339" y="32978"/>
                </a:lnTo>
                <a:lnTo>
                  <a:pt x="1845" y="31512"/>
                </a:lnTo>
                <a:lnTo>
                  <a:pt x="3135" y="29582"/>
                </a:lnTo>
                <a:lnTo>
                  <a:pt x="4948" y="27342"/>
                </a:lnTo>
                <a:lnTo>
                  <a:pt x="7108" y="24897"/>
                </a:lnTo>
                <a:lnTo>
                  <a:pt x="12049" y="19640"/>
                </a:lnTo>
                <a:lnTo>
                  <a:pt x="14700" y="15952"/>
                </a:lnTo>
                <a:lnTo>
                  <a:pt x="17419" y="11589"/>
                </a:lnTo>
                <a:lnTo>
                  <a:pt x="20186" y="6775"/>
                </a:lnTo>
                <a:lnTo>
                  <a:pt x="22982" y="3566"/>
                </a:lnTo>
                <a:lnTo>
                  <a:pt x="25799" y="1426"/>
                </a:lnTo>
                <a:lnTo>
                  <a:pt x="28630" y="0"/>
                </a:lnTo>
                <a:lnTo>
                  <a:pt x="32421" y="1"/>
                </a:lnTo>
                <a:lnTo>
                  <a:pt x="36854" y="954"/>
                </a:lnTo>
                <a:lnTo>
                  <a:pt x="41714" y="2543"/>
                </a:lnTo>
                <a:lnTo>
                  <a:pt x="45907" y="3602"/>
                </a:lnTo>
                <a:lnTo>
                  <a:pt x="49655" y="4307"/>
                </a:lnTo>
                <a:lnTo>
                  <a:pt x="53106" y="4778"/>
                </a:lnTo>
                <a:lnTo>
                  <a:pt x="55405" y="6997"/>
                </a:lnTo>
                <a:lnTo>
                  <a:pt x="56940" y="10381"/>
                </a:lnTo>
                <a:lnTo>
                  <a:pt x="57962" y="14542"/>
                </a:lnTo>
                <a:lnTo>
                  <a:pt x="58643" y="18269"/>
                </a:lnTo>
                <a:lnTo>
                  <a:pt x="59098" y="21705"/>
                </a:lnTo>
                <a:lnTo>
                  <a:pt x="59828" y="29515"/>
                </a:lnTo>
                <a:lnTo>
                  <a:pt x="59888" y="31108"/>
                </a:lnTo>
                <a:lnTo>
                  <a:pt x="59954" y="35418"/>
                </a:lnTo>
                <a:lnTo>
                  <a:pt x="59019" y="36948"/>
                </a:lnTo>
                <a:lnTo>
                  <a:pt x="57443" y="37969"/>
                </a:lnTo>
                <a:lnTo>
                  <a:pt x="55440" y="38649"/>
                </a:lnTo>
                <a:lnTo>
                  <a:pt x="52200" y="40054"/>
                </a:lnTo>
                <a:lnTo>
                  <a:pt x="43520" y="44157"/>
                </a:lnTo>
                <a:lnTo>
                  <a:pt x="39491" y="45632"/>
                </a:lnTo>
                <a:lnTo>
                  <a:pt x="35852" y="46615"/>
                </a:lnTo>
                <a:lnTo>
                  <a:pt x="32474" y="47271"/>
                </a:lnTo>
                <a:lnTo>
                  <a:pt x="29269" y="46755"/>
                </a:lnTo>
                <a:lnTo>
                  <a:pt x="26180" y="45459"/>
                </a:lnTo>
                <a:lnTo>
                  <a:pt x="23169" y="43642"/>
                </a:lnTo>
                <a:lnTo>
                  <a:pt x="21160" y="41479"/>
                </a:lnTo>
                <a:lnTo>
                  <a:pt x="19822" y="39084"/>
                </a:lnTo>
                <a:lnTo>
                  <a:pt x="17674" y="32947"/>
                </a:lnTo>
                <a:lnTo>
                  <a:pt x="18450" y="30539"/>
                </a:lnTo>
                <a:lnTo>
                  <a:pt x="19920" y="27028"/>
                </a:lnTo>
                <a:lnTo>
                  <a:pt x="21852" y="22783"/>
                </a:lnTo>
                <a:lnTo>
                  <a:pt x="24093" y="19000"/>
                </a:lnTo>
                <a:lnTo>
                  <a:pt x="26540" y="15525"/>
                </a:lnTo>
                <a:lnTo>
                  <a:pt x="29123" y="12257"/>
                </a:lnTo>
                <a:lnTo>
                  <a:pt x="32750" y="10078"/>
                </a:lnTo>
                <a:lnTo>
                  <a:pt x="37073" y="8625"/>
                </a:lnTo>
                <a:lnTo>
                  <a:pt x="41861" y="7656"/>
                </a:lnTo>
                <a:lnTo>
                  <a:pt x="46004" y="7010"/>
                </a:lnTo>
                <a:lnTo>
                  <a:pt x="49720" y="6580"/>
                </a:lnTo>
                <a:lnTo>
                  <a:pt x="53149" y="6293"/>
                </a:lnTo>
                <a:lnTo>
                  <a:pt x="56388" y="6101"/>
                </a:lnTo>
                <a:lnTo>
                  <a:pt x="62526" y="5889"/>
                </a:lnTo>
                <a:lnTo>
                  <a:pt x="66449" y="6785"/>
                </a:lnTo>
                <a:lnTo>
                  <a:pt x="70969" y="8335"/>
                </a:lnTo>
                <a:lnTo>
                  <a:pt x="82810" y="13115"/>
                </a:lnTo>
                <a:lnTo>
                  <a:pt x="83782" y="14459"/>
                </a:lnTo>
                <a:lnTo>
                  <a:pt x="84429" y="16309"/>
                </a:lnTo>
                <a:lnTo>
                  <a:pt x="84861" y="18494"/>
                </a:lnTo>
                <a:lnTo>
                  <a:pt x="85149" y="20903"/>
                </a:lnTo>
                <a:lnTo>
                  <a:pt x="85341" y="23462"/>
                </a:lnTo>
                <a:lnTo>
                  <a:pt x="85649" y="29861"/>
                </a:lnTo>
                <a:lnTo>
                  <a:pt x="83770" y="32292"/>
                </a:lnTo>
                <a:lnTo>
                  <a:pt x="80611" y="35816"/>
                </a:lnTo>
                <a:lnTo>
                  <a:pt x="70956" y="46060"/>
                </a:lnTo>
                <a:lnTo>
                  <a:pt x="69212" y="46901"/>
                </a:lnTo>
                <a:lnTo>
                  <a:pt x="67096" y="47461"/>
                </a:lnTo>
                <a:lnTo>
                  <a:pt x="64733" y="47835"/>
                </a:lnTo>
                <a:lnTo>
                  <a:pt x="62205" y="48083"/>
                </a:lnTo>
                <a:lnTo>
                  <a:pt x="59567" y="48250"/>
                </a:lnTo>
                <a:lnTo>
                  <a:pt x="54097" y="48434"/>
                </a:lnTo>
                <a:lnTo>
                  <a:pt x="48490" y="48516"/>
                </a:lnTo>
                <a:lnTo>
                  <a:pt x="46614" y="47585"/>
                </a:lnTo>
                <a:lnTo>
                  <a:pt x="45363" y="46013"/>
                </a:lnTo>
                <a:lnTo>
                  <a:pt x="44529" y="44011"/>
                </a:lnTo>
                <a:lnTo>
                  <a:pt x="43021" y="41725"/>
                </a:lnTo>
                <a:lnTo>
                  <a:pt x="41063" y="39248"/>
                </a:lnTo>
                <a:lnTo>
                  <a:pt x="42862" y="314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60"/>
          <p:cNvSpPr/>
          <p:nvPr/>
        </p:nvSpPr>
        <p:spPr>
          <a:xfrm>
            <a:off x="7975282" y="5040757"/>
            <a:ext cx="59863" cy="66057"/>
          </a:xfrm>
          <a:custGeom>
            <a:avLst/>
            <a:gdLst/>
            <a:ahLst/>
            <a:cxnLst/>
            <a:rect l="0" t="0" r="0" b="0"/>
            <a:pathLst>
              <a:path w="59863" h="66057">
                <a:moveTo>
                  <a:pt x="0" y="25590"/>
                </a:moveTo>
                <a:lnTo>
                  <a:pt x="9102" y="25590"/>
                </a:lnTo>
                <a:lnTo>
                  <a:pt x="12735" y="26543"/>
                </a:lnTo>
                <a:lnTo>
                  <a:pt x="16110" y="28130"/>
                </a:lnTo>
                <a:lnTo>
                  <a:pt x="23820" y="32971"/>
                </a:lnTo>
                <a:lnTo>
                  <a:pt x="24452" y="34321"/>
                </a:lnTo>
                <a:lnTo>
                  <a:pt x="24874" y="36173"/>
                </a:lnTo>
                <a:lnTo>
                  <a:pt x="25156" y="38360"/>
                </a:lnTo>
                <a:lnTo>
                  <a:pt x="26295" y="39819"/>
                </a:lnTo>
                <a:lnTo>
                  <a:pt x="28008" y="40791"/>
                </a:lnTo>
                <a:lnTo>
                  <a:pt x="30103" y="41439"/>
                </a:lnTo>
                <a:lnTo>
                  <a:pt x="31498" y="42824"/>
                </a:lnTo>
                <a:lnTo>
                  <a:pt x="32429" y="44699"/>
                </a:lnTo>
                <a:lnTo>
                  <a:pt x="33049" y="46902"/>
                </a:lnTo>
                <a:lnTo>
                  <a:pt x="34415" y="48371"/>
                </a:lnTo>
                <a:lnTo>
                  <a:pt x="36278" y="49350"/>
                </a:lnTo>
                <a:lnTo>
                  <a:pt x="38474" y="50002"/>
                </a:lnTo>
                <a:lnTo>
                  <a:pt x="39937" y="51390"/>
                </a:lnTo>
                <a:lnTo>
                  <a:pt x="40912" y="53268"/>
                </a:lnTo>
                <a:lnTo>
                  <a:pt x="41561" y="55472"/>
                </a:lnTo>
                <a:lnTo>
                  <a:pt x="41043" y="57894"/>
                </a:lnTo>
                <a:lnTo>
                  <a:pt x="39745" y="60461"/>
                </a:lnTo>
                <a:lnTo>
                  <a:pt x="37926" y="63125"/>
                </a:lnTo>
                <a:lnTo>
                  <a:pt x="35761" y="63948"/>
                </a:lnTo>
                <a:lnTo>
                  <a:pt x="33366" y="63545"/>
                </a:lnTo>
                <a:lnTo>
                  <a:pt x="27228" y="60604"/>
                </a:lnTo>
                <a:lnTo>
                  <a:pt x="25773" y="59410"/>
                </a:lnTo>
                <a:lnTo>
                  <a:pt x="23849" y="57662"/>
                </a:lnTo>
                <a:lnTo>
                  <a:pt x="21615" y="55544"/>
                </a:lnTo>
                <a:lnTo>
                  <a:pt x="19172" y="52227"/>
                </a:lnTo>
                <a:lnTo>
                  <a:pt x="16592" y="48111"/>
                </a:lnTo>
                <a:lnTo>
                  <a:pt x="13919" y="43461"/>
                </a:lnTo>
                <a:lnTo>
                  <a:pt x="13089" y="39410"/>
                </a:lnTo>
                <a:lnTo>
                  <a:pt x="13489" y="35755"/>
                </a:lnTo>
                <a:lnTo>
                  <a:pt x="14708" y="32367"/>
                </a:lnTo>
                <a:lnTo>
                  <a:pt x="15520" y="29156"/>
                </a:lnTo>
                <a:lnTo>
                  <a:pt x="16062" y="26062"/>
                </a:lnTo>
                <a:lnTo>
                  <a:pt x="16423" y="23047"/>
                </a:lnTo>
                <a:lnTo>
                  <a:pt x="17616" y="21037"/>
                </a:lnTo>
                <a:lnTo>
                  <a:pt x="19364" y="19698"/>
                </a:lnTo>
                <a:lnTo>
                  <a:pt x="21483" y="18804"/>
                </a:lnTo>
                <a:lnTo>
                  <a:pt x="23846" y="18209"/>
                </a:lnTo>
                <a:lnTo>
                  <a:pt x="26376" y="17812"/>
                </a:lnTo>
                <a:lnTo>
                  <a:pt x="29014" y="17547"/>
                </a:lnTo>
                <a:lnTo>
                  <a:pt x="32678" y="17370"/>
                </a:lnTo>
                <a:lnTo>
                  <a:pt x="41829" y="17174"/>
                </a:lnTo>
                <a:lnTo>
                  <a:pt x="45031" y="18074"/>
                </a:lnTo>
                <a:lnTo>
                  <a:pt x="47166" y="19627"/>
                </a:lnTo>
                <a:lnTo>
                  <a:pt x="50592" y="24412"/>
                </a:lnTo>
                <a:lnTo>
                  <a:pt x="50873" y="25758"/>
                </a:lnTo>
                <a:lnTo>
                  <a:pt x="51060" y="27607"/>
                </a:lnTo>
                <a:lnTo>
                  <a:pt x="51185" y="29792"/>
                </a:lnTo>
                <a:lnTo>
                  <a:pt x="51324" y="37300"/>
                </a:lnTo>
                <a:lnTo>
                  <a:pt x="51362" y="41969"/>
                </a:lnTo>
                <a:lnTo>
                  <a:pt x="50434" y="46035"/>
                </a:lnTo>
                <a:lnTo>
                  <a:pt x="48863" y="49697"/>
                </a:lnTo>
                <a:lnTo>
                  <a:pt x="46862" y="53092"/>
                </a:lnTo>
                <a:lnTo>
                  <a:pt x="44577" y="55355"/>
                </a:lnTo>
                <a:lnTo>
                  <a:pt x="42101" y="56863"/>
                </a:lnTo>
                <a:lnTo>
                  <a:pt x="39497" y="57869"/>
                </a:lnTo>
                <a:lnTo>
                  <a:pt x="36809" y="58539"/>
                </a:lnTo>
                <a:lnTo>
                  <a:pt x="34064" y="58986"/>
                </a:lnTo>
                <a:lnTo>
                  <a:pt x="31282" y="59284"/>
                </a:lnTo>
                <a:lnTo>
                  <a:pt x="29427" y="58530"/>
                </a:lnTo>
                <a:lnTo>
                  <a:pt x="28190" y="57075"/>
                </a:lnTo>
                <a:lnTo>
                  <a:pt x="27367" y="55153"/>
                </a:lnTo>
                <a:lnTo>
                  <a:pt x="23911" y="47937"/>
                </a:lnTo>
                <a:lnTo>
                  <a:pt x="21655" y="43345"/>
                </a:lnTo>
                <a:lnTo>
                  <a:pt x="19199" y="39332"/>
                </a:lnTo>
                <a:lnTo>
                  <a:pt x="16610" y="35704"/>
                </a:lnTo>
                <a:lnTo>
                  <a:pt x="13931" y="32333"/>
                </a:lnTo>
                <a:lnTo>
                  <a:pt x="13097" y="28180"/>
                </a:lnTo>
                <a:lnTo>
                  <a:pt x="13494" y="23507"/>
                </a:lnTo>
                <a:lnTo>
                  <a:pt x="16424" y="11421"/>
                </a:lnTo>
                <a:lnTo>
                  <a:pt x="16665" y="9476"/>
                </a:lnTo>
                <a:lnTo>
                  <a:pt x="16825" y="7227"/>
                </a:lnTo>
                <a:lnTo>
                  <a:pt x="16931" y="4776"/>
                </a:lnTo>
                <a:lnTo>
                  <a:pt x="17955" y="3142"/>
                </a:lnTo>
                <a:lnTo>
                  <a:pt x="19591" y="2052"/>
                </a:lnTo>
                <a:lnTo>
                  <a:pt x="21633" y="1325"/>
                </a:lnTo>
                <a:lnTo>
                  <a:pt x="23947" y="841"/>
                </a:lnTo>
                <a:lnTo>
                  <a:pt x="26443" y="518"/>
                </a:lnTo>
                <a:lnTo>
                  <a:pt x="32740" y="0"/>
                </a:lnTo>
                <a:lnTo>
                  <a:pt x="34209" y="910"/>
                </a:lnTo>
                <a:lnTo>
                  <a:pt x="36141" y="2469"/>
                </a:lnTo>
                <a:lnTo>
                  <a:pt x="38382" y="4461"/>
                </a:lnTo>
                <a:lnTo>
                  <a:pt x="40828" y="5789"/>
                </a:lnTo>
                <a:lnTo>
                  <a:pt x="43411" y="6674"/>
                </a:lnTo>
                <a:lnTo>
                  <a:pt x="46085" y="7265"/>
                </a:lnTo>
                <a:lnTo>
                  <a:pt x="48821" y="8611"/>
                </a:lnTo>
                <a:lnTo>
                  <a:pt x="51598" y="10461"/>
                </a:lnTo>
                <a:lnTo>
                  <a:pt x="54401" y="12646"/>
                </a:lnTo>
                <a:lnTo>
                  <a:pt x="56270" y="15056"/>
                </a:lnTo>
                <a:lnTo>
                  <a:pt x="57516" y="17615"/>
                </a:lnTo>
                <a:lnTo>
                  <a:pt x="58347" y="20273"/>
                </a:lnTo>
                <a:lnTo>
                  <a:pt x="58901" y="22998"/>
                </a:lnTo>
                <a:lnTo>
                  <a:pt x="59270" y="25767"/>
                </a:lnTo>
                <a:lnTo>
                  <a:pt x="59515" y="28566"/>
                </a:lnTo>
                <a:lnTo>
                  <a:pt x="59679" y="33289"/>
                </a:lnTo>
                <a:lnTo>
                  <a:pt x="59862" y="46157"/>
                </a:lnTo>
                <a:lnTo>
                  <a:pt x="58958" y="51684"/>
                </a:lnTo>
                <a:lnTo>
                  <a:pt x="57403" y="56321"/>
                </a:lnTo>
                <a:lnTo>
                  <a:pt x="55413" y="60364"/>
                </a:lnTo>
                <a:lnTo>
                  <a:pt x="52183" y="63061"/>
                </a:lnTo>
                <a:lnTo>
                  <a:pt x="48123" y="64858"/>
                </a:lnTo>
                <a:lnTo>
                  <a:pt x="43513" y="66056"/>
                </a:lnTo>
                <a:lnTo>
                  <a:pt x="39486" y="65903"/>
                </a:lnTo>
                <a:lnTo>
                  <a:pt x="35849" y="64848"/>
                </a:lnTo>
                <a:lnTo>
                  <a:pt x="27718" y="60862"/>
                </a:lnTo>
                <a:lnTo>
                  <a:pt x="26100" y="59582"/>
                </a:lnTo>
                <a:lnTo>
                  <a:pt x="24067" y="57776"/>
                </a:lnTo>
                <a:lnTo>
                  <a:pt x="21760" y="55620"/>
                </a:lnTo>
                <a:lnTo>
                  <a:pt x="20222" y="53230"/>
                </a:lnTo>
                <a:lnTo>
                  <a:pt x="19196" y="50684"/>
                </a:lnTo>
                <a:lnTo>
                  <a:pt x="17145" y="427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61"/>
          <p:cNvSpPr/>
          <p:nvPr/>
        </p:nvSpPr>
        <p:spPr>
          <a:xfrm>
            <a:off x="8249602" y="5289232"/>
            <a:ext cx="55346" cy="76200"/>
          </a:xfrm>
          <a:custGeom>
            <a:avLst/>
            <a:gdLst/>
            <a:ahLst/>
            <a:cxnLst/>
            <a:rect l="0" t="0" r="0" b="0"/>
            <a:pathLst>
              <a:path w="55346" h="76200">
                <a:moveTo>
                  <a:pt x="34290" y="0"/>
                </a:moveTo>
                <a:lnTo>
                  <a:pt x="46221" y="11932"/>
                </a:lnTo>
                <a:lnTo>
                  <a:pt x="48912" y="16527"/>
                </a:lnTo>
                <a:lnTo>
                  <a:pt x="51658" y="22448"/>
                </a:lnTo>
                <a:lnTo>
                  <a:pt x="54442" y="29253"/>
                </a:lnTo>
                <a:lnTo>
                  <a:pt x="55345" y="35694"/>
                </a:lnTo>
                <a:lnTo>
                  <a:pt x="54994" y="41894"/>
                </a:lnTo>
                <a:lnTo>
                  <a:pt x="53807" y="47932"/>
                </a:lnTo>
                <a:lnTo>
                  <a:pt x="52064" y="51957"/>
                </a:lnTo>
                <a:lnTo>
                  <a:pt x="49950" y="54641"/>
                </a:lnTo>
                <a:lnTo>
                  <a:pt x="47587" y="56430"/>
                </a:lnTo>
                <a:lnTo>
                  <a:pt x="46012" y="56670"/>
                </a:lnTo>
                <a:lnTo>
                  <a:pt x="44963" y="55877"/>
                </a:lnTo>
                <a:lnTo>
                  <a:pt x="44263" y="54396"/>
                </a:lnTo>
                <a:lnTo>
                  <a:pt x="42844" y="53409"/>
                </a:lnTo>
                <a:lnTo>
                  <a:pt x="40946" y="52752"/>
                </a:lnTo>
                <a:lnTo>
                  <a:pt x="38726" y="52312"/>
                </a:lnTo>
                <a:lnTo>
                  <a:pt x="37247" y="51068"/>
                </a:lnTo>
                <a:lnTo>
                  <a:pt x="36262" y="49285"/>
                </a:lnTo>
                <a:lnTo>
                  <a:pt x="35604" y="47144"/>
                </a:lnTo>
                <a:lnTo>
                  <a:pt x="33262" y="43812"/>
                </a:lnTo>
                <a:lnTo>
                  <a:pt x="29794" y="39686"/>
                </a:lnTo>
                <a:lnTo>
                  <a:pt x="25578" y="35029"/>
                </a:lnTo>
                <a:lnTo>
                  <a:pt x="23720" y="31926"/>
                </a:lnTo>
                <a:lnTo>
                  <a:pt x="23433" y="29856"/>
                </a:lnTo>
                <a:lnTo>
                  <a:pt x="24195" y="28477"/>
                </a:lnTo>
                <a:lnTo>
                  <a:pt x="24703" y="28510"/>
                </a:lnTo>
                <a:lnTo>
                  <a:pt x="25040" y="29484"/>
                </a:lnTo>
                <a:lnTo>
                  <a:pt x="25267" y="31086"/>
                </a:lnTo>
                <a:lnTo>
                  <a:pt x="27322" y="33107"/>
                </a:lnTo>
                <a:lnTo>
                  <a:pt x="30597" y="35406"/>
                </a:lnTo>
                <a:lnTo>
                  <a:pt x="34686" y="37892"/>
                </a:lnTo>
                <a:lnTo>
                  <a:pt x="38364" y="41453"/>
                </a:lnTo>
                <a:lnTo>
                  <a:pt x="41769" y="45733"/>
                </a:lnTo>
                <a:lnTo>
                  <a:pt x="44991" y="50491"/>
                </a:lnTo>
                <a:lnTo>
                  <a:pt x="47139" y="55568"/>
                </a:lnTo>
                <a:lnTo>
                  <a:pt x="48571" y="60858"/>
                </a:lnTo>
                <a:lnTo>
                  <a:pt x="50870" y="73934"/>
                </a:lnTo>
                <a:lnTo>
                  <a:pt x="50106" y="75007"/>
                </a:lnTo>
                <a:lnTo>
                  <a:pt x="48644" y="75722"/>
                </a:lnTo>
                <a:lnTo>
                  <a:pt x="46717" y="76199"/>
                </a:lnTo>
                <a:lnTo>
                  <a:pt x="44480" y="75564"/>
                </a:lnTo>
                <a:lnTo>
                  <a:pt x="42036" y="74189"/>
                </a:lnTo>
                <a:lnTo>
                  <a:pt x="39454" y="72319"/>
                </a:lnTo>
                <a:lnTo>
                  <a:pt x="37733" y="70121"/>
                </a:lnTo>
                <a:lnTo>
                  <a:pt x="36585" y="67702"/>
                </a:lnTo>
                <a:lnTo>
                  <a:pt x="35820" y="65137"/>
                </a:lnTo>
                <a:lnTo>
                  <a:pt x="33405" y="60570"/>
                </a:lnTo>
                <a:lnTo>
                  <a:pt x="29890" y="54668"/>
                </a:lnTo>
                <a:lnTo>
                  <a:pt x="25642" y="47875"/>
                </a:lnTo>
                <a:lnTo>
                  <a:pt x="21857" y="41441"/>
                </a:lnTo>
                <a:lnTo>
                  <a:pt x="18382" y="35248"/>
                </a:lnTo>
                <a:lnTo>
                  <a:pt x="15112" y="29214"/>
                </a:lnTo>
                <a:lnTo>
                  <a:pt x="13885" y="25191"/>
                </a:lnTo>
                <a:lnTo>
                  <a:pt x="14019" y="22509"/>
                </a:lnTo>
                <a:lnTo>
                  <a:pt x="15060" y="20721"/>
                </a:lnTo>
                <a:lnTo>
                  <a:pt x="16708" y="19529"/>
                </a:lnTo>
                <a:lnTo>
                  <a:pt x="18759" y="18735"/>
                </a:lnTo>
                <a:lnTo>
                  <a:pt x="21079" y="18205"/>
                </a:lnTo>
                <a:lnTo>
                  <a:pt x="23578" y="17851"/>
                </a:lnTo>
                <a:lnTo>
                  <a:pt x="26195" y="17616"/>
                </a:lnTo>
                <a:lnTo>
                  <a:pt x="32691" y="17238"/>
                </a:lnTo>
                <a:lnTo>
                  <a:pt x="34177" y="18159"/>
                </a:lnTo>
                <a:lnTo>
                  <a:pt x="36119" y="19727"/>
                </a:lnTo>
                <a:lnTo>
                  <a:pt x="41530" y="24534"/>
                </a:lnTo>
                <a:lnTo>
                  <a:pt x="40070" y="24928"/>
                </a:lnTo>
                <a:lnTo>
                  <a:pt x="37191" y="25192"/>
                </a:lnTo>
                <a:lnTo>
                  <a:pt x="33366" y="25367"/>
                </a:lnTo>
                <a:lnTo>
                  <a:pt x="29864" y="24532"/>
                </a:lnTo>
                <a:lnTo>
                  <a:pt x="26577" y="23022"/>
                </a:lnTo>
                <a:lnTo>
                  <a:pt x="23433" y="21063"/>
                </a:lnTo>
                <a:lnTo>
                  <a:pt x="19432" y="18805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62"/>
          <p:cNvSpPr/>
          <p:nvPr/>
        </p:nvSpPr>
        <p:spPr>
          <a:xfrm>
            <a:off x="7606665" y="4689157"/>
            <a:ext cx="180023" cy="145734"/>
          </a:xfrm>
          <a:custGeom>
            <a:avLst/>
            <a:gdLst/>
            <a:ahLst/>
            <a:cxnLst/>
            <a:rect l="0" t="0" r="0" b="0"/>
            <a:pathLst>
              <a:path w="180023" h="145734">
                <a:moveTo>
                  <a:pt x="180022" y="145733"/>
                </a:moveTo>
                <a:lnTo>
                  <a:pt x="170920" y="141182"/>
                </a:lnTo>
                <a:lnTo>
                  <a:pt x="167287" y="138889"/>
                </a:lnTo>
                <a:lnTo>
                  <a:pt x="163912" y="136408"/>
                </a:lnTo>
                <a:lnTo>
                  <a:pt x="160710" y="133801"/>
                </a:lnTo>
                <a:lnTo>
                  <a:pt x="157623" y="131111"/>
                </a:lnTo>
                <a:lnTo>
                  <a:pt x="154612" y="128365"/>
                </a:lnTo>
                <a:lnTo>
                  <a:pt x="148726" y="122774"/>
                </a:lnTo>
                <a:lnTo>
                  <a:pt x="142935" y="117114"/>
                </a:lnTo>
                <a:lnTo>
                  <a:pt x="138152" y="113318"/>
                </a:lnTo>
                <a:lnTo>
                  <a:pt x="132107" y="108883"/>
                </a:lnTo>
                <a:lnTo>
                  <a:pt x="125218" y="104021"/>
                </a:lnTo>
                <a:lnTo>
                  <a:pt x="118722" y="99828"/>
                </a:lnTo>
                <a:lnTo>
                  <a:pt x="112485" y="96079"/>
                </a:lnTo>
                <a:lnTo>
                  <a:pt x="106422" y="92628"/>
                </a:lnTo>
                <a:lnTo>
                  <a:pt x="100476" y="87470"/>
                </a:lnTo>
                <a:lnTo>
                  <a:pt x="94606" y="81173"/>
                </a:lnTo>
                <a:lnTo>
                  <a:pt x="88788" y="74118"/>
                </a:lnTo>
                <a:lnTo>
                  <a:pt x="83005" y="68462"/>
                </a:lnTo>
                <a:lnTo>
                  <a:pt x="77244" y="63739"/>
                </a:lnTo>
                <a:lnTo>
                  <a:pt x="71498" y="59638"/>
                </a:lnTo>
                <a:lnTo>
                  <a:pt x="66715" y="55951"/>
                </a:lnTo>
                <a:lnTo>
                  <a:pt x="62574" y="52541"/>
                </a:lnTo>
                <a:lnTo>
                  <a:pt x="58861" y="49315"/>
                </a:lnTo>
                <a:lnTo>
                  <a:pt x="55433" y="46211"/>
                </a:lnTo>
                <a:lnTo>
                  <a:pt x="49084" y="40224"/>
                </a:lnTo>
                <a:lnTo>
                  <a:pt x="44153" y="37294"/>
                </a:lnTo>
                <a:lnTo>
                  <a:pt x="38007" y="34388"/>
                </a:lnTo>
                <a:lnTo>
                  <a:pt x="31054" y="31498"/>
                </a:lnTo>
                <a:lnTo>
                  <a:pt x="25464" y="28618"/>
                </a:lnTo>
                <a:lnTo>
                  <a:pt x="20786" y="25746"/>
                </a:lnTo>
                <a:lnTo>
                  <a:pt x="10985" y="18844"/>
                </a:lnTo>
                <a:lnTo>
                  <a:pt x="7105" y="1536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63"/>
          <p:cNvSpPr/>
          <p:nvPr/>
        </p:nvSpPr>
        <p:spPr>
          <a:xfrm>
            <a:off x="7229475" y="4397692"/>
            <a:ext cx="274320" cy="205741"/>
          </a:xfrm>
          <a:custGeom>
            <a:avLst/>
            <a:gdLst/>
            <a:ahLst/>
            <a:cxnLst/>
            <a:rect l="0" t="0" r="0" b="0"/>
            <a:pathLst>
              <a:path w="274320" h="205741">
                <a:moveTo>
                  <a:pt x="274319" y="205740"/>
                </a:moveTo>
                <a:lnTo>
                  <a:pt x="265218" y="196639"/>
                </a:lnTo>
                <a:lnTo>
                  <a:pt x="260632" y="193005"/>
                </a:lnTo>
                <a:lnTo>
                  <a:pt x="255670" y="189630"/>
                </a:lnTo>
                <a:lnTo>
                  <a:pt x="250456" y="186427"/>
                </a:lnTo>
                <a:lnTo>
                  <a:pt x="245075" y="183340"/>
                </a:lnTo>
                <a:lnTo>
                  <a:pt x="234018" y="177369"/>
                </a:lnTo>
                <a:lnTo>
                  <a:pt x="229354" y="174444"/>
                </a:lnTo>
                <a:lnTo>
                  <a:pt x="221632" y="168653"/>
                </a:lnTo>
                <a:lnTo>
                  <a:pt x="215026" y="162904"/>
                </a:lnTo>
                <a:lnTo>
                  <a:pt x="211930" y="160038"/>
                </a:lnTo>
                <a:lnTo>
                  <a:pt x="198473" y="146902"/>
                </a:lnTo>
                <a:lnTo>
                  <a:pt x="173318" y="121843"/>
                </a:lnTo>
                <a:lnTo>
                  <a:pt x="162218" y="112661"/>
                </a:lnTo>
                <a:lnTo>
                  <a:pt x="150055" y="103683"/>
                </a:lnTo>
                <a:lnTo>
                  <a:pt x="59704" y="41189"/>
                </a:lnTo>
                <a:lnTo>
                  <a:pt x="46470" y="31269"/>
                </a:lnTo>
                <a:lnTo>
                  <a:pt x="35742" y="22751"/>
                </a:lnTo>
                <a:lnTo>
                  <a:pt x="26685" y="15168"/>
                </a:lnTo>
                <a:lnTo>
                  <a:pt x="19695" y="10112"/>
                </a:lnTo>
                <a:lnTo>
                  <a:pt x="14082" y="674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64"/>
          <p:cNvSpPr/>
          <p:nvPr/>
        </p:nvSpPr>
        <p:spPr>
          <a:xfrm>
            <a:off x="6783705" y="3969067"/>
            <a:ext cx="317183" cy="308611"/>
          </a:xfrm>
          <a:custGeom>
            <a:avLst/>
            <a:gdLst/>
            <a:ahLst/>
            <a:cxnLst/>
            <a:rect l="0" t="0" r="0" b="0"/>
            <a:pathLst>
              <a:path w="317183" h="308611">
                <a:moveTo>
                  <a:pt x="317182" y="308610"/>
                </a:moveTo>
                <a:lnTo>
                  <a:pt x="190875" y="182303"/>
                </a:lnTo>
                <a:lnTo>
                  <a:pt x="175828" y="168208"/>
                </a:lnTo>
                <a:lnTo>
                  <a:pt x="120774" y="118987"/>
                </a:lnTo>
                <a:lnTo>
                  <a:pt x="111948" y="110757"/>
                </a:lnTo>
                <a:lnTo>
                  <a:pt x="104159" y="104318"/>
                </a:lnTo>
                <a:lnTo>
                  <a:pt x="97062" y="99073"/>
                </a:lnTo>
                <a:lnTo>
                  <a:pt x="90425" y="94624"/>
                </a:lnTo>
                <a:lnTo>
                  <a:pt x="84095" y="89753"/>
                </a:lnTo>
                <a:lnTo>
                  <a:pt x="77971" y="84600"/>
                </a:lnTo>
                <a:lnTo>
                  <a:pt x="71984" y="79260"/>
                </a:lnTo>
                <a:lnTo>
                  <a:pt x="67038" y="73795"/>
                </a:lnTo>
                <a:lnTo>
                  <a:pt x="62790" y="68247"/>
                </a:lnTo>
                <a:lnTo>
                  <a:pt x="59005" y="62643"/>
                </a:lnTo>
                <a:lnTo>
                  <a:pt x="52259" y="53876"/>
                </a:lnTo>
                <a:lnTo>
                  <a:pt x="44181" y="44900"/>
                </a:lnTo>
                <a:lnTo>
                  <a:pt x="20792" y="209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65"/>
          <p:cNvSpPr/>
          <p:nvPr/>
        </p:nvSpPr>
        <p:spPr>
          <a:xfrm>
            <a:off x="6577965" y="3780472"/>
            <a:ext cx="94298" cy="85726"/>
          </a:xfrm>
          <a:custGeom>
            <a:avLst/>
            <a:gdLst/>
            <a:ahLst/>
            <a:cxnLst/>
            <a:rect l="0" t="0" r="0" b="0"/>
            <a:pathLst>
              <a:path w="94298" h="85726">
                <a:moveTo>
                  <a:pt x="94297" y="85725"/>
                </a:moveTo>
                <a:lnTo>
                  <a:pt x="85195" y="81174"/>
                </a:lnTo>
                <a:lnTo>
                  <a:pt x="79657" y="77929"/>
                </a:lnTo>
                <a:lnTo>
                  <a:pt x="65882" y="69243"/>
                </a:lnTo>
                <a:lnTo>
                  <a:pt x="61066" y="65212"/>
                </a:lnTo>
                <a:lnTo>
                  <a:pt x="57856" y="61572"/>
                </a:lnTo>
                <a:lnTo>
                  <a:pt x="55716" y="58193"/>
                </a:lnTo>
                <a:lnTo>
                  <a:pt x="53336" y="54988"/>
                </a:lnTo>
                <a:lnTo>
                  <a:pt x="50797" y="51899"/>
                </a:lnTo>
                <a:lnTo>
                  <a:pt x="48153" y="48887"/>
                </a:lnTo>
                <a:lnTo>
                  <a:pt x="40134" y="4046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66"/>
          <p:cNvSpPr/>
          <p:nvPr/>
        </p:nvSpPr>
        <p:spPr>
          <a:xfrm>
            <a:off x="7898130" y="4946332"/>
            <a:ext cx="180023" cy="188596"/>
          </a:xfrm>
          <a:custGeom>
            <a:avLst/>
            <a:gdLst/>
            <a:ahLst/>
            <a:cxnLst/>
            <a:rect l="0" t="0" r="0" b="0"/>
            <a:pathLst>
              <a:path w="180023" h="188596">
                <a:moveTo>
                  <a:pt x="0" y="0"/>
                </a:moveTo>
                <a:lnTo>
                  <a:pt x="7382" y="7381"/>
                </a:lnTo>
                <a:lnTo>
                  <a:pt x="9684" y="10635"/>
                </a:lnTo>
                <a:lnTo>
                  <a:pt x="17320" y="21872"/>
                </a:lnTo>
                <a:lnTo>
                  <a:pt x="21072" y="26964"/>
                </a:lnTo>
                <a:lnTo>
                  <a:pt x="24525" y="31311"/>
                </a:lnTo>
                <a:lnTo>
                  <a:pt x="27780" y="35161"/>
                </a:lnTo>
                <a:lnTo>
                  <a:pt x="30902" y="38681"/>
                </a:lnTo>
                <a:lnTo>
                  <a:pt x="36912" y="45132"/>
                </a:lnTo>
                <a:lnTo>
                  <a:pt x="45650" y="54118"/>
                </a:lnTo>
                <a:lnTo>
                  <a:pt x="48531" y="57986"/>
                </a:lnTo>
                <a:lnTo>
                  <a:pt x="51404" y="62470"/>
                </a:lnTo>
                <a:lnTo>
                  <a:pt x="54272" y="67365"/>
                </a:lnTo>
                <a:lnTo>
                  <a:pt x="58089" y="71580"/>
                </a:lnTo>
                <a:lnTo>
                  <a:pt x="62539" y="75342"/>
                </a:lnTo>
                <a:lnTo>
                  <a:pt x="67410" y="78803"/>
                </a:lnTo>
                <a:lnTo>
                  <a:pt x="71609" y="82063"/>
                </a:lnTo>
                <a:lnTo>
                  <a:pt x="75363" y="85189"/>
                </a:lnTo>
                <a:lnTo>
                  <a:pt x="78817" y="88225"/>
                </a:lnTo>
                <a:lnTo>
                  <a:pt x="83025" y="93107"/>
                </a:lnTo>
                <a:lnTo>
                  <a:pt x="87735" y="99219"/>
                </a:lnTo>
                <a:lnTo>
                  <a:pt x="92779" y="106151"/>
                </a:lnTo>
                <a:lnTo>
                  <a:pt x="98047" y="111725"/>
                </a:lnTo>
                <a:lnTo>
                  <a:pt x="103465" y="116393"/>
                </a:lnTo>
                <a:lnTo>
                  <a:pt x="108982" y="120458"/>
                </a:lnTo>
                <a:lnTo>
                  <a:pt x="113611" y="125073"/>
                </a:lnTo>
                <a:lnTo>
                  <a:pt x="117651" y="130055"/>
                </a:lnTo>
                <a:lnTo>
                  <a:pt x="121296" y="135281"/>
                </a:lnTo>
                <a:lnTo>
                  <a:pt x="125632" y="139717"/>
                </a:lnTo>
                <a:lnTo>
                  <a:pt x="130427" y="143627"/>
                </a:lnTo>
                <a:lnTo>
                  <a:pt x="135530" y="147186"/>
                </a:lnTo>
                <a:lnTo>
                  <a:pt x="139883" y="150512"/>
                </a:lnTo>
                <a:lnTo>
                  <a:pt x="143738" y="153681"/>
                </a:lnTo>
                <a:lnTo>
                  <a:pt x="147260" y="156747"/>
                </a:lnTo>
                <a:lnTo>
                  <a:pt x="151512" y="160695"/>
                </a:lnTo>
                <a:lnTo>
                  <a:pt x="169487" y="178180"/>
                </a:lnTo>
                <a:lnTo>
                  <a:pt x="180022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67"/>
          <p:cNvSpPr/>
          <p:nvPr/>
        </p:nvSpPr>
        <p:spPr>
          <a:xfrm>
            <a:off x="8122206" y="5203507"/>
            <a:ext cx="255985" cy="197169"/>
          </a:xfrm>
          <a:custGeom>
            <a:avLst/>
            <a:gdLst/>
            <a:ahLst/>
            <a:cxnLst/>
            <a:rect l="0" t="0" r="0" b="0"/>
            <a:pathLst>
              <a:path w="255985" h="197169">
                <a:moveTo>
                  <a:pt x="7381" y="0"/>
                </a:moveTo>
                <a:lnTo>
                  <a:pt x="2830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5892"/>
                </a:lnTo>
                <a:lnTo>
                  <a:pt x="1879" y="6785"/>
                </a:lnTo>
                <a:lnTo>
                  <a:pt x="3712" y="7381"/>
                </a:lnTo>
                <a:lnTo>
                  <a:pt x="9698" y="10635"/>
                </a:lnTo>
                <a:lnTo>
                  <a:pt x="29049" y="21872"/>
                </a:lnTo>
                <a:lnTo>
                  <a:pt x="38019" y="27916"/>
                </a:lnTo>
                <a:lnTo>
                  <a:pt x="45904" y="33851"/>
                </a:lnTo>
                <a:lnTo>
                  <a:pt x="53065" y="39712"/>
                </a:lnTo>
                <a:lnTo>
                  <a:pt x="60698" y="45525"/>
                </a:lnTo>
                <a:lnTo>
                  <a:pt x="68642" y="51305"/>
                </a:lnTo>
                <a:lnTo>
                  <a:pt x="86044" y="63760"/>
                </a:lnTo>
                <a:lnTo>
                  <a:pt x="106477" y="78820"/>
                </a:lnTo>
                <a:lnTo>
                  <a:pt x="120118" y="90646"/>
                </a:lnTo>
                <a:lnTo>
                  <a:pt x="135879" y="105199"/>
                </a:lnTo>
                <a:lnTo>
                  <a:pt x="153054" y="121567"/>
                </a:lnTo>
                <a:lnTo>
                  <a:pt x="169266" y="136290"/>
                </a:lnTo>
                <a:lnTo>
                  <a:pt x="225844" y="185505"/>
                </a:lnTo>
                <a:lnTo>
                  <a:pt x="231127" y="189393"/>
                </a:lnTo>
                <a:lnTo>
                  <a:pt x="235603" y="191984"/>
                </a:lnTo>
                <a:lnTo>
                  <a:pt x="243913" y="195632"/>
                </a:lnTo>
                <a:lnTo>
                  <a:pt x="255984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68"/>
          <p:cNvSpPr/>
          <p:nvPr/>
        </p:nvSpPr>
        <p:spPr>
          <a:xfrm>
            <a:off x="8515350" y="5537835"/>
            <a:ext cx="317183" cy="274320"/>
          </a:xfrm>
          <a:custGeom>
            <a:avLst/>
            <a:gdLst/>
            <a:ahLst/>
            <a:cxnLst/>
            <a:rect l="0" t="0" r="0" b="0"/>
            <a:pathLst>
              <a:path w="317183" h="274320">
                <a:moveTo>
                  <a:pt x="0" y="0"/>
                </a:moveTo>
                <a:lnTo>
                  <a:pt x="9101" y="13652"/>
                </a:lnTo>
                <a:lnTo>
                  <a:pt x="12735" y="18627"/>
                </a:lnTo>
                <a:lnTo>
                  <a:pt x="19311" y="26693"/>
                </a:lnTo>
                <a:lnTo>
                  <a:pt x="24304" y="32083"/>
                </a:lnTo>
                <a:lnTo>
                  <a:pt x="37472" y="45691"/>
                </a:lnTo>
                <a:lnTo>
                  <a:pt x="44031" y="51416"/>
                </a:lnTo>
                <a:lnTo>
                  <a:pt x="50310" y="56184"/>
                </a:lnTo>
                <a:lnTo>
                  <a:pt x="56399" y="60316"/>
                </a:lnTo>
                <a:lnTo>
                  <a:pt x="62365" y="64976"/>
                </a:lnTo>
                <a:lnTo>
                  <a:pt x="68246" y="69987"/>
                </a:lnTo>
                <a:lnTo>
                  <a:pt x="74072" y="75233"/>
                </a:lnTo>
                <a:lnTo>
                  <a:pt x="80815" y="80635"/>
                </a:lnTo>
                <a:lnTo>
                  <a:pt x="88166" y="86142"/>
                </a:lnTo>
                <a:lnTo>
                  <a:pt x="103954" y="97340"/>
                </a:lnTo>
                <a:lnTo>
                  <a:pt x="145875" y="125754"/>
                </a:lnTo>
                <a:lnTo>
                  <a:pt x="156305" y="134319"/>
                </a:lnTo>
                <a:lnTo>
                  <a:pt x="168020" y="144791"/>
                </a:lnTo>
                <a:lnTo>
                  <a:pt x="180593" y="156534"/>
                </a:lnTo>
                <a:lnTo>
                  <a:pt x="193738" y="168174"/>
                </a:lnTo>
                <a:lnTo>
                  <a:pt x="221044" y="191266"/>
                </a:lnTo>
                <a:lnTo>
                  <a:pt x="235944" y="204663"/>
                </a:lnTo>
                <a:lnTo>
                  <a:pt x="251594" y="219310"/>
                </a:lnTo>
                <a:lnTo>
                  <a:pt x="317182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69"/>
          <p:cNvSpPr/>
          <p:nvPr/>
        </p:nvSpPr>
        <p:spPr>
          <a:xfrm>
            <a:off x="7941472" y="4594860"/>
            <a:ext cx="92122" cy="84001"/>
          </a:xfrm>
          <a:custGeom>
            <a:avLst/>
            <a:gdLst/>
            <a:ahLst/>
            <a:cxnLst/>
            <a:rect l="0" t="0" r="0" b="0"/>
            <a:pathLst>
              <a:path w="92122" h="84001">
                <a:moveTo>
                  <a:pt x="25237" y="17144"/>
                </a:moveTo>
                <a:lnTo>
                  <a:pt x="59312" y="17144"/>
                </a:lnTo>
                <a:lnTo>
                  <a:pt x="63194" y="18097"/>
                </a:lnTo>
                <a:lnTo>
                  <a:pt x="66734" y="19685"/>
                </a:lnTo>
                <a:lnTo>
                  <a:pt x="70048" y="21696"/>
                </a:lnTo>
                <a:lnTo>
                  <a:pt x="72255" y="23988"/>
                </a:lnTo>
                <a:lnTo>
                  <a:pt x="73728" y="26469"/>
                </a:lnTo>
                <a:lnTo>
                  <a:pt x="74710" y="29076"/>
                </a:lnTo>
                <a:lnTo>
                  <a:pt x="75364" y="31767"/>
                </a:lnTo>
                <a:lnTo>
                  <a:pt x="75800" y="34512"/>
                </a:lnTo>
                <a:lnTo>
                  <a:pt x="76091" y="37296"/>
                </a:lnTo>
                <a:lnTo>
                  <a:pt x="75332" y="40103"/>
                </a:lnTo>
                <a:lnTo>
                  <a:pt x="73875" y="42928"/>
                </a:lnTo>
                <a:lnTo>
                  <a:pt x="71949" y="45764"/>
                </a:lnTo>
                <a:lnTo>
                  <a:pt x="69714" y="47654"/>
                </a:lnTo>
                <a:lnTo>
                  <a:pt x="67271" y="48914"/>
                </a:lnTo>
                <a:lnTo>
                  <a:pt x="64690" y="49754"/>
                </a:lnTo>
                <a:lnTo>
                  <a:pt x="62017" y="50314"/>
                </a:lnTo>
                <a:lnTo>
                  <a:pt x="59282" y="50688"/>
                </a:lnTo>
                <a:lnTo>
                  <a:pt x="56507" y="50937"/>
                </a:lnTo>
                <a:lnTo>
                  <a:pt x="53703" y="50150"/>
                </a:lnTo>
                <a:lnTo>
                  <a:pt x="50883" y="48674"/>
                </a:lnTo>
                <a:lnTo>
                  <a:pt x="48049" y="46736"/>
                </a:lnTo>
                <a:lnTo>
                  <a:pt x="44256" y="45445"/>
                </a:lnTo>
                <a:lnTo>
                  <a:pt x="39821" y="44584"/>
                </a:lnTo>
                <a:lnTo>
                  <a:pt x="34960" y="44010"/>
                </a:lnTo>
                <a:lnTo>
                  <a:pt x="31719" y="42675"/>
                </a:lnTo>
                <a:lnTo>
                  <a:pt x="29558" y="40833"/>
                </a:lnTo>
                <a:lnTo>
                  <a:pt x="28119" y="38652"/>
                </a:lnTo>
                <a:lnTo>
                  <a:pt x="27157" y="35293"/>
                </a:lnTo>
                <a:lnTo>
                  <a:pt x="26519" y="31148"/>
                </a:lnTo>
                <a:lnTo>
                  <a:pt x="26090" y="26480"/>
                </a:lnTo>
                <a:lnTo>
                  <a:pt x="26759" y="23368"/>
                </a:lnTo>
                <a:lnTo>
                  <a:pt x="28157" y="21294"/>
                </a:lnTo>
                <a:lnTo>
                  <a:pt x="30041" y="19911"/>
                </a:lnTo>
                <a:lnTo>
                  <a:pt x="32250" y="18989"/>
                </a:lnTo>
                <a:lnTo>
                  <a:pt x="34676" y="18374"/>
                </a:lnTo>
                <a:lnTo>
                  <a:pt x="37244" y="17965"/>
                </a:lnTo>
                <a:lnTo>
                  <a:pt x="40862" y="17691"/>
                </a:lnTo>
                <a:lnTo>
                  <a:pt x="45179" y="17509"/>
                </a:lnTo>
                <a:lnTo>
                  <a:pt x="55055" y="17306"/>
                </a:lnTo>
                <a:lnTo>
                  <a:pt x="65795" y="17217"/>
                </a:lnTo>
                <a:lnTo>
                  <a:pt x="69421" y="18145"/>
                </a:lnTo>
                <a:lnTo>
                  <a:pt x="71838" y="19717"/>
                </a:lnTo>
                <a:lnTo>
                  <a:pt x="73449" y="21717"/>
                </a:lnTo>
                <a:lnTo>
                  <a:pt x="74524" y="24003"/>
                </a:lnTo>
                <a:lnTo>
                  <a:pt x="75240" y="26480"/>
                </a:lnTo>
                <a:lnTo>
                  <a:pt x="75717" y="29083"/>
                </a:lnTo>
                <a:lnTo>
                  <a:pt x="76037" y="31771"/>
                </a:lnTo>
                <a:lnTo>
                  <a:pt x="76249" y="34515"/>
                </a:lnTo>
                <a:lnTo>
                  <a:pt x="76390" y="37297"/>
                </a:lnTo>
                <a:lnTo>
                  <a:pt x="75532" y="41057"/>
                </a:lnTo>
                <a:lnTo>
                  <a:pt x="74007" y="45469"/>
                </a:lnTo>
                <a:lnTo>
                  <a:pt x="72038" y="50315"/>
                </a:lnTo>
                <a:lnTo>
                  <a:pt x="68820" y="54498"/>
                </a:lnTo>
                <a:lnTo>
                  <a:pt x="64771" y="58240"/>
                </a:lnTo>
                <a:lnTo>
                  <a:pt x="60165" y="61686"/>
                </a:lnTo>
                <a:lnTo>
                  <a:pt x="56142" y="64936"/>
                </a:lnTo>
                <a:lnTo>
                  <a:pt x="52509" y="68056"/>
                </a:lnTo>
                <a:lnTo>
                  <a:pt x="49133" y="71088"/>
                </a:lnTo>
                <a:lnTo>
                  <a:pt x="42843" y="76997"/>
                </a:lnTo>
                <a:lnTo>
                  <a:pt x="39833" y="79906"/>
                </a:lnTo>
                <a:lnTo>
                  <a:pt x="35920" y="81846"/>
                </a:lnTo>
                <a:lnTo>
                  <a:pt x="31406" y="83139"/>
                </a:lnTo>
                <a:lnTo>
                  <a:pt x="26492" y="84000"/>
                </a:lnTo>
                <a:lnTo>
                  <a:pt x="23217" y="83623"/>
                </a:lnTo>
                <a:lnTo>
                  <a:pt x="21033" y="82418"/>
                </a:lnTo>
                <a:lnTo>
                  <a:pt x="19577" y="80663"/>
                </a:lnTo>
                <a:lnTo>
                  <a:pt x="17654" y="79493"/>
                </a:lnTo>
                <a:lnTo>
                  <a:pt x="15420" y="78712"/>
                </a:lnTo>
                <a:lnTo>
                  <a:pt x="12978" y="78192"/>
                </a:lnTo>
                <a:lnTo>
                  <a:pt x="10397" y="76893"/>
                </a:lnTo>
                <a:lnTo>
                  <a:pt x="7723" y="75074"/>
                </a:lnTo>
                <a:lnTo>
                  <a:pt x="4989" y="72910"/>
                </a:lnTo>
                <a:lnTo>
                  <a:pt x="3166" y="70514"/>
                </a:lnTo>
                <a:lnTo>
                  <a:pt x="1951" y="67964"/>
                </a:lnTo>
                <a:lnTo>
                  <a:pt x="1141" y="65312"/>
                </a:lnTo>
                <a:lnTo>
                  <a:pt x="600" y="61639"/>
                </a:lnTo>
                <a:lnTo>
                  <a:pt x="240" y="57285"/>
                </a:lnTo>
                <a:lnTo>
                  <a:pt x="0" y="52478"/>
                </a:lnTo>
                <a:lnTo>
                  <a:pt x="792" y="49272"/>
                </a:lnTo>
                <a:lnTo>
                  <a:pt x="2273" y="47136"/>
                </a:lnTo>
                <a:lnTo>
                  <a:pt x="4213" y="45711"/>
                </a:lnTo>
                <a:lnTo>
                  <a:pt x="6459" y="43809"/>
                </a:lnTo>
                <a:lnTo>
                  <a:pt x="8909" y="41589"/>
                </a:lnTo>
                <a:lnTo>
                  <a:pt x="14171" y="36581"/>
                </a:lnTo>
                <a:lnTo>
                  <a:pt x="28143" y="22786"/>
                </a:lnTo>
                <a:lnTo>
                  <a:pt x="31937" y="20905"/>
                </a:lnTo>
                <a:lnTo>
                  <a:pt x="36372" y="19651"/>
                </a:lnTo>
                <a:lnTo>
                  <a:pt x="41232" y="18816"/>
                </a:lnTo>
                <a:lnTo>
                  <a:pt x="45427" y="18259"/>
                </a:lnTo>
                <a:lnTo>
                  <a:pt x="49174" y="17887"/>
                </a:lnTo>
                <a:lnTo>
                  <a:pt x="52625" y="17640"/>
                </a:lnTo>
                <a:lnTo>
                  <a:pt x="55879" y="17475"/>
                </a:lnTo>
                <a:lnTo>
                  <a:pt x="62034" y="17291"/>
                </a:lnTo>
                <a:lnTo>
                  <a:pt x="65008" y="18195"/>
                </a:lnTo>
                <a:lnTo>
                  <a:pt x="67944" y="19750"/>
                </a:lnTo>
                <a:lnTo>
                  <a:pt x="70853" y="21739"/>
                </a:lnTo>
                <a:lnTo>
                  <a:pt x="73745" y="23065"/>
                </a:lnTo>
                <a:lnTo>
                  <a:pt x="76626" y="23949"/>
                </a:lnTo>
                <a:lnTo>
                  <a:pt x="79499" y="24539"/>
                </a:lnTo>
                <a:lnTo>
                  <a:pt x="82367" y="25884"/>
                </a:lnTo>
                <a:lnTo>
                  <a:pt x="85231" y="27734"/>
                </a:lnTo>
                <a:lnTo>
                  <a:pt x="88093" y="29918"/>
                </a:lnTo>
                <a:lnTo>
                  <a:pt x="90001" y="32328"/>
                </a:lnTo>
                <a:lnTo>
                  <a:pt x="91274" y="34887"/>
                </a:lnTo>
                <a:lnTo>
                  <a:pt x="92121" y="37546"/>
                </a:lnTo>
                <a:lnTo>
                  <a:pt x="91734" y="42175"/>
                </a:lnTo>
                <a:lnTo>
                  <a:pt x="90524" y="48119"/>
                </a:lnTo>
                <a:lnTo>
                  <a:pt x="88764" y="54939"/>
                </a:lnTo>
                <a:lnTo>
                  <a:pt x="85686" y="60439"/>
                </a:lnTo>
                <a:lnTo>
                  <a:pt x="81729" y="65057"/>
                </a:lnTo>
                <a:lnTo>
                  <a:pt x="77186" y="69089"/>
                </a:lnTo>
                <a:lnTo>
                  <a:pt x="69598" y="76108"/>
                </a:lnTo>
                <a:lnTo>
                  <a:pt x="66242" y="79314"/>
                </a:lnTo>
                <a:lnTo>
                  <a:pt x="63051" y="81451"/>
                </a:lnTo>
                <a:lnTo>
                  <a:pt x="59971" y="82876"/>
                </a:lnTo>
                <a:lnTo>
                  <a:pt x="56966" y="83825"/>
                </a:lnTo>
                <a:lnTo>
                  <a:pt x="54962" y="83505"/>
                </a:lnTo>
                <a:lnTo>
                  <a:pt x="53626" y="82340"/>
                </a:lnTo>
                <a:lnTo>
                  <a:pt x="52736" y="80611"/>
                </a:lnTo>
                <a:lnTo>
                  <a:pt x="50237" y="79458"/>
                </a:lnTo>
                <a:lnTo>
                  <a:pt x="46667" y="78690"/>
                </a:lnTo>
                <a:lnTo>
                  <a:pt x="42381" y="78177"/>
                </a:lnTo>
                <a:lnTo>
                  <a:pt x="39525" y="76883"/>
                </a:lnTo>
                <a:lnTo>
                  <a:pt x="37619" y="75068"/>
                </a:lnTo>
                <a:lnTo>
                  <a:pt x="36350" y="72905"/>
                </a:lnTo>
                <a:lnTo>
                  <a:pt x="34551" y="71463"/>
                </a:lnTo>
                <a:lnTo>
                  <a:pt x="32398" y="70502"/>
                </a:lnTo>
                <a:lnTo>
                  <a:pt x="30011" y="69861"/>
                </a:lnTo>
                <a:lnTo>
                  <a:pt x="28421" y="68481"/>
                </a:lnTo>
                <a:lnTo>
                  <a:pt x="27360" y="66609"/>
                </a:lnTo>
                <a:lnTo>
                  <a:pt x="26652" y="64409"/>
                </a:lnTo>
                <a:lnTo>
                  <a:pt x="27133" y="61036"/>
                </a:lnTo>
                <a:lnTo>
                  <a:pt x="28406" y="56883"/>
                </a:lnTo>
                <a:lnTo>
                  <a:pt x="30208" y="52209"/>
                </a:lnTo>
                <a:lnTo>
                  <a:pt x="32361" y="48141"/>
                </a:lnTo>
                <a:lnTo>
                  <a:pt x="34748" y="44477"/>
                </a:lnTo>
                <a:lnTo>
                  <a:pt x="37294" y="41081"/>
                </a:lnTo>
                <a:lnTo>
                  <a:pt x="39942" y="38817"/>
                </a:lnTo>
                <a:lnTo>
                  <a:pt x="42661" y="37308"/>
                </a:lnTo>
                <a:lnTo>
                  <a:pt x="45425" y="36302"/>
                </a:lnTo>
                <a:lnTo>
                  <a:pt x="48222" y="35631"/>
                </a:lnTo>
                <a:lnTo>
                  <a:pt x="51037" y="35184"/>
                </a:lnTo>
                <a:lnTo>
                  <a:pt x="53867" y="34886"/>
                </a:lnTo>
                <a:lnTo>
                  <a:pt x="57659" y="34687"/>
                </a:lnTo>
                <a:lnTo>
                  <a:pt x="73793" y="34342"/>
                </a:lnTo>
                <a:lnTo>
                  <a:pt x="74752" y="33372"/>
                </a:lnTo>
                <a:lnTo>
                  <a:pt x="75392" y="31773"/>
                </a:lnTo>
                <a:lnTo>
                  <a:pt x="75820" y="29754"/>
                </a:lnTo>
                <a:lnTo>
                  <a:pt x="75151" y="27456"/>
                </a:lnTo>
                <a:lnTo>
                  <a:pt x="73753" y="24971"/>
                </a:lnTo>
                <a:lnTo>
                  <a:pt x="71869" y="22363"/>
                </a:lnTo>
                <a:lnTo>
                  <a:pt x="69660" y="18718"/>
                </a:lnTo>
                <a:lnTo>
                  <a:pt x="67236" y="14383"/>
                </a:lnTo>
                <a:lnTo>
                  <a:pt x="595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70"/>
          <p:cNvSpPr/>
          <p:nvPr/>
        </p:nvSpPr>
        <p:spPr>
          <a:xfrm>
            <a:off x="2395776" y="5374957"/>
            <a:ext cx="67389" cy="402909"/>
          </a:xfrm>
          <a:custGeom>
            <a:avLst/>
            <a:gdLst/>
            <a:ahLst/>
            <a:cxnLst/>
            <a:rect l="0" t="0" r="0" b="0"/>
            <a:pathLst>
              <a:path w="67389" h="402909">
                <a:moveTo>
                  <a:pt x="7381" y="0"/>
                </a:moveTo>
                <a:lnTo>
                  <a:pt x="2830" y="4551"/>
                </a:lnTo>
                <a:lnTo>
                  <a:pt x="1489" y="6844"/>
                </a:lnTo>
                <a:lnTo>
                  <a:pt x="0" y="11932"/>
                </a:lnTo>
                <a:lnTo>
                  <a:pt x="555" y="17479"/>
                </a:lnTo>
                <a:lnTo>
                  <a:pt x="1878" y="24988"/>
                </a:lnTo>
                <a:lnTo>
                  <a:pt x="3712" y="33803"/>
                </a:lnTo>
                <a:lnTo>
                  <a:pt x="5888" y="41586"/>
                </a:lnTo>
                <a:lnTo>
                  <a:pt x="8291" y="48679"/>
                </a:lnTo>
                <a:lnTo>
                  <a:pt x="10845" y="55313"/>
                </a:lnTo>
                <a:lnTo>
                  <a:pt x="13500" y="64498"/>
                </a:lnTo>
                <a:lnTo>
                  <a:pt x="16223" y="75383"/>
                </a:lnTo>
                <a:lnTo>
                  <a:pt x="18991" y="87403"/>
                </a:lnTo>
                <a:lnTo>
                  <a:pt x="31988" y="149829"/>
                </a:lnTo>
                <a:lnTo>
                  <a:pt x="35215" y="168466"/>
                </a:lnTo>
                <a:lnTo>
                  <a:pt x="37367" y="183748"/>
                </a:lnTo>
                <a:lnTo>
                  <a:pt x="38802" y="196793"/>
                </a:lnTo>
                <a:lnTo>
                  <a:pt x="40711" y="208348"/>
                </a:lnTo>
                <a:lnTo>
                  <a:pt x="42936" y="218909"/>
                </a:lnTo>
                <a:lnTo>
                  <a:pt x="45372" y="228807"/>
                </a:lnTo>
                <a:lnTo>
                  <a:pt x="47948" y="238263"/>
                </a:lnTo>
                <a:lnTo>
                  <a:pt x="53351" y="256390"/>
                </a:lnTo>
                <a:lnTo>
                  <a:pt x="55173" y="268082"/>
                </a:lnTo>
                <a:lnTo>
                  <a:pt x="56387" y="281591"/>
                </a:lnTo>
                <a:lnTo>
                  <a:pt x="57197" y="296313"/>
                </a:lnTo>
                <a:lnTo>
                  <a:pt x="58689" y="308032"/>
                </a:lnTo>
                <a:lnTo>
                  <a:pt x="60636" y="317750"/>
                </a:lnTo>
                <a:lnTo>
                  <a:pt x="62887" y="326133"/>
                </a:lnTo>
                <a:lnTo>
                  <a:pt x="64387" y="333627"/>
                </a:lnTo>
                <a:lnTo>
                  <a:pt x="65388" y="340529"/>
                </a:lnTo>
                <a:lnTo>
                  <a:pt x="66055" y="347034"/>
                </a:lnTo>
                <a:lnTo>
                  <a:pt x="66499" y="355181"/>
                </a:lnTo>
                <a:lnTo>
                  <a:pt x="66993" y="374394"/>
                </a:lnTo>
                <a:lnTo>
                  <a:pt x="67388" y="4029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71"/>
          <p:cNvSpPr/>
          <p:nvPr/>
        </p:nvSpPr>
        <p:spPr>
          <a:xfrm>
            <a:off x="2617469" y="5486516"/>
            <a:ext cx="437199" cy="34175"/>
          </a:xfrm>
          <a:custGeom>
            <a:avLst/>
            <a:gdLst/>
            <a:ahLst/>
            <a:cxnLst/>
            <a:rect l="0" t="0" r="0" b="0"/>
            <a:pathLst>
              <a:path w="437199" h="34175">
                <a:moveTo>
                  <a:pt x="0" y="34174"/>
                </a:moveTo>
                <a:lnTo>
                  <a:pt x="18204" y="29623"/>
                </a:lnTo>
                <a:lnTo>
                  <a:pt x="30234" y="28282"/>
                </a:lnTo>
                <a:lnTo>
                  <a:pt x="44921" y="27388"/>
                </a:lnTo>
                <a:lnTo>
                  <a:pt x="61380" y="26792"/>
                </a:lnTo>
                <a:lnTo>
                  <a:pt x="74258" y="25443"/>
                </a:lnTo>
                <a:lnTo>
                  <a:pt x="84748" y="23591"/>
                </a:lnTo>
                <a:lnTo>
                  <a:pt x="93646" y="21403"/>
                </a:lnTo>
                <a:lnTo>
                  <a:pt x="116233" y="16433"/>
                </a:lnTo>
                <a:lnTo>
                  <a:pt x="128924" y="13774"/>
                </a:lnTo>
                <a:lnTo>
                  <a:pt x="141194" y="12001"/>
                </a:lnTo>
                <a:lnTo>
                  <a:pt x="153185" y="10820"/>
                </a:lnTo>
                <a:lnTo>
                  <a:pt x="164988" y="10032"/>
                </a:lnTo>
                <a:lnTo>
                  <a:pt x="175715" y="8554"/>
                </a:lnTo>
                <a:lnTo>
                  <a:pt x="185724" y="6616"/>
                </a:lnTo>
                <a:lnTo>
                  <a:pt x="195253" y="4372"/>
                </a:lnTo>
                <a:lnTo>
                  <a:pt x="204464" y="2876"/>
                </a:lnTo>
                <a:lnTo>
                  <a:pt x="213462" y="1879"/>
                </a:lnTo>
                <a:lnTo>
                  <a:pt x="222318" y="1214"/>
                </a:lnTo>
                <a:lnTo>
                  <a:pt x="233937" y="771"/>
                </a:lnTo>
                <a:lnTo>
                  <a:pt x="262087" y="278"/>
                </a:lnTo>
                <a:lnTo>
                  <a:pt x="319168" y="0"/>
                </a:lnTo>
                <a:lnTo>
                  <a:pt x="337556" y="914"/>
                </a:lnTo>
                <a:lnTo>
                  <a:pt x="354578" y="2476"/>
                </a:lnTo>
                <a:lnTo>
                  <a:pt x="382380" y="5798"/>
                </a:lnTo>
                <a:lnTo>
                  <a:pt x="397912" y="7275"/>
                </a:lnTo>
                <a:lnTo>
                  <a:pt x="410530" y="7931"/>
                </a:lnTo>
                <a:lnTo>
                  <a:pt x="425804" y="8301"/>
                </a:lnTo>
                <a:lnTo>
                  <a:pt x="437198" y="84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72"/>
          <p:cNvSpPr/>
          <p:nvPr/>
        </p:nvSpPr>
        <p:spPr>
          <a:xfrm>
            <a:off x="2780347" y="5392102"/>
            <a:ext cx="51436" cy="312312"/>
          </a:xfrm>
          <a:custGeom>
            <a:avLst/>
            <a:gdLst/>
            <a:ahLst/>
            <a:cxnLst/>
            <a:rect l="0" t="0" r="0" b="0"/>
            <a:pathLst>
              <a:path w="51436" h="312312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4622" y="25816"/>
                </a:lnTo>
                <a:lnTo>
                  <a:pt x="17368" y="33404"/>
                </a:lnTo>
                <a:lnTo>
                  <a:pt x="28324" y="67365"/>
                </a:lnTo>
                <a:lnTo>
                  <a:pt x="44542" y="116389"/>
                </a:lnTo>
                <a:lnTo>
                  <a:pt x="46839" y="125218"/>
                </a:lnTo>
                <a:lnTo>
                  <a:pt x="48371" y="133008"/>
                </a:lnTo>
                <a:lnTo>
                  <a:pt x="49393" y="140107"/>
                </a:lnTo>
                <a:lnTo>
                  <a:pt x="50073" y="147697"/>
                </a:lnTo>
                <a:lnTo>
                  <a:pt x="50527" y="155615"/>
                </a:lnTo>
                <a:lnTo>
                  <a:pt x="50830" y="163751"/>
                </a:lnTo>
                <a:lnTo>
                  <a:pt x="51382" y="239362"/>
                </a:lnTo>
                <a:lnTo>
                  <a:pt x="50447" y="247204"/>
                </a:lnTo>
                <a:lnTo>
                  <a:pt x="48871" y="254338"/>
                </a:lnTo>
                <a:lnTo>
                  <a:pt x="46868" y="260999"/>
                </a:lnTo>
                <a:lnTo>
                  <a:pt x="45533" y="267344"/>
                </a:lnTo>
                <a:lnTo>
                  <a:pt x="44643" y="273480"/>
                </a:lnTo>
                <a:lnTo>
                  <a:pt x="44049" y="279475"/>
                </a:lnTo>
                <a:lnTo>
                  <a:pt x="44606" y="284424"/>
                </a:lnTo>
                <a:lnTo>
                  <a:pt x="45930" y="288676"/>
                </a:lnTo>
                <a:lnTo>
                  <a:pt x="47765" y="292463"/>
                </a:lnTo>
                <a:lnTo>
                  <a:pt x="48988" y="295941"/>
                </a:lnTo>
                <a:lnTo>
                  <a:pt x="50348" y="302344"/>
                </a:lnTo>
                <a:lnTo>
                  <a:pt x="51220" y="312311"/>
                </a:lnTo>
                <a:lnTo>
                  <a:pt x="51292" y="312030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73"/>
          <p:cNvSpPr/>
          <p:nvPr/>
        </p:nvSpPr>
        <p:spPr>
          <a:xfrm>
            <a:off x="3123247" y="5212079"/>
            <a:ext cx="94298" cy="488634"/>
          </a:xfrm>
          <a:custGeom>
            <a:avLst/>
            <a:gdLst/>
            <a:ahLst/>
            <a:cxnLst/>
            <a:rect l="0" t="0" r="0" b="0"/>
            <a:pathLst>
              <a:path w="94298" h="488634">
                <a:moveTo>
                  <a:pt x="0" y="0"/>
                </a:moveTo>
                <a:lnTo>
                  <a:pt x="9102" y="9103"/>
                </a:lnTo>
                <a:lnTo>
                  <a:pt x="12735" y="13689"/>
                </a:lnTo>
                <a:lnTo>
                  <a:pt x="16110" y="18651"/>
                </a:lnTo>
                <a:lnTo>
                  <a:pt x="19313" y="23864"/>
                </a:lnTo>
                <a:lnTo>
                  <a:pt x="22400" y="29245"/>
                </a:lnTo>
                <a:lnTo>
                  <a:pt x="28371" y="40303"/>
                </a:lnTo>
                <a:lnTo>
                  <a:pt x="31296" y="49729"/>
                </a:lnTo>
                <a:lnTo>
                  <a:pt x="34199" y="61728"/>
                </a:lnTo>
                <a:lnTo>
                  <a:pt x="37087" y="75442"/>
                </a:lnTo>
                <a:lnTo>
                  <a:pt x="39012" y="91252"/>
                </a:lnTo>
                <a:lnTo>
                  <a:pt x="40295" y="108460"/>
                </a:lnTo>
                <a:lnTo>
                  <a:pt x="41151" y="126599"/>
                </a:lnTo>
                <a:lnTo>
                  <a:pt x="42674" y="141550"/>
                </a:lnTo>
                <a:lnTo>
                  <a:pt x="44642" y="154374"/>
                </a:lnTo>
                <a:lnTo>
                  <a:pt x="46906" y="165781"/>
                </a:lnTo>
                <a:lnTo>
                  <a:pt x="48416" y="181006"/>
                </a:lnTo>
                <a:lnTo>
                  <a:pt x="49422" y="198776"/>
                </a:lnTo>
                <a:lnTo>
                  <a:pt x="50093" y="218243"/>
                </a:lnTo>
                <a:lnTo>
                  <a:pt x="51493" y="235030"/>
                </a:lnTo>
                <a:lnTo>
                  <a:pt x="53379" y="250032"/>
                </a:lnTo>
                <a:lnTo>
                  <a:pt x="55588" y="263843"/>
                </a:lnTo>
                <a:lnTo>
                  <a:pt x="58014" y="276861"/>
                </a:lnTo>
                <a:lnTo>
                  <a:pt x="63249" y="301485"/>
                </a:lnTo>
                <a:lnTo>
                  <a:pt x="65979" y="321005"/>
                </a:lnTo>
                <a:lnTo>
                  <a:pt x="71551" y="373174"/>
                </a:lnTo>
                <a:lnTo>
                  <a:pt x="74663" y="409061"/>
                </a:lnTo>
                <a:lnTo>
                  <a:pt x="76046" y="431360"/>
                </a:lnTo>
                <a:lnTo>
                  <a:pt x="76661" y="447621"/>
                </a:lnTo>
                <a:lnTo>
                  <a:pt x="79474" y="461198"/>
                </a:lnTo>
                <a:lnTo>
                  <a:pt x="81557" y="467485"/>
                </a:lnTo>
                <a:lnTo>
                  <a:pt x="83899" y="472630"/>
                </a:lnTo>
                <a:lnTo>
                  <a:pt x="86413" y="477012"/>
                </a:lnTo>
                <a:lnTo>
                  <a:pt x="94297" y="4886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74"/>
          <p:cNvSpPr/>
          <p:nvPr/>
        </p:nvSpPr>
        <p:spPr>
          <a:xfrm>
            <a:off x="3423284" y="5349240"/>
            <a:ext cx="350509" cy="240031"/>
          </a:xfrm>
          <a:custGeom>
            <a:avLst/>
            <a:gdLst/>
            <a:ahLst/>
            <a:cxnLst/>
            <a:rect l="0" t="0" r="0" b="0"/>
            <a:pathLst>
              <a:path w="350509" h="240031">
                <a:moveTo>
                  <a:pt x="0" y="0"/>
                </a:moveTo>
                <a:lnTo>
                  <a:pt x="4551" y="0"/>
                </a:lnTo>
                <a:lnTo>
                  <a:pt x="11866" y="2540"/>
                </a:lnTo>
                <a:lnTo>
                  <a:pt x="22419" y="7796"/>
                </a:lnTo>
                <a:lnTo>
                  <a:pt x="29233" y="11865"/>
                </a:lnTo>
                <a:lnTo>
                  <a:pt x="36634" y="16482"/>
                </a:lnTo>
                <a:lnTo>
                  <a:pt x="43473" y="19560"/>
                </a:lnTo>
                <a:lnTo>
                  <a:pt x="49937" y="21613"/>
                </a:lnTo>
                <a:lnTo>
                  <a:pt x="56151" y="22981"/>
                </a:lnTo>
                <a:lnTo>
                  <a:pt x="62200" y="24845"/>
                </a:lnTo>
                <a:lnTo>
                  <a:pt x="68137" y="27041"/>
                </a:lnTo>
                <a:lnTo>
                  <a:pt x="73999" y="29458"/>
                </a:lnTo>
                <a:lnTo>
                  <a:pt x="80766" y="31068"/>
                </a:lnTo>
                <a:lnTo>
                  <a:pt x="88134" y="32142"/>
                </a:lnTo>
                <a:lnTo>
                  <a:pt x="95904" y="32857"/>
                </a:lnTo>
                <a:lnTo>
                  <a:pt x="110608" y="36192"/>
                </a:lnTo>
                <a:lnTo>
                  <a:pt x="129937" y="41273"/>
                </a:lnTo>
                <a:lnTo>
                  <a:pt x="152347" y="47518"/>
                </a:lnTo>
                <a:lnTo>
                  <a:pt x="169192" y="52633"/>
                </a:lnTo>
                <a:lnTo>
                  <a:pt x="182328" y="56997"/>
                </a:lnTo>
                <a:lnTo>
                  <a:pt x="192989" y="60858"/>
                </a:lnTo>
                <a:lnTo>
                  <a:pt x="202002" y="63431"/>
                </a:lnTo>
                <a:lnTo>
                  <a:pt x="209916" y="65148"/>
                </a:lnTo>
                <a:lnTo>
                  <a:pt x="217096" y="66291"/>
                </a:lnTo>
                <a:lnTo>
                  <a:pt x="247935" y="72643"/>
                </a:lnTo>
                <a:lnTo>
                  <a:pt x="268160" y="77003"/>
                </a:lnTo>
                <a:lnTo>
                  <a:pt x="283549" y="80863"/>
                </a:lnTo>
                <a:lnTo>
                  <a:pt x="295713" y="84388"/>
                </a:lnTo>
                <a:lnTo>
                  <a:pt x="305727" y="87691"/>
                </a:lnTo>
                <a:lnTo>
                  <a:pt x="313356" y="90846"/>
                </a:lnTo>
                <a:lnTo>
                  <a:pt x="319394" y="93901"/>
                </a:lnTo>
                <a:lnTo>
                  <a:pt x="324372" y="96891"/>
                </a:lnTo>
                <a:lnTo>
                  <a:pt x="334983" y="100213"/>
                </a:lnTo>
                <a:lnTo>
                  <a:pt x="340480" y="101099"/>
                </a:lnTo>
                <a:lnTo>
                  <a:pt x="344144" y="102641"/>
                </a:lnTo>
                <a:lnTo>
                  <a:pt x="346587" y="104622"/>
                </a:lnTo>
                <a:lnTo>
                  <a:pt x="350508" y="110095"/>
                </a:lnTo>
                <a:lnTo>
                  <a:pt x="349877" y="111496"/>
                </a:lnTo>
                <a:lnTo>
                  <a:pt x="346636" y="115594"/>
                </a:lnTo>
                <a:lnTo>
                  <a:pt x="344438" y="117067"/>
                </a:lnTo>
                <a:lnTo>
                  <a:pt x="339457" y="118704"/>
                </a:lnTo>
                <a:lnTo>
                  <a:pt x="331297" y="119626"/>
                </a:lnTo>
                <a:lnTo>
                  <a:pt x="325640" y="121661"/>
                </a:lnTo>
                <a:lnTo>
                  <a:pt x="318058" y="124922"/>
                </a:lnTo>
                <a:lnTo>
                  <a:pt x="309194" y="129001"/>
                </a:lnTo>
                <a:lnTo>
                  <a:pt x="297569" y="133626"/>
                </a:lnTo>
                <a:lnTo>
                  <a:pt x="269414" y="143844"/>
                </a:lnTo>
                <a:lnTo>
                  <a:pt x="255809" y="149236"/>
                </a:lnTo>
                <a:lnTo>
                  <a:pt x="242930" y="154736"/>
                </a:lnTo>
                <a:lnTo>
                  <a:pt x="230534" y="160307"/>
                </a:lnTo>
                <a:lnTo>
                  <a:pt x="219412" y="165926"/>
                </a:lnTo>
                <a:lnTo>
                  <a:pt x="209140" y="171577"/>
                </a:lnTo>
                <a:lnTo>
                  <a:pt x="199434" y="177250"/>
                </a:lnTo>
                <a:lnTo>
                  <a:pt x="191059" y="181031"/>
                </a:lnTo>
                <a:lnTo>
                  <a:pt x="183571" y="183553"/>
                </a:lnTo>
                <a:lnTo>
                  <a:pt x="176673" y="185233"/>
                </a:lnTo>
                <a:lnTo>
                  <a:pt x="166469" y="189640"/>
                </a:lnTo>
                <a:lnTo>
                  <a:pt x="157806" y="194775"/>
                </a:lnTo>
                <a:lnTo>
                  <a:pt x="147606" y="200231"/>
                </a:lnTo>
                <a:lnTo>
                  <a:pt x="141267" y="203972"/>
                </a:lnTo>
                <a:lnTo>
                  <a:pt x="126603" y="213209"/>
                </a:lnTo>
                <a:lnTo>
                  <a:pt x="119645" y="216434"/>
                </a:lnTo>
                <a:lnTo>
                  <a:pt x="113101" y="218585"/>
                </a:lnTo>
                <a:lnTo>
                  <a:pt x="106833" y="220018"/>
                </a:lnTo>
                <a:lnTo>
                  <a:pt x="100750" y="221926"/>
                </a:lnTo>
                <a:lnTo>
                  <a:pt x="94789" y="224151"/>
                </a:lnTo>
                <a:lnTo>
                  <a:pt x="84039" y="229162"/>
                </a:lnTo>
                <a:lnTo>
                  <a:pt x="73584" y="236386"/>
                </a:lnTo>
                <a:lnTo>
                  <a:pt x="70804" y="238411"/>
                </a:lnTo>
                <a:lnTo>
                  <a:pt x="64489" y="239310"/>
                </a:lnTo>
                <a:lnTo>
                  <a:pt x="42863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75"/>
          <p:cNvSpPr/>
          <p:nvPr/>
        </p:nvSpPr>
        <p:spPr>
          <a:xfrm>
            <a:off x="3937742" y="5186386"/>
            <a:ext cx="291031" cy="367954"/>
          </a:xfrm>
          <a:custGeom>
            <a:avLst/>
            <a:gdLst/>
            <a:ahLst/>
            <a:cxnLst/>
            <a:rect l="0" t="0" r="0" b="0"/>
            <a:pathLst>
              <a:path w="291031" h="367954">
                <a:moveTo>
                  <a:pt x="162770" y="42839"/>
                </a:moveTo>
                <a:lnTo>
                  <a:pt x="125865" y="42839"/>
                </a:lnTo>
                <a:lnTo>
                  <a:pt x="122927" y="43792"/>
                </a:lnTo>
                <a:lnTo>
                  <a:pt x="117122" y="47390"/>
                </a:lnTo>
                <a:lnTo>
                  <a:pt x="108827" y="54704"/>
                </a:lnTo>
                <a:lnTo>
                  <a:pt x="95987" y="66992"/>
                </a:lnTo>
                <a:lnTo>
                  <a:pt x="89274" y="74528"/>
                </a:lnTo>
                <a:lnTo>
                  <a:pt x="83115" y="84228"/>
                </a:lnTo>
                <a:lnTo>
                  <a:pt x="74663" y="94889"/>
                </a:lnTo>
                <a:lnTo>
                  <a:pt x="69742" y="100399"/>
                </a:lnTo>
                <a:lnTo>
                  <a:pt x="59194" y="111601"/>
                </a:lnTo>
                <a:lnTo>
                  <a:pt x="53714" y="117255"/>
                </a:lnTo>
                <a:lnTo>
                  <a:pt x="45086" y="128617"/>
                </a:lnTo>
                <a:lnTo>
                  <a:pt x="38076" y="140017"/>
                </a:lnTo>
                <a:lnTo>
                  <a:pt x="26869" y="160003"/>
                </a:lnTo>
                <a:lnTo>
                  <a:pt x="13787" y="182225"/>
                </a:lnTo>
                <a:lnTo>
                  <a:pt x="9156" y="191960"/>
                </a:lnTo>
                <a:lnTo>
                  <a:pt x="6068" y="200355"/>
                </a:lnTo>
                <a:lnTo>
                  <a:pt x="4010" y="207857"/>
                </a:lnTo>
                <a:lnTo>
                  <a:pt x="2637" y="215716"/>
                </a:lnTo>
                <a:lnTo>
                  <a:pt x="1722" y="223813"/>
                </a:lnTo>
                <a:lnTo>
                  <a:pt x="1112" y="232068"/>
                </a:lnTo>
                <a:lnTo>
                  <a:pt x="705" y="239476"/>
                </a:lnTo>
                <a:lnTo>
                  <a:pt x="254" y="252788"/>
                </a:lnTo>
                <a:lnTo>
                  <a:pt x="0" y="270993"/>
                </a:lnTo>
                <a:lnTo>
                  <a:pt x="1869" y="276856"/>
                </a:lnTo>
                <a:lnTo>
                  <a:pt x="5020" y="282670"/>
                </a:lnTo>
                <a:lnTo>
                  <a:pt x="9026" y="288451"/>
                </a:lnTo>
                <a:lnTo>
                  <a:pt x="11696" y="294210"/>
                </a:lnTo>
                <a:lnTo>
                  <a:pt x="14664" y="305690"/>
                </a:lnTo>
                <a:lnTo>
                  <a:pt x="17360" y="310465"/>
                </a:lnTo>
                <a:lnTo>
                  <a:pt x="25436" y="318311"/>
                </a:lnTo>
                <a:lnTo>
                  <a:pt x="30256" y="322690"/>
                </a:lnTo>
                <a:lnTo>
                  <a:pt x="40693" y="332634"/>
                </a:lnTo>
                <a:lnTo>
                  <a:pt x="47095" y="337953"/>
                </a:lnTo>
                <a:lnTo>
                  <a:pt x="54221" y="343404"/>
                </a:lnTo>
                <a:lnTo>
                  <a:pt x="61829" y="348943"/>
                </a:lnTo>
                <a:lnTo>
                  <a:pt x="69759" y="353588"/>
                </a:lnTo>
                <a:lnTo>
                  <a:pt x="77903" y="357638"/>
                </a:lnTo>
                <a:lnTo>
                  <a:pt x="86189" y="361289"/>
                </a:lnTo>
                <a:lnTo>
                  <a:pt x="93619" y="363724"/>
                </a:lnTo>
                <a:lnTo>
                  <a:pt x="100477" y="365347"/>
                </a:lnTo>
                <a:lnTo>
                  <a:pt x="106954" y="366430"/>
                </a:lnTo>
                <a:lnTo>
                  <a:pt x="113177" y="367151"/>
                </a:lnTo>
                <a:lnTo>
                  <a:pt x="119230" y="367632"/>
                </a:lnTo>
                <a:lnTo>
                  <a:pt x="125171" y="367953"/>
                </a:lnTo>
                <a:lnTo>
                  <a:pt x="131036" y="367214"/>
                </a:lnTo>
                <a:lnTo>
                  <a:pt x="136852" y="365769"/>
                </a:lnTo>
                <a:lnTo>
                  <a:pt x="142634" y="363853"/>
                </a:lnTo>
                <a:lnTo>
                  <a:pt x="148393" y="361623"/>
                </a:lnTo>
                <a:lnTo>
                  <a:pt x="154138" y="359184"/>
                </a:lnTo>
                <a:lnTo>
                  <a:pt x="159873" y="356605"/>
                </a:lnTo>
                <a:lnTo>
                  <a:pt x="165601" y="354887"/>
                </a:lnTo>
                <a:lnTo>
                  <a:pt x="171325" y="353741"/>
                </a:lnTo>
                <a:lnTo>
                  <a:pt x="177045" y="352977"/>
                </a:lnTo>
                <a:lnTo>
                  <a:pt x="182765" y="350562"/>
                </a:lnTo>
                <a:lnTo>
                  <a:pt x="188482" y="347048"/>
                </a:lnTo>
                <a:lnTo>
                  <a:pt x="194199" y="342800"/>
                </a:lnTo>
                <a:lnTo>
                  <a:pt x="203091" y="335540"/>
                </a:lnTo>
                <a:lnTo>
                  <a:pt x="211170" y="328185"/>
                </a:lnTo>
                <a:lnTo>
                  <a:pt x="221111" y="318567"/>
                </a:lnTo>
                <a:lnTo>
                  <a:pt x="226429" y="311430"/>
                </a:lnTo>
                <a:lnTo>
                  <a:pt x="231879" y="302862"/>
                </a:lnTo>
                <a:lnTo>
                  <a:pt x="258866" y="257185"/>
                </a:lnTo>
                <a:lnTo>
                  <a:pt x="265887" y="243839"/>
                </a:lnTo>
                <a:lnTo>
                  <a:pt x="272472" y="230178"/>
                </a:lnTo>
                <a:lnTo>
                  <a:pt x="278767" y="216309"/>
                </a:lnTo>
                <a:lnTo>
                  <a:pt x="282964" y="205158"/>
                </a:lnTo>
                <a:lnTo>
                  <a:pt x="285762" y="195819"/>
                </a:lnTo>
                <a:lnTo>
                  <a:pt x="287627" y="187688"/>
                </a:lnTo>
                <a:lnTo>
                  <a:pt x="288870" y="177505"/>
                </a:lnTo>
                <a:lnTo>
                  <a:pt x="289699" y="165954"/>
                </a:lnTo>
                <a:lnTo>
                  <a:pt x="290621" y="143277"/>
                </a:lnTo>
                <a:lnTo>
                  <a:pt x="291030" y="126848"/>
                </a:lnTo>
                <a:lnTo>
                  <a:pt x="290187" y="119800"/>
                </a:lnTo>
                <a:lnTo>
                  <a:pt x="288672" y="113196"/>
                </a:lnTo>
                <a:lnTo>
                  <a:pt x="285402" y="101731"/>
                </a:lnTo>
                <a:lnTo>
                  <a:pt x="283948" y="93461"/>
                </a:lnTo>
                <a:lnTo>
                  <a:pt x="280762" y="84070"/>
                </a:lnTo>
                <a:lnTo>
                  <a:pt x="276171" y="73546"/>
                </a:lnTo>
                <a:lnTo>
                  <a:pt x="270955" y="62519"/>
                </a:lnTo>
                <a:lnTo>
                  <a:pt x="267279" y="57864"/>
                </a:lnTo>
                <a:lnTo>
                  <a:pt x="262922" y="53808"/>
                </a:lnTo>
                <a:lnTo>
                  <a:pt x="258113" y="50152"/>
                </a:lnTo>
                <a:lnTo>
                  <a:pt x="250230" y="41009"/>
                </a:lnTo>
                <a:lnTo>
                  <a:pt x="246794" y="35904"/>
                </a:lnTo>
                <a:lnTo>
                  <a:pt x="237896" y="27692"/>
                </a:lnTo>
                <a:lnTo>
                  <a:pt x="226639" y="19914"/>
                </a:lnTo>
                <a:lnTo>
                  <a:pt x="212112" y="10108"/>
                </a:lnTo>
                <a:lnTo>
                  <a:pt x="205189" y="6730"/>
                </a:lnTo>
                <a:lnTo>
                  <a:pt x="198669" y="4479"/>
                </a:lnTo>
                <a:lnTo>
                  <a:pt x="192418" y="2979"/>
                </a:lnTo>
                <a:lnTo>
                  <a:pt x="186345" y="1977"/>
                </a:lnTo>
                <a:lnTo>
                  <a:pt x="180392" y="1310"/>
                </a:lnTo>
                <a:lnTo>
                  <a:pt x="174518" y="865"/>
                </a:lnTo>
                <a:lnTo>
                  <a:pt x="167745" y="569"/>
                </a:lnTo>
                <a:lnTo>
                  <a:pt x="152599" y="240"/>
                </a:lnTo>
                <a:lnTo>
                  <a:pt x="114554" y="0"/>
                </a:lnTo>
                <a:lnTo>
                  <a:pt x="109671" y="944"/>
                </a:lnTo>
                <a:lnTo>
                  <a:pt x="101706" y="4534"/>
                </a:lnTo>
                <a:lnTo>
                  <a:pt x="94990" y="9304"/>
                </a:lnTo>
                <a:lnTo>
                  <a:pt x="85617" y="171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76"/>
          <p:cNvSpPr/>
          <p:nvPr/>
        </p:nvSpPr>
        <p:spPr>
          <a:xfrm>
            <a:off x="2660332" y="5915177"/>
            <a:ext cx="394336" cy="325441"/>
          </a:xfrm>
          <a:custGeom>
            <a:avLst/>
            <a:gdLst/>
            <a:ahLst/>
            <a:cxnLst/>
            <a:rect l="0" t="0" r="0" b="0"/>
            <a:pathLst>
              <a:path w="394336" h="325441">
                <a:moveTo>
                  <a:pt x="0" y="119863"/>
                </a:moveTo>
                <a:lnTo>
                  <a:pt x="0" y="103380"/>
                </a:lnTo>
                <a:lnTo>
                  <a:pt x="953" y="98397"/>
                </a:lnTo>
                <a:lnTo>
                  <a:pt x="2540" y="93170"/>
                </a:lnTo>
                <a:lnTo>
                  <a:pt x="4551" y="87780"/>
                </a:lnTo>
                <a:lnTo>
                  <a:pt x="6844" y="82282"/>
                </a:lnTo>
                <a:lnTo>
                  <a:pt x="9325" y="76711"/>
                </a:lnTo>
                <a:lnTo>
                  <a:pt x="11932" y="71092"/>
                </a:lnTo>
                <a:lnTo>
                  <a:pt x="15575" y="65442"/>
                </a:lnTo>
                <a:lnTo>
                  <a:pt x="19908" y="59770"/>
                </a:lnTo>
                <a:lnTo>
                  <a:pt x="24702" y="54083"/>
                </a:lnTo>
                <a:lnTo>
                  <a:pt x="29803" y="48387"/>
                </a:lnTo>
                <a:lnTo>
                  <a:pt x="40551" y="36978"/>
                </a:lnTo>
                <a:lnTo>
                  <a:pt x="51678" y="28097"/>
                </a:lnTo>
                <a:lnTo>
                  <a:pt x="62973" y="20976"/>
                </a:lnTo>
                <a:lnTo>
                  <a:pt x="74343" y="14635"/>
                </a:lnTo>
                <a:lnTo>
                  <a:pt x="80995" y="11611"/>
                </a:lnTo>
                <a:lnTo>
                  <a:pt x="88286" y="8642"/>
                </a:lnTo>
                <a:lnTo>
                  <a:pt x="96005" y="5711"/>
                </a:lnTo>
                <a:lnTo>
                  <a:pt x="104008" y="3757"/>
                </a:lnTo>
                <a:lnTo>
                  <a:pt x="112201" y="2454"/>
                </a:lnTo>
                <a:lnTo>
                  <a:pt x="120521" y="1585"/>
                </a:lnTo>
                <a:lnTo>
                  <a:pt x="127972" y="1006"/>
                </a:lnTo>
                <a:lnTo>
                  <a:pt x="134845" y="620"/>
                </a:lnTo>
                <a:lnTo>
                  <a:pt x="141332" y="363"/>
                </a:lnTo>
                <a:lnTo>
                  <a:pt x="156159" y="76"/>
                </a:lnTo>
                <a:lnTo>
                  <a:pt x="164114" y="0"/>
                </a:lnTo>
                <a:lnTo>
                  <a:pt x="172274" y="902"/>
                </a:lnTo>
                <a:lnTo>
                  <a:pt x="180572" y="2455"/>
                </a:lnTo>
                <a:lnTo>
                  <a:pt x="188961" y="4444"/>
                </a:lnTo>
                <a:lnTo>
                  <a:pt x="196459" y="6722"/>
                </a:lnTo>
                <a:lnTo>
                  <a:pt x="203363" y="9193"/>
                </a:lnTo>
                <a:lnTo>
                  <a:pt x="209870" y="11793"/>
                </a:lnTo>
                <a:lnTo>
                  <a:pt x="222181" y="19761"/>
                </a:lnTo>
                <a:lnTo>
                  <a:pt x="228130" y="24554"/>
                </a:lnTo>
                <a:lnTo>
                  <a:pt x="234002" y="30606"/>
                </a:lnTo>
                <a:lnTo>
                  <a:pt x="239821" y="37498"/>
                </a:lnTo>
                <a:lnTo>
                  <a:pt x="245606" y="44951"/>
                </a:lnTo>
                <a:lnTo>
                  <a:pt x="251367" y="51824"/>
                </a:lnTo>
                <a:lnTo>
                  <a:pt x="257113" y="58311"/>
                </a:lnTo>
                <a:lnTo>
                  <a:pt x="262849" y="64540"/>
                </a:lnTo>
                <a:lnTo>
                  <a:pt x="266673" y="70599"/>
                </a:lnTo>
                <a:lnTo>
                  <a:pt x="269222" y="76543"/>
                </a:lnTo>
                <a:lnTo>
                  <a:pt x="270921" y="82410"/>
                </a:lnTo>
                <a:lnTo>
                  <a:pt x="273007" y="92989"/>
                </a:lnTo>
                <a:lnTo>
                  <a:pt x="277864" y="122524"/>
                </a:lnTo>
                <a:lnTo>
                  <a:pt x="279540" y="135924"/>
                </a:lnTo>
                <a:lnTo>
                  <a:pt x="280658" y="147715"/>
                </a:lnTo>
                <a:lnTo>
                  <a:pt x="281402" y="158434"/>
                </a:lnTo>
                <a:lnTo>
                  <a:pt x="281899" y="168436"/>
                </a:lnTo>
                <a:lnTo>
                  <a:pt x="282451" y="187171"/>
                </a:lnTo>
                <a:lnTo>
                  <a:pt x="282762" y="213783"/>
                </a:lnTo>
                <a:lnTo>
                  <a:pt x="280900" y="221529"/>
                </a:lnTo>
                <a:lnTo>
                  <a:pt x="277754" y="228598"/>
                </a:lnTo>
                <a:lnTo>
                  <a:pt x="273752" y="235215"/>
                </a:lnTo>
                <a:lnTo>
                  <a:pt x="270131" y="242484"/>
                </a:lnTo>
                <a:lnTo>
                  <a:pt x="266765" y="250188"/>
                </a:lnTo>
                <a:lnTo>
                  <a:pt x="263568" y="258182"/>
                </a:lnTo>
                <a:lnTo>
                  <a:pt x="259532" y="265415"/>
                </a:lnTo>
                <a:lnTo>
                  <a:pt x="254937" y="272143"/>
                </a:lnTo>
                <a:lnTo>
                  <a:pt x="249968" y="278533"/>
                </a:lnTo>
                <a:lnTo>
                  <a:pt x="245703" y="284698"/>
                </a:lnTo>
                <a:lnTo>
                  <a:pt x="241907" y="290712"/>
                </a:lnTo>
                <a:lnTo>
                  <a:pt x="238424" y="296627"/>
                </a:lnTo>
                <a:lnTo>
                  <a:pt x="229474" y="305740"/>
                </a:lnTo>
                <a:lnTo>
                  <a:pt x="220098" y="312965"/>
                </a:lnTo>
                <a:lnTo>
                  <a:pt x="209465" y="321434"/>
                </a:lnTo>
                <a:lnTo>
                  <a:pt x="203268" y="323750"/>
                </a:lnTo>
                <a:lnTo>
                  <a:pt x="194799" y="324780"/>
                </a:lnTo>
                <a:lnTo>
                  <a:pt x="183732" y="325237"/>
                </a:lnTo>
                <a:lnTo>
                  <a:pt x="169289" y="325440"/>
                </a:lnTo>
                <a:lnTo>
                  <a:pt x="163342" y="324542"/>
                </a:lnTo>
                <a:lnTo>
                  <a:pt x="154194" y="321004"/>
                </a:lnTo>
                <a:lnTo>
                  <a:pt x="143689" y="313657"/>
                </a:lnTo>
                <a:lnTo>
                  <a:pt x="134544" y="305447"/>
                </a:lnTo>
                <a:lnTo>
                  <a:pt x="128695" y="297277"/>
                </a:lnTo>
                <a:lnTo>
                  <a:pt x="123873" y="288249"/>
                </a:lnTo>
                <a:lnTo>
                  <a:pt x="121729" y="281061"/>
                </a:lnTo>
                <a:lnTo>
                  <a:pt x="120777" y="272151"/>
                </a:lnTo>
                <a:lnTo>
                  <a:pt x="120523" y="267109"/>
                </a:lnTo>
                <a:lnTo>
                  <a:pt x="123211" y="261842"/>
                </a:lnTo>
                <a:lnTo>
                  <a:pt x="127861" y="256425"/>
                </a:lnTo>
                <a:lnTo>
                  <a:pt x="138742" y="246280"/>
                </a:lnTo>
                <a:lnTo>
                  <a:pt x="146753" y="238596"/>
                </a:lnTo>
                <a:lnTo>
                  <a:pt x="156029" y="232005"/>
                </a:lnTo>
                <a:lnTo>
                  <a:pt x="161169" y="228915"/>
                </a:lnTo>
                <a:lnTo>
                  <a:pt x="171961" y="225480"/>
                </a:lnTo>
                <a:lnTo>
                  <a:pt x="183107" y="223954"/>
                </a:lnTo>
                <a:lnTo>
                  <a:pt x="194411" y="223276"/>
                </a:lnTo>
                <a:lnTo>
                  <a:pt x="210865" y="222974"/>
                </a:lnTo>
                <a:lnTo>
                  <a:pt x="220586" y="222894"/>
                </a:lnTo>
                <a:lnTo>
                  <a:pt x="231830" y="223793"/>
                </a:lnTo>
                <a:lnTo>
                  <a:pt x="244089" y="225344"/>
                </a:lnTo>
                <a:lnTo>
                  <a:pt x="257023" y="227331"/>
                </a:lnTo>
                <a:lnTo>
                  <a:pt x="267551" y="229608"/>
                </a:lnTo>
                <a:lnTo>
                  <a:pt x="276475" y="232079"/>
                </a:lnTo>
                <a:lnTo>
                  <a:pt x="284329" y="234679"/>
                </a:lnTo>
                <a:lnTo>
                  <a:pt x="295596" y="240107"/>
                </a:lnTo>
                <a:lnTo>
                  <a:pt x="304731" y="245695"/>
                </a:lnTo>
                <a:lnTo>
                  <a:pt x="315141" y="251353"/>
                </a:lnTo>
                <a:lnTo>
                  <a:pt x="327161" y="259894"/>
                </a:lnTo>
                <a:lnTo>
                  <a:pt x="331455" y="261794"/>
                </a:lnTo>
                <a:lnTo>
                  <a:pt x="341306" y="263906"/>
                </a:lnTo>
                <a:lnTo>
                  <a:pt x="349494" y="267385"/>
                </a:lnTo>
                <a:lnTo>
                  <a:pt x="357961" y="272828"/>
                </a:lnTo>
                <a:lnTo>
                  <a:pt x="361659" y="273572"/>
                </a:lnTo>
                <a:lnTo>
                  <a:pt x="371794" y="274050"/>
                </a:lnTo>
                <a:lnTo>
                  <a:pt x="380142" y="274133"/>
                </a:lnTo>
                <a:lnTo>
                  <a:pt x="382968" y="273192"/>
                </a:lnTo>
                <a:lnTo>
                  <a:pt x="394335" y="265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77"/>
          <p:cNvSpPr/>
          <p:nvPr/>
        </p:nvSpPr>
        <p:spPr>
          <a:xfrm>
            <a:off x="3200400" y="5889307"/>
            <a:ext cx="337579" cy="248604"/>
          </a:xfrm>
          <a:custGeom>
            <a:avLst/>
            <a:gdLst/>
            <a:ahLst/>
            <a:cxnLst/>
            <a:rect l="0" t="0" r="0" b="0"/>
            <a:pathLst>
              <a:path w="337579" h="248604">
                <a:moveTo>
                  <a:pt x="0" y="0"/>
                </a:moveTo>
                <a:lnTo>
                  <a:pt x="18203" y="0"/>
                </a:lnTo>
                <a:lnTo>
                  <a:pt x="27375" y="953"/>
                </a:lnTo>
                <a:lnTo>
                  <a:pt x="37300" y="2540"/>
                </a:lnTo>
                <a:lnTo>
                  <a:pt x="47726" y="4551"/>
                </a:lnTo>
                <a:lnTo>
                  <a:pt x="79631" y="9325"/>
                </a:lnTo>
                <a:lnTo>
                  <a:pt x="98807" y="11932"/>
                </a:lnTo>
                <a:lnTo>
                  <a:pt x="114449" y="13670"/>
                </a:lnTo>
                <a:lnTo>
                  <a:pt x="127734" y="14828"/>
                </a:lnTo>
                <a:lnTo>
                  <a:pt x="139448" y="15601"/>
                </a:lnTo>
                <a:lnTo>
                  <a:pt x="152020" y="16115"/>
                </a:lnTo>
                <a:lnTo>
                  <a:pt x="178689" y="16687"/>
                </a:lnTo>
                <a:lnTo>
                  <a:pt x="194373" y="17792"/>
                </a:lnTo>
                <a:lnTo>
                  <a:pt x="211497" y="19482"/>
                </a:lnTo>
                <a:lnTo>
                  <a:pt x="229580" y="21561"/>
                </a:lnTo>
                <a:lnTo>
                  <a:pt x="244493" y="22946"/>
                </a:lnTo>
                <a:lnTo>
                  <a:pt x="257293" y="23870"/>
                </a:lnTo>
                <a:lnTo>
                  <a:pt x="268683" y="24486"/>
                </a:lnTo>
                <a:lnTo>
                  <a:pt x="277229" y="25849"/>
                </a:lnTo>
                <a:lnTo>
                  <a:pt x="283880" y="27710"/>
                </a:lnTo>
                <a:lnTo>
                  <a:pt x="289265" y="29903"/>
                </a:lnTo>
                <a:lnTo>
                  <a:pt x="295714" y="31366"/>
                </a:lnTo>
                <a:lnTo>
                  <a:pt x="302870" y="32341"/>
                </a:lnTo>
                <a:lnTo>
                  <a:pt x="310498" y="32990"/>
                </a:lnTo>
                <a:lnTo>
                  <a:pt x="316536" y="34376"/>
                </a:lnTo>
                <a:lnTo>
                  <a:pt x="325785" y="38456"/>
                </a:lnTo>
                <a:lnTo>
                  <a:pt x="333071" y="43444"/>
                </a:lnTo>
                <a:lnTo>
                  <a:pt x="336346" y="46108"/>
                </a:lnTo>
                <a:lnTo>
                  <a:pt x="337578" y="48836"/>
                </a:lnTo>
                <a:lnTo>
                  <a:pt x="337447" y="51607"/>
                </a:lnTo>
                <a:lnTo>
                  <a:pt x="336407" y="54408"/>
                </a:lnTo>
                <a:lnTo>
                  <a:pt x="332712" y="60059"/>
                </a:lnTo>
                <a:lnTo>
                  <a:pt x="327894" y="65745"/>
                </a:lnTo>
                <a:lnTo>
                  <a:pt x="322578" y="71448"/>
                </a:lnTo>
                <a:lnTo>
                  <a:pt x="319827" y="75254"/>
                </a:lnTo>
                <a:lnTo>
                  <a:pt x="317040" y="79697"/>
                </a:lnTo>
                <a:lnTo>
                  <a:pt x="314230" y="84564"/>
                </a:lnTo>
                <a:lnTo>
                  <a:pt x="310451" y="88761"/>
                </a:lnTo>
                <a:lnTo>
                  <a:pt x="301173" y="95965"/>
                </a:lnTo>
                <a:lnTo>
                  <a:pt x="267036" y="119027"/>
                </a:lnTo>
                <a:lnTo>
                  <a:pt x="211625" y="154541"/>
                </a:lnTo>
                <a:lnTo>
                  <a:pt x="196328" y="164940"/>
                </a:lnTo>
                <a:lnTo>
                  <a:pt x="184225" y="173778"/>
                </a:lnTo>
                <a:lnTo>
                  <a:pt x="174252" y="181575"/>
                </a:lnTo>
                <a:lnTo>
                  <a:pt x="165698" y="187724"/>
                </a:lnTo>
                <a:lnTo>
                  <a:pt x="158090" y="192777"/>
                </a:lnTo>
                <a:lnTo>
                  <a:pt x="151113" y="197098"/>
                </a:lnTo>
                <a:lnTo>
                  <a:pt x="140821" y="204440"/>
                </a:lnTo>
                <a:lnTo>
                  <a:pt x="131167" y="211829"/>
                </a:lnTo>
                <a:lnTo>
                  <a:pt x="117351" y="221464"/>
                </a:lnTo>
                <a:lnTo>
                  <a:pt x="84421" y="243712"/>
                </a:lnTo>
                <a:lnTo>
                  <a:pt x="85725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78"/>
          <p:cNvSpPr/>
          <p:nvPr/>
        </p:nvSpPr>
        <p:spPr>
          <a:xfrm>
            <a:off x="3749324" y="5804906"/>
            <a:ext cx="247672" cy="375622"/>
          </a:xfrm>
          <a:custGeom>
            <a:avLst/>
            <a:gdLst/>
            <a:ahLst/>
            <a:cxnLst/>
            <a:rect l="0" t="0" r="0" b="0"/>
            <a:pathLst>
              <a:path w="247672" h="375622">
                <a:moveTo>
                  <a:pt x="119730" y="41539"/>
                </a:moveTo>
                <a:lnTo>
                  <a:pt x="101528" y="41539"/>
                </a:lnTo>
                <a:lnTo>
                  <a:pt x="95213" y="42491"/>
                </a:lnTo>
                <a:lnTo>
                  <a:pt x="90050" y="44079"/>
                </a:lnTo>
                <a:lnTo>
                  <a:pt x="85656" y="46089"/>
                </a:lnTo>
                <a:lnTo>
                  <a:pt x="80822" y="49335"/>
                </a:lnTo>
                <a:lnTo>
                  <a:pt x="75694" y="53404"/>
                </a:lnTo>
                <a:lnTo>
                  <a:pt x="70370" y="58021"/>
                </a:lnTo>
                <a:lnTo>
                  <a:pt x="65869" y="63004"/>
                </a:lnTo>
                <a:lnTo>
                  <a:pt x="58327" y="73622"/>
                </a:lnTo>
                <a:lnTo>
                  <a:pt x="51800" y="84691"/>
                </a:lnTo>
                <a:lnTo>
                  <a:pt x="45724" y="95960"/>
                </a:lnTo>
                <a:lnTo>
                  <a:pt x="39849" y="107318"/>
                </a:lnTo>
                <a:lnTo>
                  <a:pt x="35996" y="115872"/>
                </a:lnTo>
                <a:lnTo>
                  <a:pt x="26635" y="138075"/>
                </a:lnTo>
                <a:lnTo>
                  <a:pt x="21472" y="152569"/>
                </a:lnTo>
                <a:lnTo>
                  <a:pt x="16125" y="168899"/>
                </a:lnTo>
                <a:lnTo>
                  <a:pt x="10655" y="186453"/>
                </a:lnTo>
                <a:lnTo>
                  <a:pt x="7009" y="200061"/>
                </a:lnTo>
                <a:lnTo>
                  <a:pt x="4578" y="211038"/>
                </a:lnTo>
                <a:lnTo>
                  <a:pt x="2957" y="220260"/>
                </a:lnTo>
                <a:lnTo>
                  <a:pt x="1876" y="229267"/>
                </a:lnTo>
                <a:lnTo>
                  <a:pt x="1156" y="238128"/>
                </a:lnTo>
                <a:lnTo>
                  <a:pt x="356" y="254642"/>
                </a:lnTo>
                <a:lnTo>
                  <a:pt x="0" y="268331"/>
                </a:lnTo>
                <a:lnTo>
                  <a:pt x="858" y="275601"/>
                </a:lnTo>
                <a:lnTo>
                  <a:pt x="2382" y="283305"/>
                </a:lnTo>
                <a:lnTo>
                  <a:pt x="4351" y="291299"/>
                </a:lnTo>
                <a:lnTo>
                  <a:pt x="7568" y="300438"/>
                </a:lnTo>
                <a:lnTo>
                  <a:pt x="11618" y="310341"/>
                </a:lnTo>
                <a:lnTo>
                  <a:pt x="16223" y="320753"/>
                </a:lnTo>
                <a:lnTo>
                  <a:pt x="22150" y="330551"/>
                </a:lnTo>
                <a:lnTo>
                  <a:pt x="28960" y="339942"/>
                </a:lnTo>
                <a:lnTo>
                  <a:pt x="36357" y="349059"/>
                </a:lnTo>
                <a:lnTo>
                  <a:pt x="42241" y="356090"/>
                </a:lnTo>
                <a:lnTo>
                  <a:pt x="47115" y="361729"/>
                </a:lnTo>
                <a:lnTo>
                  <a:pt x="51318" y="366442"/>
                </a:lnTo>
                <a:lnTo>
                  <a:pt x="56025" y="369583"/>
                </a:lnTo>
                <a:lnTo>
                  <a:pt x="61068" y="371678"/>
                </a:lnTo>
                <a:lnTo>
                  <a:pt x="66334" y="373074"/>
                </a:lnTo>
                <a:lnTo>
                  <a:pt x="70798" y="374004"/>
                </a:lnTo>
                <a:lnTo>
                  <a:pt x="78298" y="375039"/>
                </a:lnTo>
                <a:lnTo>
                  <a:pt x="82583" y="375315"/>
                </a:lnTo>
                <a:lnTo>
                  <a:pt x="87346" y="375498"/>
                </a:lnTo>
                <a:lnTo>
                  <a:pt x="92426" y="375621"/>
                </a:lnTo>
                <a:lnTo>
                  <a:pt x="97717" y="374750"/>
                </a:lnTo>
                <a:lnTo>
                  <a:pt x="103150" y="373218"/>
                </a:lnTo>
                <a:lnTo>
                  <a:pt x="108677" y="371243"/>
                </a:lnTo>
                <a:lnTo>
                  <a:pt x="114266" y="369926"/>
                </a:lnTo>
                <a:lnTo>
                  <a:pt x="119898" y="369049"/>
                </a:lnTo>
                <a:lnTo>
                  <a:pt x="125557" y="368464"/>
                </a:lnTo>
                <a:lnTo>
                  <a:pt x="131235" y="366169"/>
                </a:lnTo>
                <a:lnTo>
                  <a:pt x="136925" y="362734"/>
                </a:lnTo>
                <a:lnTo>
                  <a:pt x="142624" y="358539"/>
                </a:lnTo>
                <a:lnTo>
                  <a:pt x="147375" y="353837"/>
                </a:lnTo>
                <a:lnTo>
                  <a:pt x="151496" y="348798"/>
                </a:lnTo>
                <a:lnTo>
                  <a:pt x="155195" y="343533"/>
                </a:lnTo>
                <a:lnTo>
                  <a:pt x="159566" y="338118"/>
                </a:lnTo>
                <a:lnTo>
                  <a:pt x="164385" y="332603"/>
                </a:lnTo>
                <a:lnTo>
                  <a:pt x="169503" y="327022"/>
                </a:lnTo>
                <a:lnTo>
                  <a:pt x="173867" y="321396"/>
                </a:lnTo>
                <a:lnTo>
                  <a:pt x="181256" y="310064"/>
                </a:lnTo>
                <a:lnTo>
                  <a:pt x="185513" y="304376"/>
                </a:lnTo>
                <a:lnTo>
                  <a:pt x="190255" y="298679"/>
                </a:lnTo>
                <a:lnTo>
                  <a:pt x="195322" y="292976"/>
                </a:lnTo>
                <a:lnTo>
                  <a:pt x="200605" y="283458"/>
                </a:lnTo>
                <a:lnTo>
                  <a:pt x="206031" y="271398"/>
                </a:lnTo>
                <a:lnTo>
                  <a:pt x="211555" y="257644"/>
                </a:lnTo>
                <a:lnTo>
                  <a:pt x="222771" y="227120"/>
                </a:lnTo>
                <a:lnTo>
                  <a:pt x="228429" y="210980"/>
                </a:lnTo>
                <a:lnTo>
                  <a:pt x="233154" y="194504"/>
                </a:lnTo>
                <a:lnTo>
                  <a:pt x="237256" y="177806"/>
                </a:lnTo>
                <a:lnTo>
                  <a:pt x="240943" y="160958"/>
                </a:lnTo>
                <a:lnTo>
                  <a:pt x="243402" y="146869"/>
                </a:lnTo>
                <a:lnTo>
                  <a:pt x="245041" y="134619"/>
                </a:lnTo>
                <a:lnTo>
                  <a:pt x="246133" y="123595"/>
                </a:lnTo>
                <a:lnTo>
                  <a:pt x="246861" y="109577"/>
                </a:lnTo>
                <a:lnTo>
                  <a:pt x="247671" y="76223"/>
                </a:lnTo>
                <a:lnTo>
                  <a:pt x="246934" y="63709"/>
                </a:lnTo>
                <a:lnTo>
                  <a:pt x="245491" y="54414"/>
                </a:lnTo>
                <a:lnTo>
                  <a:pt x="243576" y="47265"/>
                </a:lnTo>
                <a:lnTo>
                  <a:pt x="241346" y="40594"/>
                </a:lnTo>
                <a:lnTo>
                  <a:pt x="238908" y="34241"/>
                </a:lnTo>
                <a:lnTo>
                  <a:pt x="236330" y="28101"/>
                </a:lnTo>
                <a:lnTo>
                  <a:pt x="233658" y="24008"/>
                </a:lnTo>
                <a:lnTo>
                  <a:pt x="230925" y="21279"/>
                </a:lnTo>
                <a:lnTo>
                  <a:pt x="225347" y="17294"/>
                </a:lnTo>
                <a:lnTo>
                  <a:pt x="219694" y="12348"/>
                </a:lnTo>
                <a:lnTo>
                  <a:pt x="216853" y="10649"/>
                </a:lnTo>
                <a:lnTo>
                  <a:pt x="207351" y="7303"/>
                </a:lnTo>
                <a:lnTo>
                  <a:pt x="202909" y="5380"/>
                </a:lnTo>
                <a:lnTo>
                  <a:pt x="198043" y="3146"/>
                </a:lnTo>
                <a:lnTo>
                  <a:pt x="192894" y="1656"/>
                </a:lnTo>
                <a:lnTo>
                  <a:pt x="187556" y="663"/>
                </a:lnTo>
                <a:lnTo>
                  <a:pt x="182093" y="0"/>
                </a:lnTo>
                <a:lnTo>
                  <a:pt x="177497" y="512"/>
                </a:lnTo>
                <a:lnTo>
                  <a:pt x="173482" y="1805"/>
                </a:lnTo>
                <a:lnTo>
                  <a:pt x="169852" y="3620"/>
                </a:lnTo>
                <a:lnTo>
                  <a:pt x="165528" y="4829"/>
                </a:lnTo>
                <a:lnTo>
                  <a:pt x="160739" y="5635"/>
                </a:lnTo>
                <a:lnTo>
                  <a:pt x="155643" y="6173"/>
                </a:lnTo>
                <a:lnTo>
                  <a:pt x="151292" y="7484"/>
                </a:lnTo>
                <a:lnTo>
                  <a:pt x="143918" y="11481"/>
                </a:lnTo>
                <a:lnTo>
                  <a:pt x="137466" y="16432"/>
                </a:lnTo>
                <a:lnTo>
                  <a:pt x="131423" y="21808"/>
                </a:lnTo>
                <a:lnTo>
                  <a:pt x="125562" y="27372"/>
                </a:lnTo>
                <a:lnTo>
                  <a:pt x="116908" y="35859"/>
                </a:lnTo>
                <a:lnTo>
                  <a:pt x="114991" y="38705"/>
                </a:lnTo>
                <a:lnTo>
                  <a:pt x="111158" y="50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79"/>
          <p:cNvSpPr/>
          <p:nvPr/>
        </p:nvSpPr>
        <p:spPr>
          <a:xfrm>
            <a:off x="6878002" y="3566245"/>
            <a:ext cx="985839" cy="359960"/>
          </a:xfrm>
          <a:custGeom>
            <a:avLst/>
            <a:gdLst/>
            <a:ahLst/>
            <a:cxnLst/>
            <a:rect l="0" t="0" r="0" b="0"/>
            <a:pathLst>
              <a:path w="985839" h="359960">
                <a:moveTo>
                  <a:pt x="0" y="359959"/>
                </a:moveTo>
                <a:lnTo>
                  <a:pt x="9102" y="355409"/>
                </a:lnTo>
                <a:lnTo>
                  <a:pt x="18650" y="353175"/>
                </a:lnTo>
                <a:lnTo>
                  <a:pt x="23863" y="352579"/>
                </a:lnTo>
                <a:lnTo>
                  <a:pt x="39816" y="344296"/>
                </a:lnTo>
                <a:lnTo>
                  <a:pt x="49404" y="338088"/>
                </a:lnTo>
                <a:lnTo>
                  <a:pt x="67677" y="328649"/>
                </a:lnTo>
                <a:lnTo>
                  <a:pt x="86276" y="320326"/>
                </a:lnTo>
                <a:lnTo>
                  <a:pt x="118167" y="304931"/>
                </a:lnTo>
                <a:lnTo>
                  <a:pt x="140467" y="293910"/>
                </a:lnTo>
                <a:lnTo>
                  <a:pt x="197195" y="267893"/>
                </a:lnTo>
                <a:lnTo>
                  <a:pt x="216236" y="258577"/>
                </a:lnTo>
                <a:lnTo>
                  <a:pt x="233692" y="249509"/>
                </a:lnTo>
                <a:lnTo>
                  <a:pt x="250092" y="240606"/>
                </a:lnTo>
                <a:lnTo>
                  <a:pt x="265789" y="232765"/>
                </a:lnTo>
                <a:lnTo>
                  <a:pt x="281015" y="225634"/>
                </a:lnTo>
                <a:lnTo>
                  <a:pt x="310633" y="212629"/>
                </a:lnTo>
                <a:lnTo>
                  <a:pt x="339672" y="200499"/>
                </a:lnTo>
                <a:lnTo>
                  <a:pt x="355988" y="194598"/>
                </a:lnTo>
                <a:lnTo>
                  <a:pt x="373532" y="188758"/>
                </a:lnTo>
                <a:lnTo>
                  <a:pt x="391897" y="182961"/>
                </a:lnTo>
                <a:lnTo>
                  <a:pt x="408902" y="176238"/>
                </a:lnTo>
                <a:lnTo>
                  <a:pt x="425001" y="168898"/>
                </a:lnTo>
                <a:lnTo>
                  <a:pt x="440497" y="161148"/>
                </a:lnTo>
                <a:lnTo>
                  <a:pt x="456542" y="154076"/>
                </a:lnTo>
                <a:lnTo>
                  <a:pt x="472954" y="147457"/>
                </a:lnTo>
                <a:lnTo>
                  <a:pt x="506429" y="135021"/>
                </a:lnTo>
                <a:lnTo>
                  <a:pt x="574486" y="111516"/>
                </a:lnTo>
                <a:lnTo>
                  <a:pt x="591588" y="105748"/>
                </a:lnTo>
                <a:lnTo>
                  <a:pt x="623291" y="94259"/>
                </a:lnTo>
                <a:lnTo>
                  <a:pt x="638412" y="88528"/>
                </a:lnTo>
                <a:lnTo>
                  <a:pt x="670454" y="77081"/>
                </a:lnTo>
                <a:lnTo>
                  <a:pt x="686999" y="71361"/>
                </a:lnTo>
                <a:lnTo>
                  <a:pt x="718083" y="59926"/>
                </a:lnTo>
                <a:lnTo>
                  <a:pt x="733039" y="54210"/>
                </a:lnTo>
                <a:lnTo>
                  <a:pt x="751583" y="48494"/>
                </a:lnTo>
                <a:lnTo>
                  <a:pt x="772518" y="42778"/>
                </a:lnTo>
                <a:lnTo>
                  <a:pt x="881194" y="15155"/>
                </a:lnTo>
                <a:lnTo>
                  <a:pt x="908849" y="7323"/>
                </a:lnTo>
                <a:lnTo>
                  <a:pt x="935933" y="2110"/>
                </a:lnTo>
                <a:lnTo>
                  <a:pt x="965602" y="203"/>
                </a:lnTo>
                <a:lnTo>
                  <a:pt x="976349" y="0"/>
                </a:lnTo>
                <a:lnTo>
                  <a:pt x="985838" y="84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80"/>
          <p:cNvSpPr/>
          <p:nvPr/>
        </p:nvSpPr>
        <p:spPr>
          <a:xfrm>
            <a:off x="7100887" y="3645165"/>
            <a:ext cx="1243014" cy="469636"/>
          </a:xfrm>
          <a:custGeom>
            <a:avLst/>
            <a:gdLst/>
            <a:ahLst/>
            <a:cxnLst/>
            <a:rect l="0" t="0" r="0" b="0"/>
            <a:pathLst>
              <a:path w="1243014" h="469636">
                <a:moveTo>
                  <a:pt x="0" y="469635"/>
                </a:moveTo>
                <a:lnTo>
                  <a:pt x="23863" y="457703"/>
                </a:lnTo>
                <a:lnTo>
                  <a:pt x="34737" y="454807"/>
                </a:lnTo>
                <a:lnTo>
                  <a:pt x="61789" y="448396"/>
                </a:lnTo>
                <a:lnTo>
                  <a:pt x="89711" y="437005"/>
                </a:lnTo>
                <a:lnTo>
                  <a:pt x="108769" y="427828"/>
                </a:lnTo>
                <a:lnTo>
                  <a:pt x="137559" y="414859"/>
                </a:lnTo>
                <a:lnTo>
                  <a:pt x="169722" y="400522"/>
                </a:lnTo>
                <a:lnTo>
                  <a:pt x="196717" y="387800"/>
                </a:lnTo>
                <a:lnTo>
                  <a:pt x="223955" y="375796"/>
                </a:lnTo>
                <a:lnTo>
                  <a:pt x="257651" y="361254"/>
                </a:lnTo>
                <a:lnTo>
                  <a:pt x="307552" y="338915"/>
                </a:lnTo>
                <a:lnTo>
                  <a:pt x="329812" y="327243"/>
                </a:lnTo>
                <a:lnTo>
                  <a:pt x="349414" y="315652"/>
                </a:lnTo>
                <a:lnTo>
                  <a:pt x="367246" y="304115"/>
                </a:lnTo>
                <a:lnTo>
                  <a:pt x="385800" y="293565"/>
                </a:lnTo>
                <a:lnTo>
                  <a:pt x="404838" y="283675"/>
                </a:lnTo>
                <a:lnTo>
                  <a:pt x="424197" y="274224"/>
                </a:lnTo>
                <a:lnTo>
                  <a:pt x="456153" y="260303"/>
                </a:lnTo>
                <a:lnTo>
                  <a:pt x="670846" y="170629"/>
                </a:lnTo>
                <a:lnTo>
                  <a:pt x="752814" y="138306"/>
                </a:lnTo>
                <a:lnTo>
                  <a:pt x="793340" y="123019"/>
                </a:lnTo>
                <a:lnTo>
                  <a:pt x="832741" y="109970"/>
                </a:lnTo>
                <a:lnTo>
                  <a:pt x="871391" y="98413"/>
                </a:lnTo>
                <a:lnTo>
                  <a:pt x="950213" y="76047"/>
                </a:lnTo>
                <a:lnTo>
                  <a:pt x="1094512" y="33043"/>
                </a:lnTo>
                <a:lnTo>
                  <a:pt x="1132245" y="22229"/>
                </a:lnTo>
                <a:lnTo>
                  <a:pt x="1169553" y="10786"/>
                </a:lnTo>
                <a:lnTo>
                  <a:pt x="1198705" y="2315"/>
                </a:lnTo>
                <a:lnTo>
                  <a:pt x="1216653" y="0"/>
                </a:lnTo>
                <a:lnTo>
                  <a:pt x="1223534" y="335"/>
                </a:lnTo>
                <a:lnTo>
                  <a:pt x="1229075" y="1511"/>
                </a:lnTo>
                <a:lnTo>
                  <a:pt x="1243013" y="67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81"/>
          <p:cNvSpPr/>
          <p:nvPr/>
        </p:nvSpPr>
        <p:spPr>
          <a:xfrm>
            <a:off x="7478077" y="3823335"/>
            <a:ext cx="1260158" cy="505778"/>
          </a:xfrm>
          <a:custGeom>
            <a:avLst/>
            <a:gdLst/>
            <a:ahLst/>
            <a:cxnLst/>
            <a:rect l="0" t="0" r="0" b="0"/>
            <a:pathLst>
              <a:path w="1260158" h="505778">
                <a:moveTo>
                  <a:pt x="0" y="505777"/>
                </a:moveTo>
                <a:lnTo>
                  <a:pt x="37022" y="491155"/>
                </a:lnTo>
                <a:lnTo>
                  <a:pt x="65063" y="479994"/>
                </a:lnTo>
                <a:lnTo>
                  <a:pt x="74808" y="477158"/>
                </a:lnTo>
                <a:lnTo>
                  <a:pt x="92735" y="468600"/>
                </a:lnTo>
                <a:lnTo>
                  <a:pt x="116116" y="456228"/>
                </a:lnTo>
                <a:lnTo>
                  <a:pt x="216332" y="401878"/>
                </a:lnTo>
                <a:lnTo>
                  <a:pt x="258522" y="379361"/>
                </a:lnTo>
                <a:lnTo>
                  <a:pt x="292362" y="360540"/>
                </a:lnTo>
                <a:lnTo>
                  <a:pt x="320639" y="344182"/>
                </a:lnTo>
                <a:lnTo>
                  <a:pt x="345204" y="329467"/>
                </a:lnTo>
                <a:lnTo>
                  <a:pt x="368249" y="316800"/>
                </a:lnTo>
                <a:lnTo>
                  <a:pt x="390279" y="305497"/>
                </a:lnTo>
                <a:lnTo>
                  <a:pt x="499705" y="252002"/>
                </a:lnTo>
                <a:lnTo>
                  <a:pt x="611611" y="201637"/>
                </a:lnTo>
                <a:lnTo>
                  <a:pt x="658860" y="182008"/>
                </a:lnTo>
                <a:lnTo>
                  <a:pt x="851887" y="106478"/>
                </a:lnTo>
                <a:lnTo>
                  <a:pt x="884154" y="94798"/>
                </a:lnTo>
                <a:lnTo>
                  <a:pt x="913286" y="85106"/>
                </a:lnTo>
                <a:lnTo>
                  <a:pt x="940327" y="76740"/>
                </a:lnTo>
                <a:lnTo>
                  <a:pt x="1000854" y="59824"/>
                </a:lnTo>
                <a:lnTo>
                  <a:pt x="1032996" y="51312"/>
                </a:lnTo>
                <a:lnTo>
                  <a:pt x="1060139" y="44686"/>
                </a:lnTo>
                <a:lnTo>
                  <a:pt x="1083949" y="39316"/>
                </a:lnTo>
                <a:lnTo>
                  <a:pt x="1105539" y="34783"/>
                </a:lnTo>
                <a:lnTo>
                  <a:pt x="1139686" y="24666"/>
                </a:lnTo>
                <a:lnTo>
                  <a:pt x="1177790" y="13341"/>
                </a:lnTo>
                <a:lnTo>
                  <a:pt x="12601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82"/>
          <p:cNvSpPr/>
          <p:nvPr/>
        </p:nvSpPr>
        <p:spPr>
          <a:xfrm>
            <a:off x="7752397" y="4010024"/>
            <a:ext cx="1071563" cy="490539"/>
          </a:xfrm>
          <a:custGeom>
            <a:avLst/>
            <a:gdLst/>
            <a:ahLst/>
            <a:cxnLst/>
            <a:rect l="0" t="0" r="0" b="0"/>
            <a:pathLst>
              <a:path w="1071563" h="490539">
                <a:moveTo>
                  <a:pt x="0" y="490538"/>
                </a:moveTo>
                <a:lnTo>
                  <a:pt x="9102" y="481437"/>
                </a:lnTo>
                <a:lnTo>
                  <a:pt x="12736" y="478755"/>
                </a:lnTo>
                <a:lnTo>
                  <a:pt x="19312" y="475776"/>
                </a:lnTo>
                <a:lnTo>
                  <a:pt x="22400" y="473077"/>
                </a:lnTo>
                <a:lnTo>
                  <a:pt x="28370" y="464997"/>
                </a:lnTo>
                <a:lnTo>
                  <a:pt x="33201" y="461129"/>
                </a:lnTo>
                <a:lnTo>
                  <a:pt x="54605" y="450180"/>
                </a:lnTo>
                <a:lnTo>
                  <a:pt x="83701" y="435294"/>
                </a:lnTo>
                <a:lnTo>
                  <a:pt x="252230" y="336194"/>
                </a:lnTo>
                <a:lnTo>
                  <a:pt x="305142" y="306688"/>
                </a:lnTo>
                <a:lnTo>
                  <a:pt x="329158" y="294629"/>
                </a:lnTo>
                <a:lnTo>
                  <a:pt x="350885" y="284685"/>
                </a:lnTo>
                <a:lnTo>
                  <a:pt x="371083" y="276150"/>
                </a:lnTo>
                <a:lnTo>
                  <a:pt x="396931" y="263793"/>
                </a:lnTo>
                <a:lnTo>
                  <a:pt x="531191" y="195260"/>
                </a:lnTo>
                <a:lnTo>
                  <a:pt x="552247" y="185101"/>
                </a:lnTo>
                <a:lnTo>
                  <a:pt x="631409" y="148265"/>
                </a:lnTo>
                <a:lnTo>
                  <a:pt x="702704" y="114487"/>
                </a:lnTo>
                <a:lnTo>
                  <a:pt x="734217" y="99819"/>
                </a:lnTo>
                <a:lnTo>
                  <a:pt x="770466" y="84326"/>
                </a:lnTo>
                <a:lnTo>
                  <a:pt x="851381" y="51872"/>
                </a:lnTo>
                <a:lnTo>
                  <a:pt x="889533" y="39027"/>
                </a:lnTo>
                <a:lnTo>
                  <a:pt x="925445" y="28558"/>
                </a:lnTo>
                <a:lnTo>
                  <a:pt x="1026508" y="2619"/>
                </a:lnTo>
                <a:lnTo>
                  <a:pt x="1049316" y="0"/>
                </a:lnTo>
                <a:lnTo>
                  <a:pt x="1071562" y="19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83"/>
          <p:cNvSpPr/>
          <p:nvPr/>
        </p:nvSpPr>
        <p:spPr>
          <a:xfrm>
            <a:off x="8138159" y="4251960"/>
            <a:ext cx="831534" cy="411481"/>
          </a:xfrm>
          <a:custGeom>
            <a:avLst/>
            <a:gdLst/>
            <a:ahLst/>
            <a:cxnLst/>
            <a:rect l="0" t="0" r="0" b="0"/>
            <a:pathLst>
              <a:path w="831534" h="411481">
                <a:moveTo>
                  <a:pt x="0" y="411480"/>
                </a:moveTo>
                <a:lnTo>
                  <a:pt x="13654" y="397827"/>
                </a:lnTo>
                <a:lnTo>
                  <a:pt x="25435" y="388585"/>
                </a:lnTo>
                <a:lnTo>
                  <a:pt x="40833" y="380349"/>
                </a:lnTo>
                <a:lnTo>
                  <a:pt x="66727" y="370339"/>
                </a:lnTo>
                <a:lnTo>
                  <a:pt x="89663" y="359540"/>
                </a:lnTo>
                <a:lnTo>
                  <a:pt x="110336" y="348390"/>
                </a:lnTo>
                <a:lnTo>
                  <a:pt x="165966" y="320010"/>
                </a:lnTo>
                <a:lnTo>
                  <a:pt x="178272" y="313353"/>
                </a:lnTo>
                <a:lnTo>
                  <a:pt x="204645" y="298335"/>
                </a:lnTo>
                <a:lnTo>
                  <a:pt x="320248" y="230063"/>
                </a:lnTo>
                <a:lnTo>
                  <a:pt x="437891" y="164260"/>
                </a:lnTo>
                <a:lnTo>
                  <a:pt x="471796" y="146347"/>
                </a:lnTo>
                <a:lnTo>
                  <a:pt x="488838" y="138522"/>
                </a:lnTo>
                <a:lnTo>
                  <a:pt x="505915" y="131400"/>
                </a:lnTo>
                <a:lnTo>
                  <a:pt x="523014" y="124748"/>
                </a:lnTo>
                <a:lnTo>
                  <a:pt x="540129" y="117455"/>
                </a:lnTo>
                <a:lnTo>
                  <a:pt x="662207" y="63163"/>
                </a:lnTo>
                <a:lnTo>
                  <a:pt x="688170" y="52586"/>
                </a:lnTo>
                <a:lnTo>
                  <a:pt x="709287" y="44582"/>
                </a:lnTo>
                <a:lnTo>
                  <a:pt x="727176" y="38294"/>
                </a:lnTo>
                <a:lnTo>
                  <a:pt x="745770" y="31244"/>
                </a:lnTo>
                <a:lnTo>
                  <a:pt x="784208" y="15791"/>
                </a:lnTo>
                <a:lnTo>
                  <a:pt x="808278" y="7018"/>
                </a:lnTo>
                <a:lnTo>
                  <a:pt x="8315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84"/>
          <p:cNvSpPr/>
          <p:nvPr/>
        </p:nvSpPr>
        <p:spPr>
          <a:xfrm>
            <a:off x="8138159" y="4474845"/>
            <a:ext cx="840107" cy="443387"/>
          </a:xfrm>
          <a:custGeom>
            <a:avLst/>
            <a:gdLst/>
            <a:ahLst/>
            <a:cxnLst/>
            <a:rect l="0" t="0" r="0" b="0"/>
            <a:pathLst>
              <a:path w="840107" h="443387">
                <a:moveTo>
                  <a:pt x="0" y="428625"/>
                </a:moveTo>
                <a:lnTo>
                  <a:pt x="4551" y="437727"/>
                </a:lnTo>
                <a:lnTo>
                  <a:pt x="6844" y="440408"/>
                </a:lnTo>
                <a:lnTo>
                  <a:pt x="9325" y="442195"/>
                </a:lnTo>
                <a:lnTo>
                  <a:pt x="11932" y="443386"/>
                </a:lnTo>
                <a:lnTo>
                  <a:pt x="15575" y="443228"/>
                </a:lnTo>
                <a:lnTo>
                  <a:pt x="24702" y="440513"/>
                </a:lnTo>
                <a:lnTo>
                  <a:pt x="32569" y="436131"/>
                </a:lnTo>
                <a:lnTo>
                  <a:pt x="55053" y="423228"/>
                </a:lnTo>
                <a:lnTo>
                  <a:pt x="79713" y="410034"/>
                </a:lnTo>
                <a:lnTo>
                  <a:pt x="100199" y="397820"/>
                </a:lnTo>
                <a:lnTo>
                  <a:pt x="146768" y="365721"/>
                </a:lnTo>
                <a:lnTo>
                  <a:pt x="203343" y="325420"/>
                </a:lnTo>
                <a:lnTo>
                  <a:pt x="244363" y="294808"/>
                </a:lnTo>
                <a:lnTo>
                  <a:pt x="268636" y="279407"/>
                </a:lnTo>
                <a:lnTo>
                  <a:pt x="296249" y="263423"/>
                </a:lnTo>
                <a:lnTo>
                  <a:pt x="496591" y="153348"/>
                </a:lnTo>
                <a:lnTo>
                  <a:pt x="531085" y="133664"/>
                </a:lnTo>
                <a:lnTo>
                  <a:pt x="559798" y="118637"/>
                </a:lnTo>
                <a:lnTo>
                  <a:pt x="584653" y="106714"/>
                </a:lnTo>
                <a:lnTo>
                  <a:pt x="725010" y="43792"/>
                </a:lnTo>
                <a:lnTo>
                  <a:pt x="749088" y="33957"/>
                </a:lnTo>
                <a:lnTo>
                  <a:pt x="770854" y="25495"/>
                </a:lnTo>
                <a:lnTo>
                  <a:pt x="786318" y="18902"/>
                </a:lnTo>
                <a:lnTo>
                  <a:pt x="797580" y="13554"/>
                </a:lnTo>
                <a:lnTo>
                  <a:pt x="84010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85"/>
          <p:cNvSpPr/>
          <p:nvPr/>
        </p:nvSpPr>
        <p:spPr>
          <a:xfrm>
            <a:off x="8301037" y="4800600"/>
            <a:ext cx="565786" cy="351473"/>
          </a:xfrm>
          <a:custGeom>
            <a:avLst/>
            <a:gdLst/>
            <a:ahLst/>
            <a:cxnLst/>
            <a:rect l="0" t="0" r="0" b="0"/>
            <a:pathLst>
              <a:path w="565786" h="351473">
                <a:moveTo>
                  <a:pt x="0" y="351472"/>
                </a:moveTo>
                <a:lnTo>
                  <a:pt x="9102" y="346922"/>
                </a:lnTo>
                <a:lnTo>
                  <a:pt x="24166" y="336056"/>
                </a:lnTo>
                <a:lnTo>
                  <a:pt x="73922" y="298583"/>
                </a:lnTo>
                <a:lnTo>
                  <a:pt x="95002" y="281923"/>
                </a:lnTo>
                <a:lnTo>
                  <a:pt x="111913" y="267958"/>
                </a:lnTo>
                <a:lnTo>
                  <a:pt x="126043" y="255791"/>
                </a:lnTo>
                <a:lnTo>
                  <a:pt x="139274" y="245774"/>
                </a:lnTo>
                <a:lnTo>
                  <a:pt x="151905" y="237192"/>
                </a:lnTo>
                <a:lnTo>
                  <a:pt x="164134" y="229566"/>
                </a:lnTo>
                <a:lnTo>
                  <a:pt x="176099" y="221624"/>
                </a:lnTo>
                <a:lnTo>
                  <a:pt x="199551" y="205179"/>
                </a:lnTo>
                <a:lnTo>
                  <a:pt x="234174" y="179856"/>
                </a:lnTo>
                <a:lnTo>
                  <a:pt x="246604" y="171339"/>
                </a:lnTo>
                <a:lnTo>
                  <a:pt x="285899" y="145699"/>
                </a:lnTo>
                <a:lnTo>
                  <a:pt x="310263" y="128572"/>
                </a:lnTo>
                <a:lnTo>
                  <a:pt x="326857" y="118100"/>
                </a:lnTo>
                <a:lnTo>
                  <a:pt x="368155" y="93764"/>
                </a:lnTo>
                <a:lnTo>
                  <a:pt x="402384" y="74692"/>
                </a:lnTo>
                <a:lnTo>
                  <a:pt x="416846" y="66940"/>
                </a:lnTo>
                <a:lnTo>
                  <a:pt x="429345" y="59866"/>
                </a:lnTo>
                <a:lnTo>
                  <a:pt x="440536" y="53246"/>
                </a:lnTo>
                <a:lnTo>
                  <a:pt x="450852" y="46927"/>
                </a:lnTo>
                <a:lnTo>
                  <a:pt x="461541" y="41762"/>
                </a:lnTo>
                <a:lnTo>
                  <a:pt x="472477" y="37366"/>
                </a:lnTo>
                <a:lnTo>
                  <a:pt x="483577" y="33483"/>
                </a:lnTo>
                <a:lnTo>
                  <a:pt x="508610" y="24089"/>
                </a:ln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86"/>
          <p:cNvSpPr/>
          <p:nvPr/>
        </p:nvSpPr>
        <p:spPr>
          <a:xfrm>
            <a:off x="8485164" y="4963477"/>
            <a:ext cx="501674" cy="308457"/>
          </a:xfrm>
          <a:custGeom>
            <a:avLst/>
            <a:gdLst/>
            <a:ahLst/>
            <a:cxnLst/>
            <a:rect l="0" t="0" r="0" b="0"/>
            <a:pathLst>
              <a:path w="501674" h="308457">
                <a:moveTo>
                  <a:pt x="21613" y="274320"/>
                </a:moveTo>
                <a:lnTo>
                  <a:pt x="12512" y="283422"/>
                </a:lnTo>
                <a:lnTo>
                  <a:pt x="9830" y="287056"/>
                </a:lnTo>
                <a:lnTo>
                  <a:pt x="6850" y="293633"/>
                </a:lnTo>
                <a:lnTo>
                  <a:pt x="2987" y="299731"/>
                </a:lnTo>
                <a:lnTo>
                  <a:pt x="624" y="302691"/>
                </a:lnTo>
                <a:lnTo>
                  <a:pt x="0" y="304664"/>
                </a:lnTo>
                <a:lnTo>
                  <a:pt x="537" y="305979"/>
                </a:lnTo>
                <a:lnTo>
                  <a:pt x="1848" y="306856"/>
                </a:lnTo>
                <a:lnTo>
                  <a:pt x="5843" y="307831"/>
                </a:lnTo>
                <a:lnTo>
                  <a:pt x="16169" y="308456"/>
                </a:lnTo>
                <a:lnTo>
                  <a:pt x="18937" y="307555"/>
                </a:lnTo>
                <a:lnTo>
                  <a:pt x="32762" y="299265"/>
                </a:lnTo>
                <a:lnTo>
                  <a:pt x="43713" y="293026"/>
                </a:lnTo>
                <a:lnTo>
                  <a:pt x="58105" y="283904"/>
                </a:lnTo>
                <a:lnTo>
                  <a:pt x="64991" y="278804"/>
                </a:lnTo>
                <a:lnTo>
                  <a:pt x="71487" y="273500"/>
                </a:lnTo>
                <a:lnTo>
                  <a:pt x="77723" y="268058"/>
                </a:lnTo>
                <a:lnTo>
                  <a:pt x="84737" y="262526"/>
                </a:lnTo>
                <a:lnTo>
                  <a:pt x="92270" y="256932"/>
                </a:lnTo>
                <a:lnTo>
                  <a:pt x="100151" y="251298"/>
                </a:lnTo>
                <a:lnTo>
                  <a:pt x="108262" y="244685"/>
                </a:lnTo>
                <a:lnTo>
                  <a:pt x="116527" y="237418"/>
                </a:lnTo>
                <a:lnTo>
                  <a:pt x="124893" y="229716"/>
                </a:lnTo>
                <a:lnTo>
                  <a:pt x="134282" y="221724"/>
                </a:lnTo>
                <a:lnTo>
                  <a:pt x="154873" y="205224"/>
                </a:lnTo>
                <a:lnTo>
                  <a:pt x="164746" y="196824"/>
                </a:lnTo>
                <a:lnTo>
                  <a:pt x="174185" y="188366"/>
                </a:lnTo>
                <a:lnTo>
                  <a:pt x="183335" y="179870"/>
                </a:lnTo>
                <a:lnTo>
                  <a:pt x="198008" y="168491"/>
                </a:lnTo>
                <a:lnTo>
                  <a:pt x="216363" y="155190"/>
                </a:lnTo>
                <a:lnTo>
                  <a:pt x="237171" y="140607"/>
                </a:lnTo>
                <a:lnTo>
                  <a:pt x="257710" y="127076"/>
                </a:lnTo>
                <a:lnTo>
                  <a:pt x="298313" y="101881"/>
                </a:lnTo>
                <a:lnTo>
                  <a:pt x="315618" y="91733"/>
                </a:lnTo>
                <a:lnTo>
                  <a:pt x="345004" y="75378"/>
                </a:lnTo>
                <a:lnTo>
                  <a:pt x="392070" y="50909"/>
                </a:lnTo>
                <a:lnTo>
                  <a:pt x="433109" y="30113"/>
                </a:lnTo>
                <a:lnTo>
                  <a:pt x="445487" y="24837"/>
                </a:lnTo>
                <a:lnTo>
                  <a:pt x="457548" y="20369"/>
                </a:lnTo>
                <a:lnTo>
                  <a:pt x="469398" y="16437"/>
                </a:lnTo>
                <a:lnTo>
                  <a:pt x="478251" y="12863"/>
                </a:lnTo>
                <a:lnTo>
                  <a:pt x="485107" y="9528"/>
                </a:lnTo>
                <a:lnTo>
                  <a:pt x="5016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87"/>
          <p:cNvSpPr/>
          <p:nvPr/>
        </p:nvSpPr>
        <p:spPr>
          <a:xfrm>
            <a:off x="8669655" y="5203507"/>
            <a:ext cx="394336" cy="291466"/>
          </a:xfrm>
          <a:custGeom>
            <a:avLst/>
            <a:gdLst/>
            <a:ahLst/>
            <a:cxnLst/>
            <a:rect l="0" t="0" r="0" b="0"/>
            <a:pathLst>
              <a:path w="394336" h="291466">
                <a:moveTo>
                  <a:pt x="0" y="291465"/>
                </a:moveTo>
                <a:lnTo>
                  <a:pt x="13652" y="282363"/>
                </a:lnTo>
                <a:lnTo>
                  <a:pt x="25435" y="275355"/>
                </a:lnTo>
                <a:lnTo>
                  <a:pt x="31244" y="272152"/>
                </a:lnTo>
                <a:lnTo>
                  <a:pt x="42737" y="264303"/>
                </a:lnTo>
                <a:lnTo>
                  <a:pt x="75826" y="240340"/>
                </a:lnTo>
                <a:lnTo>
                  <a:pt x="90556" y="228807"/>
                </a:lnTo>
                <a:lnTo>
                  <a:pt x="103233" y="218261"/>
                </a:lnTo>
                <a:lnTo>
                  <a:pt x="162314" y="167150"/>
                </a:lnTo>
                <a:lnTo>
                  <a:pt x="191836" y="142869"/>
                </a:lnTo>
                <a:lnTo>
                  <a:pt x="205044" y="132394"/>
                </a:lnTo>
                <a:lnTo>
                  <a:pt x="216705" y="122552"/>
                </a:lnTo>
                <a:lnTo>
                  <a:pt x="227338" y="113134"/>
                </a:lnTo>
                <a:lnTo>
                  <a:pt x="246772" y="95049"/>
                </a:lnTo>
                <a:lnTo>
                  <a:pt x="264934" y="77487"/>
                </a:lnTo>
                <a:lnTo>
                  <a:pt x="274730" y="68803"/>
                </a:lnTo>
                <a:lnTo>
                  <a:pt x="285071" y="60156"/>
                </a:lnTo>
                <a:lnTo>
                  <a:pt x="295775" y="51534"/>
                </a:lnTo>
                <a:lnTo>
                  <a:pt x="305767" y="43881"/>
                </a:lnTo>
                <a:lnTo>
                  <a:pt x="324492" y="30298"/>
                </a:lnTo>
                <a:lnTo>
                  <a:pt x="333485" y="24961"/>
                </a:lnTo>
                <a:lnTo>
                  <a:pt x="342339" y="20451"/>
                </a:lnTo>
                <a:lnTo>
                  <a:pt x="351099" y="16492"/>
                </a:lnTo>
                <a:lnTo>
                  <a:pt x="359796" y="12900"/>
                </a:lnTo>
                <a:lnTo>
                  <a:pt x="368451" y="9552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x-7≥-3</a:t>
            </a:r>
            <a:endParaRPr lang="en-US" dirty="0"/>
          </a:p>
        </p:txBody>
      </p:sp>
      <p:pic>
        <p:nvPicPr>
          <p:cNvPr id="22" name="Content Placeholder 21" descr="coord_plane_3_num.gif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77753" y="1188720"/>
            <a:ext cx="4466247" cy="4480560"/>
          </a:xfrm>
        </p:spPr>
      </p:pic>
      <p:sp>
        <p:nvSpPr>
          <p:cNvPr id="23" name="SMARTPenAnnotation141"/>
          <p:cNvSpPr/>
          <p:nvPr/>
        </p:nvSpPr>
        <p:spPr>
          <a:xfrm>
            <a:off x="722947" y="1483042"/>
            <a:ext cx="17146" cy="137161"/>
          </a:xfrm>
          <a:custGeom>
            <a:avLst/>
            <a:gdLst/>
            <a:ahLst/>
            <a:cxnLst/>
            <a:rect l="0" t="0" r="0" b="0"/>
            <a:pathLst>
              <a:path w="17146" h="13716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16" y="10583"/>
                </a:lnTo>
                <a:lnTo>
                  <a:pt x="8503" y="15181"/>
                </a:lnTo>
                <a:lnTo>
                  <a:pt x="8570" y="41733"/>
                </a:lnTo>
                <a:lnTo>
                  <a:pt x="9523" y="47825"/>
                </a:lnTo>
                <a:lnTo>
                  <a:pt x="11111" y="54743"/>
                </a:lnTo>
                <a:lnTo>
                  <a:pt x="13122" y="62213"/>
                </a:lnTo>
                <a:lnTo>
                  <a:pt x="14463" y="72908"/>
                </a:lnTo>
                <a:lnTo>
                  <a:pt x="15357" y="85753"/>
                </a:lnTo>
                <a:lnTo>
                  <a:pt x="16615" y="115896"/>
                </a:lnTo>
                <a:lnTo>
                  <a:pt x="17145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2"/>
          <p:cNvSpPr/>
          <p:nvPr/>
        </p:nvSpPr>
        <p:spPr>
          <a:xfrm>
            <a:off x="757237" y="1483395"/>
            <a:ext cx="85726" cy="8221"/>
          </a:xfrm>
          <a:custGeom>
            <a:avLst/>
            <a:gdLst/>
            <a:ahLst/>
            <a:cxnLst/>
            <a:rect l="0" t="0" r="0" b="0"/>
            <a:pathLst>
              <a:path w="85726" h="8221">
                <a:moveTo>
                  <a:pt x="85725" y="8220"/>
                </a:moveTo>
                <a:lnTo>
                  <a:pt x="85725" y="3669"/>
                </a:lnTo>
                <a:lnTo>
                  <a:pt x="84772" y="2328"/>
                </a:lnTo>
                <a:lnTo>
                  <a:pt x="83185" y="1435"/>
                </a:lnTo>
                <a:lnTo>
                  <a:pt x="81174" y="839"/>
                </a:lnTo>
                <a:lnTo>
                  <a:pt x="76024" y="441"/>
                </a:lnTo>
                <a:lnTo>
                  <a:pt x="68780" y="177"/>
                </a:lnTo>
                <a:lnTo>
                  <a:pt x="60141" y="0"/>
                </a:lnTo>
                <a:lnTo>
                  <a:pt x="52476" y="835"/>
                </a:lnTo>
                <a:lnTo>
                  <a:pt x="45462" y="2344"/>
                </a:lnTo>
                <a:lnTo>
                  <a:pt x="38880" y="4303"/>
                </a:lnTo>
                <a:lnTo>
                  <a:pt x="32588" y="5608"/>
                </a:lnTo>
                <a:lnTo>
                  <a:pt x="26488" y="6479"/>
                </a:lnTo>
                <a:lnTo>
                  <a:pt x="20516" y="7059"/>
                </a:lnTo>
                <a:lnTo>
                  <a:pt x="15582" y="7446"/>
                </a:lnTo>
                <a:lnTo>
                  <a:pt x="11341" y="7704"/>
                </a:lnTo>
                <a:lnTo>
                  <a:pt x="0" y="8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3"/>
          <p:cNvSpPr/>
          <p:nvPr/>
        </p:nvSpPr>
        <p:spPr>
          <a:xfrm>
            <a:off x="757237" y="1740217"/>
            <a:ext cx="8573" cy="180023"/>
          </a:xfrm>
          <a:custGeom>
            <a:avLst/>
            <a:gdLst/>
            <a:ahLst/>
            <a:cxnLst/>
            <a:rect l="0" t="0" r="0" b="0"/>
            <a:pathLst>
              <a:path w="8573" h="180023">
                <a:moveTo>
                  <a:pt x="8572" y="0"/>
                </a:moveTo>
                <a:lnTo>
                  <a:pt x="8572" y="168157"/>
                </a:lnTo>
                <a:lnTo>
                  <a:pt x="7620" y="170207"/>
                </a:lnTo>
                <a:lnTo>
                  <a:pt x="6032" y="172526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4"/>
          <p:cNvSpPr/>
          <p:nvPr/>
        </p:nvSpPr>
        <p:spPr>
          <a:xfrm>
            <a:off x="680084" y="182594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22755" y="21167"/>
                </a:lnTo>
                <a:lnTo>
                  <a:pt x="32315" y="19826"/>
                </a:lnTo>
                <a:lnTo>
                  <a:pt x="41546" y="18932"/>
                </a:lnTo>
                <a:lnTo>
                  <a:pt x="50557" y="18337"/>
                </a:lnTo>
                <a:lnTo>
                  <a:pt x="59423" y="17939"/>
                </a:lnTo>
                <a:lnTo>
                  <a:pt x="76893" y="17498"/>
                </a:lnTo>
                <a:lnTo>
                  <a:pt x="102793" y="17250"/>
                </a:lnTo>
                <a:lnTo>
                  <a:pt x="112344" y="15310"/>
                </a:lnTo>
                <a:lnTo>
                  <a:pt x="122521" y="1211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5"/>
          <p:cNvSpPr/>
          <p:nvPr/>
        </p:nvSpPr>
        <p:spPr>
          <a:xfrm>
            <a:off x="800099" y="1732032"/>
            <a:ext cx="189072" cy="196781"/>
          </a:xfrm>
          <a:custGeom>
            <a:avLst/>
            <a:gdLst/>
            <a:ahLst/>
            <a:cxnLst/>
            <a:rect l="0" t="0" r="0" b="0"/>
            <a:pathLst>
              <a:path w="189072" h="196781">
                <a:moveTo>
                  <a:pt x="0" y="33903"/>
                </a:moveTo>
                <a:lnTo>
                  <a:pt x="4551" y="29352"/>
                </a:lnTo>
                <a:lnTo>
                  <a:pt x="6844" y="28011"/>
                </a:lnTo>
                <a:lnTo>
                  <a:pt x="11932" y="26522"/>
                </a:lnTo>
                <a:lnTo>
                  <a:pt x="17368" y="23320"/>
                </a:lnTo>
                <a:lnTo>
                  <a:pt x="20152" y="21132"/>
                </a:lnTo>
                <a:lnTo>
                  <a:pt x="25817" y="19674"/>
                </a:lnTo>
                <a:lnTo>
                  <a:pt x="33404" y="18702"/>
                </a:lnTo>
                <a:lnTo>
                  <a:pt x="42272" y="18054"/>
                </a:lnTo>
                <a:lnTo>
                  <a:pt x="50089" y="16669"/>
                </a:lnTo>
                <a:lnTo>
                  <a:pt x="57205" y="14794"/>
                </a:lnTo>
                <a:lnTo>
                  <a:pt x="63855" y="12591"/>
                </a:lnTo>
                <a:lnTo>
                  <a:pt x="73050" y="11122"/>
                </a:lnTo>
                <a:lnTo>
                  <a:pt x="83943" y="10143"/>
                </a:lnTo>
                <a:lnTo>
                  <a:pt x="95967" y="9490"/>
                </a:lnTo>
                <a:lnTo>
                  <a:pt x="105888" y="8103"/>
                </a:lnTo>
                <a:lnTo>
                  <a:pt x="114407" y="6225"/>
                </a:lnTo>
                <a:lnTo>
                  <a:pt x="121992" y="4021"/>
                </a:lnTo>
                <a:lnTo>
                  <a:pt x="132763" y="2552"/>
                </a:lnTo>
                <a:lnTo>
                  <a:pt x="145659" y="1572"/>
                </a:lnTo>
                <a:lnTo>
                  <a:pt x="178413" y="193"/>
                </a:lnTo>
                <a:lnTo>
                  <a:pt x="184665" y="0"/>
                </a:lnTo>
                <a:lnTo>
                  <a:pt x="187880" y="823"/>
                </a:lnTo>
                <a:lnTo>
                  <a:pt x="189071" y="2325"/>
                </a:lnTo>
                <a:lnTo>
                  <a:pt x="188807" y="7485"/>
                </a:lnTo>
                <a:lnTo>
                  <a:pt x="188623" y="27155"/>
                </a:lnTo>
                <a:lnTo>
                  <a:pt x="187661" y="30356"/>
                </a:lnTo>
                <a:lnTo>
                  <a:pt x="184053" y="36454"/>
                </a:lnTo>
                <a:lnTo>
                  <a:pt x="180804" y="44176"/>
                </a:lnTo>
                <a:lnTo>
                  <a:pt x="176734" y="55039"/>
                </a:lnTo>
                <a:lnTo>
                  <a:pt x="161064" y="99884"/>
                </a:lnTo>
                <a:lnTo>
                  <a:pt x="156906" y="110275"/>
                </a:lnTo>
                <a:lnTo>
                  <a:pt x="152229" y="121013"/>
                </a:lnTo>
                <a:lnTo>
                  <a:pt x="139085" y="149248"/>
                </a:lnTo>
                <a:lnTo>
                  <a:pt x="135586" y="156519"/>
                </a:lnTo>
                <a:lnTo>
                  <a:pt x="133253" y="163272"/>
                </a:lnTo>
                <a:lnTo>
                  <a:pt x="131698" y="169679"/>
                </a:lnTo>
                <a:lnTo>
                  <a:pt x="130662" y="175855"/>
                </a:lnTo>
                <a:lnTo>
                  <a:pt x="129018" y="180925"/>
                </a:lnTo>
                <a:lnTo>
                  <a:pt x="126970" y="185258"/>
                </a:lnTo>
                <a:lnTo>
                  <a:pt x="120015" y="1967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6"/>
          <p:cNvSpPr/>
          <p:nvPr/>
        </p:nvSpPr>
        <p:spPr>
          <a:xfrm>
            <a:off x="277177" y="1954530"/>
            <a:ext cx="1748791" cy="188596"/>
          </a:xfrm>
          <a:custGeom>
            <a:avLst/>
            <a:gdLst/>
            <a:ahLst/>
            <a:cxnLst/>
            <a:rect l="0" t="0" r="0" b="0"/>
            <a:pathLst>
              <a:path w="1748791" h="188596">
                <a:moveTo>
                  <a:pt x="0" y="188595"/>
                </a:moveTo>
                <a:lnTo>
                  <a:pt x="12735" y="182703"/>
                </a:lnTo>
                <a:lnTo>
                  <a:pt x="30491" y="178012"/>
                </a:lnTo>
                <a:lnTo>
                  <a:pt x="44031" y="174366"/>
                </a:lnTo>
                <a:lnTo>
                  <a:pt x="70786" y="169486"/>
                </a:lnTo>
                <a:lnTo>
                  <a:pt x="86706" y="165814"/>
                </a:lnTo>
                <a:lnTo>
                  <a:pt x="122749" y="160917"/>
                </a:lnTo>
                <a:lnTo>
                  <a:pt x="149805" y="156291"/>
                </a:lnTo>
                <a:lnTo>
                  <a:pt x="214778" y="148331"/>
                </a:lnTo>
                <a:lnTo>
                  <a:pt x="253572" y="142760"/>
                </a:lnTo>
                <a:lnTo>
                  <a:pt x="307644" y="137108"/>
                </a:lnTo>
                <a:lnTo>
                  <a:pt x="619982" y="109773"/>
                </a:lnTo>
                <a:lnTo>
                  <a:pt x="662876" y="104615"/>
                </a:lnTo>
                <a:lnTo>
                  <a:pt x="864485" y="76782"/>
                </a:lnTo>
                <a:lnTo>
                  <a:pt x="941746" y="64605"/>
                </a:lnTo>
                <a:lnTo>
                  <a:pt x="1158255" y="27099"/>
                </a:lnTo>
                <a:lnTo>
                  <a:pt x="1227567" y="17441"/>
                </a:lnTo>
                <a:lnTo>
                  <a:pt x="1259386" y="14485"/>
                </a:lnTo>
                <a:lnTo>
                  <a:pt x="1290123" y="12514"/>
                </a:lnTo>
                <a:lnTo>
                  <a:pt x="1349676" y="10324"/>
                </a:lnTo>
                <a:lnTo>
                  <a:pt x="17487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7"/>
          <p:cNvSpPr/>
          <p:nvPr/>
        </p:nvSpPr>
        <p:spPr>
          <a:xfrm>
            <a:off x="1263014" y="1757362"/>
            <a:ext cx="17146" cy="137161"/>
          </a:xfrm>
          <a:custGeom>
            <a:avLst/>
            <a:gdLst/>
            <a:ahLst/>
            <a:cxnLst/>
            <a:rect l="0" t="0" r="0" b="0"/>
            <a:pathLst>
              <a:path w="17146" h="13716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6786" y="9325"/>
                </a:lnTo>
                <a:lnTo>
                  <a:pt x="7381" y="11932"/>
                </a:lnTo>
                <a:lnTo>
                  <a:pt x="8731" y="16527"/>
                </a:lnTo>
                <a:lnTo>
                  <a:pt x="12771" y="29253"/>
                </a:lnTo>
                <a:lnTo>
                  <a:pt x="14229" y="35695"/>
                </a:lnTo>
                <a:lnTo>
                  <a:pt x="15201" y="41894"/>
                </a:lnTo>
                <a:lnTo>
                  <a:pt x="15849" y="47932"/>
                </a:lnTo>
                <a:lnTo>
                  <a:pt x="15329" y="54814"/>
                </a:lnTo>
                <a:lnTo>
                  <a:pt x="14029" y="62261"/>
                </a:lnTo>
                <a:lnTo>
                  <a:pt x="12210" y="70082"/>
                </a:lnTo>
                <a:lnTo>
                  <a:pt x="10998" y="76249"/>
                </a:lnTo>
                <a:lnTo>
                  <a:pt x="10190" y="81312"/>
                </a:lnTo>
                <a:lnTo>
                  <a:pt x="9651" y="85641"/>
                </a:lnTo>
                <a:lnTo>
                  <a:pt x="10244" y="91384"/>
                </a:lnTo>
                <a:lnTo>
                  <a:pt x="11592" y="98070"/>
                </a:lnTo>
                <a:lnTo>
                  <a:pt x="13443" y="105385"/>
                </a:lnTo>
                <a:lnTo>
                  <a:pt x="14677" y="111214"/>
                </a:lnTo>
                <a:lnTo>
                  <a:pt x="15500" y="116053"/>
                </a:lnTo>
                <a:lnTo>
                  <a:pt x="17145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8"/>
          <p:cNvSpPr/>
          <p:nvPr/>
        </p:nvSpPr>
        <p:spPr>
          <a:xfrm>
            <a:off x="1194434" y="1825942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13653" y="29739"/>
                </a:lnTo>
                <a:lnTo>
                  <a:pt x="19580" y="28399"/>
                </a:lnTo>
                <a:lnTo>
                  <a:pt x="25436" y="27505"/>
                </a:lnTo>
                <a:lnTo>
                  <a:pt x="31245" y="26909"/>
                </a:lnTo>
                <a:lnTo>
                  <a:pt x="37975" y="25560"/>
                </a:lnTo>
                <a:lnTo>
                  <a:pt x="45319" y="23707"/>
                </a:lnTo>
                <a:lnTo>
                  <a:pt x="53073" y="21520"/>
                </a:lnTo>
                <a:lnTo>
                  <a:pt x="61100" y="20062"/>
                </a:lnTo>
                <a:lnTo>
                  <a:pt x="69308" y="19089"/>
                </a:lnTo>
                <a:lnTo>
                  <a:pt x="77638" y="18441"/>
                </a:lnTo>
                <a:lnTo>
                  <a:pt x="86049" y="18009"/>
                </a:lnTo>
                <a:lnTo>
                  <a:pt x="103014" y="17529"/>
                </a:lnTo>
                <a:lnTo>
                  <a:pt x="110586" y="16449"/>
                </a:lnTo>
                <a:lnTo>
                  <a:pt x="117539" y="14776"/>
                </a:lnTo>
                <a:lnTo>
                  <a:pt x="124080" y="12708"/>
                </a:lnTo>
                <a:lnTo>
                  <a:pt x="130345" y="10377"/>
                </a:lnTo>
                <a:lnTo>
                  <a:pt x="136427" y="787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9"/>
          <p:cNvSpPr/>
          <p:nvPr/>
        </p:nvSpPr>
        <p:spPr>
          <a:xfrm>
            <a:off x="1468754" y="1712214"/>
            <a:ext cx="191019" cy="199454"/>
          </a:xfrm>
          <a:custGeom>
            <a:avLst/>
            <a:gdLst/>
            <a:ahLst/>
            <a:cxnLst/>
            <a:rect l="0" t="0" r="0" b="0"/>
            <a:pathLst>
              <a:path w="191019" h="199454">
                <a:moveTo>
                  <a:pt x="0" y="62293"/>
                </a:moveTo>
                <a:lnTo>
                  <a:pt x="4551" y="53191"/>
                </a:lnTo>
                <a:lnTo>
                  <a:pt x="6844" y="50510"/>
                </a:lnTo>
                <a:lnTo>
                  <a:pt x="9326" y="48723"/>
                </a:lnTo>
                <a:lnTo>
                  <a:pt x="14622" y="45784"/>
                </a:lnTo>
                <a:lnTo>
                  <a:pt x="20152" y="41303"/>
                </a:lnTo>
                <a:lnTo>
                  <a:pt x="23912" y="39727"/>
                </a:lnTo>
                <a:lnTo>
                  <a:pt x="28324" y="38677"/>
                </a:lnTo>
                <a:lnTo>
                  <a:pt x="33170" y="37976"/>
                </a:lnTo>
                <a:lnTo>
                  <a:pt x="38306" y="37510"/>
                </a:lnTo>
                <a:lnTo>
                  <a:pt x="43635" y="37198"/>
                </a:lnTo>
                <a:lnTo>
                  <a:pt x="49093" y="36991"/>
                </a:lnTo>
                <a:lnTo>
                  <a:pt x="53684" y="35900"/>
                </a:lnTo>
                <a:lnTo>
                  <a:pt x="57697" y="34220"/>
                </a:lnTo>
                <a:lnTo>
                  <a:pt x="61325" y="32148"/>
                </a:lnTo>
                <a:lnTo>
                  <a:pt x="65648" y="30766"/>
                </a:lnTo>
                <a:lnTo>
                  <a:pt x="70435" y="29845"/>
                </a:lnTo>
                <a:lnTo>
                  <a:pt x="75532" y="29231"/>
                </a:lnTo>
                <a:lnTo>
                  <a:pt x="80835" y="27869"/>
                </a:lnTo>
                <a:lnTo>
                  <a:pt x="86275" y="26009"/>
                </a:lnTo>
                <a:lnTo>
                  <a:pt x="91807" y="23816"/>
                </a:lnTo>
                <a:lnTo>
                  <a:pt x="96447" y="22354"/>
                </a:lnTo>
                <a:lnTo>
                  <a:pt x="100493" y="21380"/>
                </a:lnTo>
                <a:lnTo>
                  <a:pt x="104143" y="20730"/>
                </a:lnTo>
                <a:lnTo>
                  <a:pt x="108481" y="19344"/>
                </a:lnTo>
                <a:lnTo>
                  <a:pt x="113279" y="17468"/>
                </a:lnTo>
                <a:lnTo>
                  <a:pt x="118382" y="15265"/>
                </a:lnTo>
                <a:lnTo>
                  <a:pt x="123689" y="13796"/>
                </a:lnTo>
                <a:lnTo>
                  <a:pt x="129132" y="12817"/>
                </a:lnTo>
                <a:lnTo>
                  <a:pt x="134665" y="12164"/>
                </a:lnTo>
                <a:lnTo>
                  <a:pt x="144070" y="9823"/>
                </a:lnTo>
                <a:lnTo>
                  <a:pt x="156054" y="6359"/>
                </a:lnTo>
                <a:lnTo>
                  <a:pt x="169759" y="2143"/>
                </a:lnTo>
                <a:lnTo>
                  <a:pt x="178895" y="286"/>
                </a:lnTo>
                <a:lnTo>
                  <a:pt x="184986" y="0"/>
                </a:lnTo>
                <a:lnTo>
                  <a:pt x="190801" y="1270"/>
                </a:lnTo>
                <a:lnTo>
                  <a:pt x="191018" y="1608"/>
                </a:lnTo>
                <a:lnTo>
                  <a:pt x="190211" y="1834"/>
                </a:lnTo>
                <a:lnTo>
                  <a:pt x="189673" y="2937"/>
                </a:lnTo>
                <a:lnTo>
                  <a:pt x="189074" y="6703"/>
                </a:lnTo>
                <a:lnTo>
                  <a:pt x="187010" y="9993"/>
                </a:lnTo>
                <a:lnTo>
                  <a:pt x="183728" y="14091"/>
                </a:lnTo>
                <a:lnTo>
                  <a:pt x="179635" y="18728"/>
                </a:lnTo>
                <a:lnTo>
                  <a:pt x="172548" y="26421"/>
                </a:lnTo>
                <a:lnTo>
                  <a:pt x="169325" y="29806"/>
                </a:lnTo>
                <a:lnTo>
                  <a:pt x="164318" y="36825"/>
                </a:lnTo>
                <a:lnTo>
                  <a:pt x="158123" y="46267"/>
                </a:lnTo>
                <a:lnTo>
                  <a:pt x="151136" y="57324"/>
                </a:lnTo>
                <a:lnTo>
                  <a:pt x="143620" y="73268"/>
                </a:lnTo>
                <a:lnTo>
                  <a:pt x="135752" y="92470"/>
                </a:lnTo>
                <a:lnTo>
                  <a:pt x="127649" y="113843"/>
                </a:lnTo>
                <a:lnTo>
                  <a:pt x="121294" y="131902"/>
                </a:lnTo>
                <a:lnTo>
                  <a:pt x="116106" y="147752"/>
                </a:lnTo>
                <a:lnTo>
                  <a:pt x="111694" y="162128"/>
                </a:lnTo>
                <a:lnTo>
                  <a:pt x="109705" y="172665"/>
                </a:lnTo>
                <a:lnTo>
                  <a:pt x="109332" y="180642"/>
                </a:lnTo>
                <a:lnTo>
                  <a:pt x="111443" y="1994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0"/>
          <p:cNvSpPr/>
          <p:nvPr/>
        </p:nvSpPr>
        <p:spPr>
          <a:xfrm>
            <a:off x="551497" y="2237422"/>
            <a:ext cx="300038" cy="351474"/>
          </a:xfrm>
          <a:custGeom>
            <a:avLst/>
            <a:gdLst/>
            <a:ahLst/>
            <a:cxnLst/>
            <a:rect l="0" t="0" r="0" b="0"/>
            <a:pathLst>
              <a:path w="300038" h="351474">
                <a:moveTo>
                  <a:pt x="300037" y="0"/>
                </a:moveTo>
                <a:lnTo>
                  <a:pt x="251472" y="48565"/>
                </a:lnTo>
                <a:lnTo>
                  <a:pt x="241943" y="57142"/>
                </a:lnTo>
                <a:lnTo>
                  <a:pt x="232733" y="64765"/>
                </a:lnTo>
                <a:lnTo>
                  <a:pt x="223735" y="71751"/>
                </a:lnTo>
                <a:lnTo>
                  <a:pt x="212974" y="82124"/>
                </a:lnTo>
                <a:lnTo>
                  <a:pt x="201038" y="94755"/>
                </a:lnTo>
                <a:lnTo>
                  <a:pt x="188318" y="108890"/>
                </a:lnTo>
                <a:lnTo>
                  <a:pt x="177933" y="121171"/>
                </a:lnTo>
                <a:lnTo>
                  <a:pt x="169104" y="132216"/>
                </a:lnTo>
                <a:lnTo>
                  <a:pt x="161314" y="142436"/>
                </a:lnTo>
                <a:lnTo>
                  <a:pt x="154215" y="153060"/>
                </a:lnTo>
                <a:lnTo>
                  <a:pt x="147577" y="163952"/>
                </a:lnTo>
                <a:lnTo>
                  <a:pt x="141247" y="175024"/>
                </a:lnTo>
                <a:lnTo>
                  <a:pt x="130360" y="190978"/>
                </a:lnTo>
                <a:lnTo>
                  <a:pt x="100483" y="231564"/>
                </a:lnTo>
                <a:lnTo>
                  <a:pt x="84133" y="252483"/>
                </a:lnTo>
                <a:lnTo>
                  <a:pt x="50728" y="293508"/>
                </a:lnTo>
                <a:lnTo>
                  <a:pt x="26991" y="321265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1"/>
          <p:cNvSpPr/>
          <p:nvPr/>
        </p:nvSpPr>
        <p:spPr>
          <a:xfrm>
            <a:off x="602932" y="2314575"/>
            <a:ext cx="394336" cy="282893"/>
          </a:xfrm>
          <a:custGeom>
            <a:avLst/>
            <a:gdLst/>
            <a:ahLst/>
            <a:cxnLst/>
            <a:rect l="0" t="0" r="0" b="0"/>
            <a:pathLst>
              <a:path w="394336" h="282893">
                <a:moveTo>
                  <a:pt x="0" y="0"/>
                </a:moveTo>
                <a:lnTo>
                  <a:pt x="13652" y="9101"/>
                </a:lnTo>
                <a:lnTo>
                  <a:pt x="25435" y="16110"/>
                </a:lnTo>
                <a:lnTo>
                  <a:pt x="36070" y="22399"/>
                </a:lnTo>
                <a:lnTo>
                  <a:pt x="43971" y="28370"/>
                </a:lnTo>
                <a:lnTo>
                  <a:pt x="53198" y="34199"/>
                </a:lnTo>
                <a:lnTo>
                  <a:pt x="63648" y="40917"/>
                </a:lnTo>
                <a:lnTo>
                  <a:pt x="69102" y="45375"/>
                </a:lnTo>
                <a:lnTo>
                  <a:pt x="74643" y="50253"/>
                </a:lnTo>
                <a:lnTo>
                  <a:pt x="79290" y="55409"/>
                </a:lnTo>
                <a:lnTo>
                  <a:pt x="83340" y="60752"/>
                </a:lnTo>
                <a:lnTo>
                  <a:pt x="86992" y="66219"/>
                </a:lnTo>
                <a:lnTo>
                  <a:pt x="92285" y="72721"/>
                </a:lnTo>
                <a:lnTo>
                  <a:pt x="98671" y="79913"/>
                </a:lnTo>
                <a:lnTo>
                  <a:pt x="105785" y="87565"/>
                </a:lnTo>
                <a:lnTo>
                  <a:pt x="138553" y="121089"/>
                </a:lnTo>
                <a:lnTo>
                  <a:pt x="152376" y="133113"/>
                </a:lnTo>
                <a:lnTo>
                  <a:pt x="167306" y="144940"/>
                </a:lnTo>
                <a:lnTo>
                  <a:pt x="182975" y="156634"/>
                </a:lnTo>
                <a:lnTo>
                  <a:pt x="215625" y="182327"/>
                </a:lnTo>
                <a:lnTo>
                  <a:pt x="232332" y="195846"/>
                </a:lnTo>
                <a:lnTo>
                  <a:pt x="250138" y="208669"/>
                </a:lnTo>
                <a:lnTo>
                  <a:pt x="268676" y="221028"/>
                </a:lnTo>
                <a:lnTo>
                  <a:pt x="328133" y="259136"/>
                </a:lnTo>
                <a:lnTo>
                  <a:pt x="337818" y="264197"/>
                </a:lnTo>
                <a:lnTo>
                  <a:pt x="346179" y="267572"/>
                </a:lnTo>
                <a:lnTo>
                  <a:pt x="353659" y="269821"/>
                </a:lnTo>
                <a:lnTo>
                  <a:pt x="364509" y="272320"/>
                </a:lnTo>
                <a:lnTo>
                  <a:pt x="368736" y="272987"/>
                </a:lnTo>
                <a:lnTo>
                  <a:pt x="394335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2"/>
          <p:cNvSpPr/>
          <p:nvPr/>
        </p:nvSpPr>
        <p:spPr>
          <a:xfrm>
            <a:off x="1151572" y="2272904"/>
            <a:ext cx="265034" cy="341709"/>
          </a:xfrm>
          <a:custGeom>
            <a:avLst/>
            <a:gdLst/>
            <a:ahLst/>
            <a:cxnLst/>
            <a:rect l="0" t="0" r="0" b="0"/>
            <a:pathLst>
              <a:path w="265034" h="341709">
                <a:moveTo>
                  <a:pt x="42862" y="7381"/>
                </a:moveTo>
                <a:lnTo>
                  <a:pt x="35481" y="0"/>
                </a:lnTo>
                <a:lnTo>
                  <a:pt x="39194" y="3712"/>
                </a:lnTo>
                <a:lnTo>
                  <a:pt x="40417" y="5887"/>
                </a:lnTo>
                <a:lnTo>
                  <a:pt x="41776" y="10844"/>
                </a:lnTo>
                <a:lnTo>
                  <a:pt x="42540" y="18990"/>
                </a:lnTo>
                <a:lnTo>
                  <a:pt x="43600" y="21788"/>
                </a:lnTo>
                <a:lnTo>
                  <a:pt x="50595" y="33134"/>
                </a:lnTo>
                <a:lnTo>
                  <a:pt x="59317" y="49624"/>
                </a:lnTo>
                <a:lnTo>
                  <a:pt x="74937" y="80328"/>
                </a:lnTo>
                <a:lnTo>
                  <a:pt x="80438" y="90302"/>
                </a:lnTo>
                <a:lnTo>
                  <a:pt x="86010" y="99809"/>
                </a:lnTo>
                <a:lnTo>
                  <a:pt x="91630" y="109005"/>
                </a:lnTo>
                <a:lnTo>
                  <a:pt x="97282" y="117040"/>
                </a:lnTo>
                <a:lnTo>
                  <a:pt x="102955" y="124302"/>
                </a:lnTo>
                <a:lnTo>
                  <a:pt x="108641" y="131048"/>
                </a:lnTo>
                <a:lnTo>
                  <a:pt x="114338" y="137451"/>
                </a:lnTo>
                <a:lnTo>
                  <a:pt x="125747" y="149644"/>
                </a:lnTo>
                <a:lnTo>
                  <a:pt x="151982" y="176321"/>
                </a:lnTo>
                <a:lnTo>
                  <a:pt x="162281" y="185730"/>
                </a:lnTo>
                <a:lnTo>
                  <a:pt x="172957" y="194860"/>
                </a:lnTo>
                <a:lnTo>
                  <a:pt x="183885" y="203805"/>
                </a:lnTo>
                <a:lnTo>
                  <a:pt x="192123" y="211672"/>
                </a:lnTo>
                <a:lnTo>
                  <a:pt x="198567" y="218823"/>
                </a:lnTo>
                <a:lnTo>
                  <a:pt x="203815" y="225494"/>
                </a:lnTo>
                <a:lnTo>
                  <a:pt x="208267" y="230895"/>
                </a:lnTo>
                <a:lnTo>
                  <a:pt x="215753" y="239435"/>
                </a:lnTo>
                <a:lnTo>
                  <a:pt x="222255" y="246406"/>
                </a:lnTo>
                <a:lnTo>
                  <a:pt x="230225" y="253632"/>
                </a:lnTo>
                <a:lnTo>
                  <a:pt x="236351" y="258225"/>
                </a:lnTo>
                <a:lnTo>
                  <a:pt x="243292" y="263193"/>
                </a:lnTo>
                <a:lnTo>
                  <a:pt x="248872" y="266505"/>
                </a:lnTo>
                <a:lnTo>
                  <a:pt x="253545" y="268713"/>
                </a:lnTo>
                <a:lnTo>
                  <a:pt x="257612" y="270184"/>
                </a:lnTo>
                <a:lnTo>
                  <a:pt x="260324" y="272118"/>
                </a:lnTo>
                <a:lnTo>
                  <a:pt x="262132" y="274360"/>
                </a:lnTo>
                <a:lnTo>
                  <a:pt x="265033" y="280251"/>
                </a:lnTo>
                <a:lnTo>
                  <a:pt x="263366" y="280734"/>
                </a:lnTo>
                <a:lnTo>
                  <a:pt x="256434" y="281271"/>
                </a:lnTo>
                <a:lnTo>
                  <a:pt x="247003" y="281510"/>
                </a:lnTo>
                <a:lnTo>
                  <a:pt x="211774" y="281663"/>
                </a:lnTo>
                <a:lnTo>
                  <a:pt x="201190" y="282628"/>
                </a:lnTo>
                <a:lnTo>
                  <a:pt x="191277" y="284224"/>
                </a:lnTo>
                <a:lnTo>
                  <a:pt x="171689" y="288537"/>
                </a:lnTo>
                <a:lnTo>
                  <a:pt x="150284" y="293629"/>
                </a:lnTo>
                <a:lnTo>
                  <a:pt x="141147" y="295368"/>
                </a:lnTo>
                <a:lnTo>
                  <a:pt x="133150" y="296527"/>
                </a:lnTo>
                <a:lnTo>
                  <a:pt x="125914" y="297300"/>
                </a:lnTo>
                <a:lnTo>
                  <a:pt x="118233" y="297815"/>
                </a:lnTo>
                <a:lnTo>
                  <a:pt x="110254" y="298159"/>
                </a:lnTo>
                <a:lnTo>
                  <a:pt x="102078" y="298388"/>
                </a:lnTo>
                <a:lnTo>
                  <a:pt x="95674" y="299493"/>
                </a:lnTo>
                <a:lnTo>
                  <a:pt x="90453" y="301182"/>
                </a:lnTo>
                <a:lnTo>
                  <a:pt x="86019" y="303261"/>
                </a:lnTo>
                <a:lnTo>
                  <a:pt x="78553" y="308110"/>
                </a:lnTo>
                <a:lnTo>
                  <a:pt x="75229" y="310737"/>
                </a:lnTo>
                <a:lnTo>
                  <a:pt x="68995" y="313656"/>
                </a:lnTo>
                <a:lnTo>
                  <a:pt x="65999" y="314434"/>
                </a:lnTo>
                <a:lnTo>
                  <a:pt x="61144" y="316858"/>
                </a:lnTo>
                <a:lnTo>
                  <a:pt x="55050" y="320379"/>
                </a:lnTo>
                <a:lnTo>
                  <a:pt x="48130" y="324631"/>
                </a:lnTo>
                <a:lnTo>
                  <a:pt x="42564" y="328419"/>
                </a:lnTo>
                <a:lnTo>
                  <a:pt x="37901" y="331896"/>
                </a:lnTo>
                <a:lnTo>
                  <a:pt x="30180" y="337347"/>
                </a:lnTo>
                <a:lnTo>
                  <a:pt x="23573" y="339770"/>
                </a:lnTo>
                <a:lnTo>
                  <a:pt x="17462" y="340847"/>
                </a:lnTo>
                <a:lnTo>
                  <a:pt x="0" y="3417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3"/>
          <p:cNvSpPr/>
          <p:nvPr/>
        </p:nvSpPr>
        <p:spPr>
          <a:xfrm>
            <a:off x="920114" y="2753069"/>
            <a:ext cx="857251" cy="32994"/>
          </a:xfrm>
          <a:custGeom>
            <a:avLst/>
            <a:gdLst/>
            <a:ahLst/>
            <a:cxnLst/>
            <a:rect l="0" t="0" r="0" b="0"/>
            <a:pathLst>
              <a:path w="857251" h="32994">
                <a:moveTo>
                  <a:pt x="0" y="24420"/>
                </a:moveTo>
                <a:lnTo>
                  <a:pt x="9102" y="19870"/>
                </a:lnTo>
                <a:lnTo>
                  <a:pt x="21308" y="18529"/>
                </a:lnTo>
                <a:lnTo>
                  <a:pt x="38971" y="17635"/>
                </a:lnTo>
                <a:lnTo>
                  <a:pt x="103901" y="16201"/>
                </a:lnTo>
                <a:lnTo>
                  <a:pt x="134926" y="15953"/>
                </a:lnTo>
                <a:lnTo>
                  <a:pt x="176172" y="13355"/>
                </a:lnTo>
                <a:lnTo>
                  <a:pt x="224984" y="9977"/>
                </a:lnTo>
                <a:lnTo>
                  <a:pt x="281504" y="7124"/>
                </a:lnTo>
                <a:lnTo>
                  <a:pt x="336568" y="3081"/>
                </a:lnTo>
                <a:lnTo>
                  <a:pt x="369159" y="1621"/>
                </a:lnTo>
                <a:lnTo>
                  <a:pt x="440931" y="0"/>
                </a:lnTo>
                <a:lnTo>
                  <a:pt x="478739" y="520"/>
                </a:lnTo>
                <a:lnTo>
                  <a:pt x="556308" y="3638"/>
                </a:lnTo>
                <a:lnTo>
                  <a:pt x="745348" y="13582"/>
                </a:lnTo>
                <a:lnTo>
                  <a:pt x="768361" y="14337"/>
                </a:lnTo>
                <a:lnTo>
                  <a:pt x="784656" y="15793"/>
                </a:lnTo>
                <a:lnTo>
                  <a:pt x="796472" y="17716"/>
                </a:lnTo>
                <a:lnTo>
                  <a:pt x="805301" y="19951"/>
                </a:lnTo>
                <a:lnTo>
                  <a:pt x="812140" y="21441"/>
                </a:lnTo>
                <a:lnTo>
                  <a:pt x="817652" y="22434"/>
                </a:lnTo>
                <a:lnTo>
                  <a:pt x="822279" y="23096"/>
                </a:lnTo>
                <a:lnTo>
                  <a:pt x="833342" y="24028"/>
                </a:lnTo>
                <a:lnTo>
                  <a:pt x="842652" y="24304"/>
                </a:lnTo>
                <a:lnTo>
                  <a:pt x="844661" y="25296"/>
                </a:lnTo>
                <a:lnTo>
                  <a:pt x="846000" y="26909"/>
                </a:lnTo>
                <a:lnTo>
                  <a:pt x="846893" y="28937"/>
                </a:lnTo>
                <a:lnTo>
                  <a:pt x="848440" y="30289"/>
                </a:lnTo>
                <a:lnTo>
                  <a:pt x="850425" y="31190"/>
                </a:lnTo>
                <a:lnTo>
                  <a:pt x="857250" y="329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4"/>
          <p:cNvSpPr/>
          <p:nvPr/>
        </p:nvSpPr>
        <p:spPr>
          <a:xfrm>
            <a:off x="1743773" y="2329262"/>
            <a:ext cx="247905" cy="156613"/>
          </a:xfrm>
          <a:custGeom>
            <a:avLst/>
            <a:gdLst/>
            <a:ahLst/>
            <a:cxnLst/>
            <a:rect l="0" t="0" r="0" b="0"/>
            <a:pathLst>
              <a:path w="247905" h="156613">
                <a:moveTo>
                  <a:pt x="33591" y="11030"/>
                </a:moveTo>
                <a:lnTo>
                  <a:pt x="42693" y="1929"/>
                </a:lnTo>
                <a:lnTo>
                  <a:pt x="45374" y="200"/>
                </a:lnTo>
                <a:lnTo>
                  <a:pt x="47162" y="0"/>
                </a:lnTo>
                <a:lnTo>
                  <a:pt x="48353" y="819"/>
                </a:lnTo>
                <a:lnTo>
                  <a:pt x="48195" y="4223"/>
                </a:lnTo>
                <a:lnTo>
                  <a:pt x="47137" y="9349"/>
                </a:lnTo>
                <a:lnTo>
                  <a:pt x="45479" y="15625"/>
                </a:lnTo>
                <a:lnTo>
                  <a:pt x="44374" y="21713"/>
                </a:lnTo>
                <a:lnTo>
                  <a:pt x="43638" y="27677"/>
                </a:lnTo>
                <a:lnTo>
                  <a:pt x="43146" y="33558"/>
                </a:lnTo>
                <a:lnTo>
                  <a:pt x="42819" y="38431"/>
                </a:lnTo>
                <a:lnTo>
                  <a:pt x="42455" y="46386"/>
                </a:lnTo>
                <a:lnTo>
                  <a:pt x="41406" y="50793"/>
                </a:lnTo>
                <a:lnTo>
                  <a:pt x="39753" y="55636"/>
                </a:lnTo>
                <a:lnTo>
                  <a:pt x="37700" y="60770"/>
                </a:lnTo>
                <a:lnTo>
                  <a:pt x="33473" y="68003"/>
                </a:lnTo>
                <a:lnTo>
                  <a:pt x="27797" y="76634"/>
                </a:lnTo>
                <a:lnTo>
                  <a:pt x="21156" y="86199"/>
                </a:lnTo>
                <a:lnTo>
                  <a:pt x="15776" y="94480"/>
                </a:lnTo>
                <a:lnTo>
                  <a:pt x="11237" y="101906"/>
                </a:lnTo>
                <a:lnTo>
                  <a:pt x="7259" y="108762"/>
                </a:lnTo>
                <a:lnTo>
                  <a:pt x="4606" y="114284"/>
                </a:lnTo>
                <a:lnTo>
                  <a:pt x="2838" y="118919"/>
                </a:lnTo>
                <a:lnTo>
                  <a:pt x="1659" y="122961"/>
                </a:lnTo>
                <a:lnTo>
                  <a:pt x="873" y="126608"/>
                </a:lnTo>
                <a:lnTo>
                  <a:pt x="349" y="129992"/>
                </a:lnTo>
                <a:lnTo>
                  <a:pt x="0" y="133200"/>
                </a:lnTo>
                <a:lnTo>
                  <a:pt x="720" y="136292"/>
                </a:lnTo>
                <a:lnTo>
                  <a:pt x="2152" y="139306"/>
                </a:lnTo>
                <a:lnTo>
                  <a:pt x="4059" y="142267"/>
                </a:lnTo>
                <a:lnTo>
                  <a:pt x="6283" y="145194"/>
                </a:lnTo>
                <a:lnTo>
                  <a:pt x="8719" y="148098"/>
                </a:lnTo>
                <a:lnTo>
                  <a:pt x="11295" y="150986"/>
                </a:lnTo>
                <a:lnTo>
                  <a:pt x="13964" y="152911"/>
                </a:lnTo>
                <a:lnTo>
                  <a:pt x="19471" y="155051"/>
                </a:lnTo>
                <a:lnTo>
                  <a:pt x="25130" y="155621"/>
                </a:lnTo>
                <a:lnTo>
                  <a:pt x="32713" y="156002"/>
                </a:lnTo>
                <a:lnTo>
                  <a:pt x="50346" y="156425"/>
                </a:lnTo>
                <a:lnTo>
                  <a:pt x="67708" y="156612"/>
                </a:lnTo>
                <a:lnTo>
                  <a:pt x="80149" y="155710"/>
                </a:lnTo>
                <a:lnTo>
                  <a:pt x="95109" y="154156"/>
                </a:lnTo>
                <a:lnTo>
                  <a:pt x="111751" y="152167"/>
                </a:lnTo>
                <a:lnTo>
                  <a:pt x="125703" y="150842"/>
                </a:lnTo>
                <a:lnTo>
                  <a:pt x="137862" y="149958"/>
                </a:lnTo>
                <a:lnTo>
                  <a:pt x="148825" y="149368"/>
                </a:lnTo>
                <a:lnTo>
                  <a:pt x="159944" y="148023"/>
                </a:lnTo>
                <a:lnTo>
                  <a:pt x="171166" y="146174"/>
                </a:lnTo>
                <a:lnTo>
                  <a:pt x="182458" y="143988"/>
                </a:lnTo>
                <a:lnTo>
                  <a:pt x="191891" y="142531"/>
                </a:lnTo>
                <a:lnTo>
                  <a:pt x="200084" y="141560"/>
                </a:lnTo>
                <a:lnTo>
                  <a:pt x="207452" y="140913"/>
                </a:lnTo>
                <a:lnTo>
                  <a:pt x="213316" y="139529"/>
                </a:lnTo>
                <a:lnTo>
                  <a:pt x="218178" y="137653"/>
                </a:lnTo>
                <a:lnTo>
                  <a:pt x="222371" y="135451"/>
                </a:lnTo>
                <a:lnTo>
                  <a:pt x="229571" y="133003"/>
                </a:lnTo>
                <a:lnTo>
                  <a:pt x="247904" y="131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5"/>
          <p:cNvSpPr/>
          <p:nvPr/>
        </p:nvSpPr>
        <p:spPr>
          <a:xfrm>
            <a:off x="2026882" y="2340292"/>
            <a:ext cx="33376" cy="300039"/>
          </a:xfrm>
          <a:custGeom>
            <a:avLst/>
            <a:gdLst/>
            <a:ahLst/>
            <a:cxnLst/>
            <a:rect l="0" t="0" r="0" b="0"/>
            <a:pathLst>
              <a:path w="33376" h="300039">
                <a:moveTo>
                  <a:pt x="33375" y="0"/>
                </a:moveTo>
                <a:lnTo>
                  <a:pt x="33375" y="48339"/>
                </a:lnTo>
                <a:lnTo>
                  <a:pt x="31470" y="68421"/>
                </a:lnTo>
                <a:lnTo>
                  <a:pt x="28295" y="89429"/>
                </a:lnTo>
                <a:lnTo>
                  <a:pt x="9511" y="186998"/>
                </a:lnTo>
                <a:lnTo>
                  <a:pt x="6036" y="208486"/>
                </a:lnTo>
                <a:lnTo>
                  <a:pt x="3719" y="226620"/>
                </a:lnTo>
                <a:lnTo>
                  <a:pt x="1145" y="254073"/>
                </a:lnTo>
                <a:lnTo>
                  <a:pt x="0" y="269449"/>
                </a:lnTo>
                <a:lnTo>
                  <a:pt x="648" y="275835"/>
                </a:lnTo>
                <a:lnTo>
                  <a:pt x="2032" y="281998"/>
                </a:lnTo>
                <a:lnTo>
                  <a:pt x="7657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6"/>
          <p:cNvSpPr/>
          <p:nvPr/>
        </p:nvSpPr>
        <p:spPr>
          <a:xfrm>
            <a:off x="2403157" y="3485520"/>
            <a:ext cx="1818" cy="72068"/>
          </a:xfrm>
          <a:custGeom>
            <a:avLst/>
            <a:gdLst/>
            <a:ahLst/>
            <a:cxnLst/>
            <a:rect l="0" t="0" r="0" b="0"/>
            <a:pathLst>
              <a:path w="1818" h="72068">
                <a:moveTo>
                  <a:pt x="1817" y="0"/>
                </a:moveTo>
                <a:lnTo>
                  <a:pt x="1044" y="7805"/>
                </a:lnTo>
                <a:lnTo>
                  <a:pt x="696" y="15891"/>
                </a:lnTo>
                <a:lnTo>
                  <a:pt x="206" y="43569"/>
                </a:lnTo>
                <a:lnTo>
                  <a:pt x="0" y="720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7"/>
          <p:cNvSpPr/>
          <p:nvPr/>
        </p:nvSpPr>
        <p:spPr>
          <a:xfrm>
            <a:off x="7683817" y="546925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8"/>
          <p:cNvSpPr/>
          <p:nvPr/>
        </p:nvSpPr>
        <p:spPr>
          <a:xfrm>
            <a:off x="7658100" y="1457325"/>
            <a:ext cx="51435" cy="4020503"/>
          </a:xfrm>
          <a:custGeom>
            <a:avLst/>
            <a:gdLst/>
            <a:ahLst/>
            <a:cxnLst/>
            <a:rect l="0" t="0" r="0" b="0"/>
            <a:pathLst>
              <a:path w="51435" h="4020503">
                <a:moveTo>
                  <a:pt x="25717" y="4020502"/>
                </a:moveTo>
                <a:lnTo>
                  <a:pt x="25717" y="4006850"/>
                </a:lnTo>
                <a:lnTo>
                  <a:pt x="26670" y="4002828"/>
                </a:lnTo>
                <a:lnTo>
                  <a:pt x="28257" y="4000147"/>
                </a:lnTo>
                <a:lnTo>
                  <a:pt x="30268" y="3998360"/>
                </a:lnTo>
                <a:lnTo>
                  <a:pt x="31608" y="3996216"/>
                </a:lnTo>
                <a:lnTo>
                  <a:pt x="33098" y="3991293"/>
                </a:lnTo>
                <a:lnTo>
                  <a:pt x="34259" y="3963363"/>
                </a:lnTo>
                <a:lnTo>
                  <a:pt x="35221" y="3961454"/>
                </a:lnTo>
                <a:lnTo>
                  <a:pt x="36816" y="3959230"/>
                </a:lnTo>
                <a:lnTo>
                  <a:pt x="38831" y="3956794"/>
                </a:lnTo>
                <a:lnTo>
                  <a:pt x="40175" y="3954217"/>
                </a:lnTo>
                <a:lnTo>
                  <a:pt x="41667" y="3948815"/>
                </a:lnTo>
                <a:lnTo>
                  <a:pt x="42508" y="3944969"/>
                </a:lnTo>
                <a:lnTo>
                  <a:pt x="42861" y="3823730"/>
                </a:lnTo>
                <a:lnTo>
                  <a:pt x="42862" y="3648069"/>
                </a:lnTo>
                <a:lnTo>
                  <a:pt x="41910" y="3642674"/>
                </a:lnTo>
                <a:lnTo>
                  <a:pt x="40323" y="3638124"/>
                </a:lnTo>
                <a:lnTo>
                  <a:pt x="38311" y="3634139"/>
                </a:lnTo>
                <a:lnTo>
                  <a:pt x="36971" y="3630529"/>
                </a:lnTo>
                <a:lnTo>
                  <a:pt x="35481" y="3623978"/>
                </a:lnTo>
                <a:lnTo>
                  <a:pt x="34290" y="3499107"/>
                </a:lnTo>
                <a:lnTo>
                  <a:pt x="34290" y="3087223"/>
                </a:lnTo>
                <a:lnTo>
                  <a:pt x="33337" y="3078276"/>
                </a:lnTo>
                <a:lnTo>
                  <a:pt x="28398" y="3043142"/>
                </a:lnTo>
                <a:lnTo>
                  <a:pt x="26909" y="3029542"/>
                </a:lnTo>
                <a:lnTo>
                  <a:pt x="25738" y="2908129"/>
                </a:lnTo>
                <a:lnTo>
                  <a:pt x="24765" y="2788272"/>
                </a:lnTo>
                <a:lnTo>
                  <a:pt x="23178" y="2772296"/>
                </a:lnTo>
                <a:lnTo>
                  <a:pt x="19826" y="2745654"/>
                </a:lnTo>
                <a:lnTo>
                  <a:pt x="18336" y="2730638"/>
                </a:lnTo>
                <a:lnTo>
                  <a:pt x="18891" y="2723395"/>
                </a:lnTo>
                <a:lnTo>
                  <a:pt x="20215" y="2715709"/>
                </a:lnTo>
                <a:lnTo>
                  <a:pt x="22049" y="2707728"/>
                </a:lnTo>
                <a:lnTo>
                  <a:pt x="23272" y="2701454"/>
                </a:lnTo>
                <a:lnTo>
                  <a:pt x="24630" y="2691943"/>
                </a:lnTo>
                <a:lnTo>
                  <a:pt x="25622" y="2583956"/>
                </a:lnTo>
                <a:lnTo>
                  <a:pt x="24759" y="2474128"/>
                </a:lnTo>
                <a:lnTo>
                  <a:pt x="23173" y="2460949"/>
                </a:lnTo>
                <a:lnTo>
                  <a:pt x="19824" y="2435827"/>
                </a:lnTo>
                <a:lnTo>
                  <a:pt x="18336" y="2421487"/>
                </a:lnTo>
                <a:lnTo>
                  <a:pt x="18891" y="2412520"/>
                </a:lnTo>
                <a:lnTo>
                  <a:pt x="20214" y="2401779"/>
                </a:lnTo>
                <a:lnTo>
                  <a:pt x="22049" y="2389856"/>
                </a:lnTo>
                <a:lnTo>
                  <a:pt x="23272" y="2380002"/>
                </a:lnTo>
                <a:lnTo>
                  <a:pt x="24630" y="2363973"/>
                </a:lnTo>
                <a:lnTo>
                  <a:pt x="25709" y="2276733"/>
                </a:lnTo>
                <a:lnTo>
                  <a:pt x="26664" y="2269344"/>
                </a:lnTo>
                <a:lnTo>
                  <a:pt x="28253" y="2261561"/>
                </a:lnTo>
                <a:lnTo>
                  <a:pt x="30265" y="2253515"/>
                </a:lnTo>
                <a:lnTo>
                  <a:pt x="31607" y="2246245"/>
                </a:lnTo>
                <a:lnTo>
                  <a:pt x="33097" y="2233089"/>
                </a:lnTo>
                <a:lnTo>
                  <a:pt x="34280" y="2119894"/>
                </a:lnTo>
                <a:lnTo>
                  <a:pt x="35236" y="2109540"/>
                </a:lnTo>
                <a:lnTo>
                  <a:pt x="38837" y="2080255"/>
                </a:lnTo>
                <a:lnTo>
                  <a:pt x="40179" y="2066922"/>
                </a:lnTo>
                <a:lnTo>
                  <a:pt x="41670" y="2044487"/>
                </a:lnTo>
                <a:lnTo>
                  <a:pt x="42831" y="1923181"/>
                </a:lnTo>
                <a:lnTo>
                  <a:pt x="42862" y="1751655"/>
                </a:lnTo>
                <a:lnTo>
                  <a:pt x="41910" y="1741175"/>
                </a:lnTo>
                <a:lnTo>
                  <a:pt x="36077" y="1691688"/>
                </a:lnTo>
                <a:lnTo>
                  <a:pt x="34525" y="1643868"/>
                </a:lnTo>
                <a:lnTo>
                  <a:pt x="34290" y="1492921"/>
                </a:lnTo>
                <a:lnTo>
                  <a:pt x="33337" y="1484866"/>
                </a:lnTo>
                <a:lnTo>
                  <a:pt x="31750" y="1474733"/>
                </a:lnTo>
                <a:lnTo>
                  <a:pt x="29739" y="1463215"/>
                </a:lnTo>
                <a:lnTo>
                  <a:pt x="28399" y="1453632"/>
                </a:lnTo>
                <a:lnTo>
                  <a:pt x="26909" y="1437903"/>
                </a:lnTo>
                <a:lnTo>
                  <a:pt x="25822" y="1397646"/>
                </a:lnTo>
                <a:lnTo>
                  <a:pt x="24834" y="1389917"/>
                </a:lnTo>
                <a:lnTo>
                  <a:pt x="23224" y="1380001"/>
                </a:lnTo>
                <a:lnTo>
                  <a:pt x="21197" y="1368628"/>
                </a:lnTo>
                <a:lnTo>
                  <a:pt x="19846" y="1359141"/>
                </a:lnTo>
                <a:lnTo>
                  <a:pt x="18346" y="1343520"/>
                </a:lnTo>
                <a:lnTo>
                  <a:pt x="17154" y="1263145"/>
                </a:lnTo>
                <a:lnTo>
                  <a:pt x="16199" y="1258339"/>
                </a:lnTo>
                <a:lnTo>
                  <a:pt x="14609" y="1254183"/>
                </a:lnTo>
                <a:lnTo>
                  <a:pt x="12596" y="1250459"/>
                </a:lnTo>
                <a:lnTo>
                  <a:pt x="11255" y="1246072"/>
                </a:lnTo>
                <a:lnTo>
                  <a:pt x="9765" y="1236117"/>
                </a:lnTo>
                <a:lnTo>
                  <a:pt x="10320" y="1227938"/>
                </a:lnTo>
                <a:lnTo>
                  <a:pt x="11642" y="1217722"/>
                </a:lnTo>
                <a:lnTo>
                  <a:pt x="13477" y="1206150"/>
                </a:lnTo>
                <a:lnTo>
                  <a:pt x="14699" y="1197482"/>
                </a:lnTo>
                <a:lnTo>
                  <a:pt x="16057" y="1185312"/>
                </a:lnTo>
                <a:lnTo>
                  <a:pt x="15468" y="1175018"/>
                </a:lnTo>
                <a:lnTo>
                  <a:pt x="14121" y="1161488"/>
                </a:lnTo>
                <a:lnTo>
                  <a:pt x="11038" y="1134389"/>
                </a:lnTo>
                <a:lnTo>
                  <a:pt x="9669" y="1119170"/>
                </a:lnTo>
                <a:lnTo>
                  <a:pt x="8668" y="1075777"/>
                </a:lnTo>
                <a:lnTo>
                  <a:pt x="7684" y="1066752"/>
                </a:lnTo>
                <a:lnTo>
                  <a:pt x="6074" y="1055973"/>
                </a:lnTo>
                <a:lnTo>
                  <a:pt x="4050" y="1044024"/>
                </a:lnTo>
                <a:lnTo>
                  <a:pt x="2699" y="1035106"/>
                </a:lnTo>
                <a:lnTo>
                  <a:pt x="1199" y="1022657"/>
                </a:lnTo>
                <a:lnTo>
                  <a:pt x="3" y="912150"/>
                </a:lnTo>
                <a:lnTo>
                  <a:pt x="0" y="791529"/>
                </a:lnTo>
                <a:lnTo>
                  <a:pt x="952" y="782956"/>
                </a:lnTo>
                <a:lnTo>
                  <a:pt x="2540" y="775336"/>
                </a:lnTo>
                <a:lnTo>
                  <a:pt x="4550" y="768350"/>
                </a:lnTo>
                <a:lnTo>
                  <a:pt x="5891" y="762741"/>
                </a:lnTo>
                <a:lnTo>
                  <a:pt x="7380" y="753968"/>
                </a:lnTo>
                <a:lnTo>
                  <a:pt x="8566" y="628706"/>
                </a:lnTo>
                <a:lnTo>
                  <a:pt x="8570" y="618197"/>
                </a:lnTo>
                <a:lnTo>
                  <a:pt x="9523" y="613109"/>
                </a:lnTo>
                <a:lnTo>
                  <a:pt x="11111" y="607812"/>
                </a:lnTo>
                <a:lnTo>
                  <a:pt x="13123" y="602375"/>
                </a:lnTo>
                <a:lnTo>
                  <a:pt x="14463" y="595893"/>
                </a:lnTo>
                <a:lnTo>
                  <a:pt x="15953" y="581071"/>
                </a:lnTo>
                <a:lnTo>
                  <a:pt x="17040" y="550644"/>
                </a:lnTo>
                <a:lnTo>
                  <a:pt x="18027" y="542356"/>
                </a:lnTo>
                <a:lnTo>
                  <a:pt x="19638" y="532068"/>
                </a:lnTo>
                <a:lnTo>
                  <a:pt x="21665" y="520447"/>
                </a:lnTo>
                <a:lnTo>
                  <a:pt x="23016" y="510794"/>
                </a:lnTo>
                <a:lnTo>
                  <a:pt x="24517" y="494989"/>
                </a:lnTo>
                <a:lnTo>
                  <a:pt x="25707" y="428575"/>
                </a:lnTo>
                <a:lnTo>
                  <a:pt x="26664" y="419066"/>
                </a:lnTo>
                <a:lnTo>
                  <a:pt x="31606" y="379543"/>
                </a:lnTo>
                <a:lnTo>
                  <a:pt x="33097" y="364583"/>
                </a:lnTo>
                <a:lnTo>
                  <a:pt x="32542" y="357355"/>
                </a:lnTo>
                <a:lnTo>
                  <a:pt x="31220" y="349679"/>
                </a:lnTo>
                <a:lnTo>
                  <a:pt x="29386" y="341704"/>
                </a:lnTo>
                <a:lnTo>
                  <a:pt x="28163" y="335435"/>
                </a:lnTo>
                <a:lnTo>
                  <a:pt x="26804" y="325930"/>
                </a:lnTo>
                <a:lnTo>
                  <a:pt x="25746" y="213256"/>
                </a:lnTo>
                <a:lnTo>
                  <a:pt x="25717" y="60239"/>
                </a:lnTo>
                <a:lnTo>
                  <a:pt x="26670" y="56352"/>
                </a:lnTo>
                <a:lnTo>
                  <a:pt x="28257" y="52808"/>
                </a:lnTo>
                <a:lnTo>
                  <a:pt x="30268" y="49492"/>
                </a:lnTo>
                <a:lnTo>
                  <a:pt x="31608" y="46330"/>
                </a:lnTo>
                <a:lnTo>
                  <a:pt x="33098" y="40276"/>
                </a:lnTo>
                <a:lnTo>
                  <a:pt x="33937" y="31512"/>
                </a:lnTo>
                <a:lnTo>
                  <a:pt x="35007" y="29581"/>
                </a:lnTo>
                <a:lnTo>
                  <a:pt x="36672" y="28293"/>
                </a:lnTo>
                <a:lnTo>
                  <a:pt x="38736" y="27434"/>
                </a:lnTo>
                <a:lnTo>
                  <a:pt x="40112" y="24957"/>
                </a:lnTo>
                <a:lnTo>
                  <a:pt x="41640" y="17124"/>
                </a:lnTo>
                <a:lnTo>
                  <a:pt x="43000" y="13321"/>
                </a:lnTo>
                <a:lnTo>
                  <a:pt x="44860" y="9833"/>
                </a:lnTo>
                <a:lnTo>
                  <a:pt x="514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9"/>
          <p:cNvSpPr/>
          <p:nvPr/>
        </p:nvSpPr>
        <p:spPr>
          <a:xfrm>
            <a:off x="7580947" y="1325729"/>
            <a:ext cx="282894" cy="208749"/>
          </a:xfrm>
          <a:custGeom>
            <a:avLst/>
            <a:gdLst/>
            <a:ahLst/>
            <a:cxnLst/>
            <a:rect l="0" t="0" r="0" b="0"/>
            <a:pathLst>
              <a:path w="282894" h="208749">
                <a:moveTo>
                  <a:pt x="0" y="191603"/>
                </a:moveTo>
                <a:lnTo>
                  <a:pt x="7381" y="176841"/>
                </a:lnTo>
                <a:lnTo>
                  <a:pt x="12771" y="170613"/>
                </a:lnTo>
                <a:lnTo>
                  <a:pt x="15181" y="167132"/>
                </a:lnTo>
                <a:lnTo>
                  <a:pt x="17741" y="162907"/>
                </a:lnTo>
                <a:lnTo>
                  <a:pt x="20400" y="158185"/>
                </a:lnTo>
                <a:lnTo>
                  <a:pt x="23125" y="154084"/>
                </a:lnTo>
                <a:lnTo>
                  <a:pt x="25894" y="150398"/>
                </a:lnTo>
                <a:lnTo>
                  <a:pt x="28693" y="146988"/>
                </a:lnTo>
                <a:lnTo>
                  <a:pt x="31803" y="140659"/>
                </a:lnTo>
                <a:lnTo>
                  <a:pt x="32632" y="137638"/>
                </a:lnTo>
                <a:lnTo>
                  <a:pt x="35089" y="133719"/>
                </a:lnTo>
                <a:lnTo>
                  <a:pt x="38633" y="129201"/>
                </a:lnTo>
                <a:lnTo>
                  <a:pt x="42900" y="124284"/>
                </a:lnTo>
                <a:lnTo>
                  <a:pt x="46698" y="119101"/>
                </a:lnTo>
                <a:lnTo>
                  <a:pt x="50182" y="113741"/>
                </a:lnTo>
                <a:lnTo>
                  <a:pt x="53457" y="108263"/>
                </a:lnTo>
                <a:lnTo>
                  <a:pt x="56593" y="103658"/>
                </a:lnTo>
                <a:lnTo>
                  <a:pt x="59637" y="99635"/>
                </a:lnTo>
                <a:lnTo>
                  <a:pt x="62618" y="96001"/>
                </a:lnTo>
                <a:lnTo>
                  <a:pt x="65558" y="92626"/>
                </a:lnTo>
                <a:lnTo>
                  <a:pt x="71364" y="86336"/>
                </a:lnTo>
                <a:lnTo>
                  <a:pt x="74246" y="82372"/>
                </a:lnTo>
                <a:lnTo>
                  <a:pt x="77120" y="77825"/>
                </a:lnTo>
                <a:lnTo>
                  <a:pt x="79989" y="72889"/>
                </a:lnTo>
                <a:lnTo>
                  <a:pt x="85716" y="62324"/>
                </a:lnTo>
                <a:lnTo>
                  <a:pt x="88577" y="56839"/>
                </a:lnTo>
                <a:lnTo>
                  <a:pt x="91436" y="52231"/>
                </a:lnTo>
                <a:lnTo>
                  <a:pt x="94295" y="48206"/>
                </a:lnTo>
                <a:lnTo>
                  <a:pt x="97154" y="44570"/>
                </a:lnTo>
                <a:lnTo>
                  <a:pt x="100011" y="41193"/>
                </a:lnTo>
                <a:lnTo>
                  <a:pt x="105727" y="34902"/>
                </a:lnTo>
                <a:lnTo>
                  <a:pt x="107632" y="31891"/>
                </a:lnTo>
                <a:lnTo>
                  <a:pt x="109749" y="26005"/>
                </a:lnTo>
                <a:lnTo>
                  <a:pt x="112219" y="22149"/>
                </a:lnTo>
                <a:lnTo>
                  <a:pt x="115770" y="17674"/>
                </a:lnTo>
                <a:lnTo>
                  <a:pt x="120042" y="12785"/>
                </a:lnTo>
                <a:lnTo>
                  <a:pt x="127330" y="4813"/>
                </a:lnTo>
                <a:lnTo>
                  <a:pt x="130607" y="1354"/>
                </a:lnTo>
                <a:lnTo>
                  <a:pt x="133744" y="0"/>
                </a:lnTo>
                <a:lnTo>
                  <a:pt x="136788" y="51"/>
                </a:lnTo>
                <a:lnTo>
                  <a:pt x="142709" y="1694"/>
                </a:lnTo>
                <a:lnTo>
                  <a:pt x="150446" y="2618"/>
                </a:lnTo>
                <a:lnTo>
                  <a:pt x="152590" y="2835"/>
                </a:lnTo>
                <a:lnTo>
                  <a:pt x="158348" y="7508"/>
                </a:lnTo>
                <a:lnTo>
                  <a:pt x="159858" y="9818"/>
                </a:lnTo>
                <a:lnTo>
                  <a:pt x="161536" y="14925"/>
                </a:lnTo>
                <a:lnTo>
                  <a:pt x="164822" y="20369"/>
                </a:lnTo>
                <a:lnTo>
                  <a:pt x="167031" y="23155"/>
                </a:lnTo>
                <a:lnTo>
                  <a:pt x="168504" y="26917"/>
                </a:lnTo>
                <a:lnTo>
                  <a:pt x="169486" y="31330"/>
                </a:lnTo>
                <a:lnTo>
                  <a:pt x="170141" y="36177"/>
                </a:lnTo>
                <a:lnTo>
                  <a:pt x="171530" y="40360"/>
                </a:lnTo>
                <a:lnTo>
                  <a:pt x="173409" y="44102"/>
                </a:lnTo>
                <a:lnTo>
                  <a:pt x="175613" y="47549"/>
                </a:lnTo>
                <a:lnTo>
                  <a:pt x="178035" y="52705"/>
                </a:lnTo>
                <a:lnTo>
                  <a:pt x="180603" y="58999"/>
                </a:lnTo>
                <a:lnTo>
                  <a:pt x="191307" y="86590"/>
                </a:lnTo>
                <a:lnTo>
                  <a:pt x="196118" y="98735"/>
                </a:lnTo>
                <a:lnTo>
                  <a:pt x="200278" y="107783"/>
                </a:lnTo>
                <a:lnTo>
                  <a:pt x="204004" y="114768"/>
                </a:lnTo>
                <a:lnTo>
                  <a:pt x="207440" y="120377"/>
                </a:lnTo>
                <a:lnTo>
                  <a:pt x="211636" y="126022"/>
                </a:lnTo>
                <a:lnTo>
                  <a:pt x="216338" y="131690"/>
                </a:lnTo>
                <a:lnTo>
                  <a:pt x="225691" y="142115"/>
                </a:lnTo>
                <a:lnTo>
                  <a:pt x="233022" y="149923"/>
                </a:lnTo>
                <a:lnTo>
                  <a:pt x="245490" y="162697"/>
                </a:lnTo>
                <a:lnTo>
                  <a:pt x="259999" y="177272"/>
                </a:lnTo>
                <a:lnTo>
                  <a:pt x="262868" y="179192"/>
                </a:lnTo>
                <a:lnTo>
                  <a:pt x="268595" y="181324"/>
                </a:lnTo>
                <a:lnTo>
                  <a:pt x="270503" y="182846"/>
                </a:lnTo>
                <a:lnTo>
                  <a:pt x="271776" y="184812"/>
                </a:lnTo>
                <a:lnTo>
                  <a:pt x="272624" y="187076"/>
                </a:lnTo>
                <a:lnTo>
                  <a:pt x="276106" y="192131"/>
                </a:lnTo>
                <a:lnTo>
                  <a:pt x="278368" y="194812"/>
                </a:lnTo>
                <a:lnTo>
                  <a:pt x="279876" y="197553"/>
                </a:lnTo>
                <a:lnTo>
                  <a:pt x="280882" y="200332"/>
                </a:lnTo>
                <a:lnTo>
                  <a:pt x="282893" y="208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0"/>
          <p:cNvSpPr/>
          <p:nvPr/>
        </p:nvSpPr>
        <p:spPr>
          <a:xfrm>
            <a:off x="7558864" y="5374957"/>
            <a:ext cx="227824" cy="212840"/>
          </a:xfrm>
          <a:custGeom>
            <a:avLst/>
            <a:gdLst/>
            <a:ahLst/>
            <a:cxnLst/>
            <a:rect l="0" t="0" r="0" b="0"/>
            <a:pathLst>
              <a:path w="227824" h="212840">
                <a:moveTo>
                  <a:pt x="4938" y="0"/>
                </a:moveTo>
                <a:lnTo>
                  <a:pt x="387" y="9102"/>
                </a:lnTo>
                <a:lnTo>
                  <a:pt x="0" y="12735"/>
                </a:lnTo>
                <a:lnTo>
                  <a:pt x="693" y="16110"/>
                </a:lnTo>
                <a:lnTo>
                  <a:pt x="4099" y="23820"/>
                </a:lnTo>
                <a:lnTo>
                  <a:pt x="4689" y="29706"/>
                </a:lnTo>
                <a:lnTo>
                  <a:pt x="6678" y="35044"/>
                </a:lnTo>
                <a:lnTo>
                  <a:pt x="9908" y="42413"/>
                </a:lnTo>
                <a:lnTo>
                  <a:pt x="13966" y="51135"/>
                </a:lnTo>
                <a:lnTo>
                  <a:pt x="18577" y="58855"/>
                </a:lnTo>
                <a:lnTo>
                  <a:pt x="23556" y="65907"/>
                </a:lnTo>
                <a:lnTo>
                  <a:pt x="28780" y="72513"/>
                </a:lnTo>
                <a:lnTo>
                  <a:pt x="34167" y="79774"/>
                </a:lnTo>
                <a:lnTo>
                  <a:pt x="45234" y="95463"/>
                </a:lnTo>
                <a:lnTo>
                  <a:pt x="49900" y="101742"/>
                </a:lnTo>
                <a:lnTo>
                  <a:pt x="53962" y="106881"/>
                </a:lnTo>
                <a:lnTo>
                  <a:pt x="57623" y="111259"/>
                </a:lnTo>
                <a:lnTo>
                  <a:pt x="61017" y="115130"/>
                </a:lnTo>
                <a:lnTo>
                  <a:pt x="67327" y="121971"/>
                </a:lnTo>
                <a:lnTo>
                  <a:pt x="76235" y="131178"/>
                </a:lnTo>
                <a:lnTo>
                  <a:pt x="79139" y="135077"/>
                </a:lnTo>
                <a:lnTo>
                  <a:pt x="82028" y="139581"/>
                </a:lnTo>
                <a:lnTo>
                  <a:pt x="84906" y="144489"/>
                </a:lnTo>
                <a:lnTo>
                  <a:pt x="91588" y="152524"/>
                </a:lnTo>
                <a:lnTo>
                  <a:pt x="100804" y="162643"/>
                </a:lnTo>
                <a:lnTo>
                  <a:pt x="138991" y="202528"/>
                </a:lnTo>
                <a:lnTo>
                  <a:pt x="145797" y="206853"/>
                </a:lnTo>
                <a:lnTo>
                  <a:pt x="150279" y="209339"/>
                </a:lnTo>
                <a:lnTo>
                  <a:pt x="154220" y="210997"/>
                </a:lnTo>
                <a:lnTo>
                  <a:pt x="161138" y="212839"/>
                </a:lnTo>
                <a:lnTo>
                  <a:pt x="163364" y="212378"/>
                </a:lnTo>
                <a:lnTo>
                  <a:pt x="164848" y="211118"/>
                </a:lnTo>
                <a:lnTo>
                  <a:pt x="167449" y="207177"/>
                </a:lnTo>
                <a:lnTo>
                  <a:pt x="171781" y="202252"/>
                </a:lnTo>
                <a:lnTo>
                  <a:pt x="176880" y="196887"/>
                </a:lnTo>
                <a:lnTo>
                  <a:pt x="179573" y="194123"/>
                </a:lnTo>
                <a:lnTo>
                  <a:pt x="181369" y="191328"/>
                </a:lnTo>
                <a:lnTo>
                  <a:pt x="183364" y="185682"/>
                </a:lnTo>
                <a:lnTo>
                  <a:pt x="184251" y="179998"/>
                </a:lnTo>
                <a:lnTo>
                  <a:pt x="184488" y="177149"/>
                </a:lnTo>
                <a:lnTo>
                  <a:pt x="185598" y="173344"/>
                </a:lnTo>
                <a:lnTo>
                  <a:pt x="187291" y="168903"/>
                </a:lnTo>
                <a:lnTo>
                  <a:pt x="189371" y="164037"/>
                </a:lnTo>
                <a:lnTo>
                  <a:pt x="192663" y="152221"/>
                </a:lnTo>
                <a:lnTo>
                  <a:pt x="201402" y="116231"/>
                </a:lnTo>
                <a:lnTo>
                  <a:pt x="205446" y="102253"/>
                </a:lnTo>
                <a:lnTo>
                  <a:pt x="209095" y="91981"/>
                </a:lnTo>
                <a:lnTo>
                  <a:pt x="212480" y="84181"/>
                </a:lnTo>
                <a:lnTo>
                  <a:pt x="218782" y="70434"/>
                </a:lnTo>
                <a:lnTo>
                  <a:pt x="227823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1"/>
          <p:cNvSpPr/>
          <p:nvPr/>
        </p:nvSpPr>
        <p:spPr>
          <a:xfrm>
            <a:off x="6827060" y="3377723"/>
            <a:ext cx="149008" cy="85523"/>
          </a:xfrm>
          <a:custGeom>
            <a:avLst/>
            <a:gdLst/>
            <a:ahLst/>
            <a:cxnLst/>
            <a:rect l="0" t="0" r="0" b="0"/>
            <a:pathLst>
              <a:path w="149008" h="85523">
                <a:moveTo>
                  <a:pt x="145240" y="8414"/>
                </a:moveTo>
                <a:lnTo>
                  <a:pt x="131587" y="3864"/>
                </a:lnTo>
                <a:lnTo>
                  <a:pt x="126613" y="2522"/>
                </a:lnTo>
                <a:lnTo>
                  <a:pt x="122344" y="1629"/>
                </a:lnTo>
                <a:lnTo>
                  <a:pt x="118547" y="1033"/>
                </a:lnTo>
                <a:lnTo>
                  <a:pt x="115061" y="1588"/>
                </a:lnTo>
                <a:lnTo>
                  <a:pt x="111786" y="2911"/>
                </a:lnTo>
                <a:lnTo>
                  <a:pt x="104236" y="7327"/>
                </a:lnTo>
                <a:lnTo>
                  <a:pt x="93826" y="12643"/>
                </a:lnTo>
                <a:lnTo>
                  <a:pt x="89057" y="14091"/>
                </a:lnTo>
                <a:lnTo>
                  <a:pt x="83972" y="15056"/>
                </a:lnTo>
                <a:lnTo>
                  <a:pt x="78677" y="15700"/>
                </a:lnTo>
                <a:lnTo>
                  <a:pt x="74194" y="17081"/>
                </a:lnTo>
                <a:lnTo>
                  <a:pt x="70253" y="18955"/>
                </a:lnTo>
                <a:lnTo>
                  <a:pt x="66674" y="21156"/>
                </a:lnTo>
                <a:lnTo>
                  <a:pt x="61430" y="23576"/>
                </a:lnTo>
                <a:lnTo>
                  <a:pt x="55077" y="26142"/>
                </a:lnTo>
                <a:lnTo>
                  <a:pt x="47983" y="28805"/>
                </a:lnTo>
                <a:lnTo>
                  <a:pt x="42302" y="31533"/>
                </a:lnTo>
                <a:lnTo>
                  <a:pt x="37562" y="34305"/>
                </a:lnTo>
                <a:lnTo>
                  <a:pt x="33449" y="37104"/>
                </a:lnTo>
                <a:lnTo>
                  <a:pt x="29756" y="39923"/>
                </a:lnTo>
                <a:lnTo>
                  <a:pt x="26341" y="42755"/>
                </a:lnTo>
                <a:lnTo>
                  <a:pt x="23111" y="45596"/>
                </a:lnTo>
                <a:lnTo>
                  <a:pt x="20958" y="48442"/>
                </a:lnTo>
                <a:lnTo>
                  <a:pt x="19523" y="51292"/>
                </a:lnTo>
                <a:lnTo>
                  <a:pt x="17219" y="58159"/>
                </a:lnTo>
                <a:lnTo>
                  <a:pt x="17030" y="59675"/>
                </a:lnTo>
                <a:lnTo>
                  <a:pt x="16904" y="61638"/>
                </a:lnTo>
                <a:lnTo>
                  <a:pt x="16820" y="63899"/>
                </a:lnTo>
                <a:lnTo>
                  <a:pt x="18669" y="67312"/>
                </a:lnTo>
                <a:lnTo>
                  <a:pt x="21807" y="71492"/>
                </a:lnTo>
                <a:lnTo>
                  <a:pt x="31429" y="82787"/>
                </a:lnTo>
                <a:lnTo>
                  <a:pt x="33170" y="83713"/>
                </a:lnTo>
                <a:lnTo>
                  <a:pt x="37646" y="84743"/>
                </a:lnTo>
                <a:lnTo>
                  <a:pt x="42078" y="85017"/>
                </a:lnTo>
                <a:lnTo>
                  <a:pt x="54623" y="85322"/>
                </a:lnTo>
                <a:lnTo>
                  <a:pt x="73200" y="85494"/>
                </a:lnTo>
                <a:lnTo>
                  <a:pt x="78163" y="84566"/>
                </a:lnTo>
                <a:lnTo>
                  <a:pt x="82425" y="82994"/>
                </a:lnTo>
                <a:lnTo>
                  <a:pt x="86218" y="80994"/>
                </a:lnTo>
                <a:lnTo>
                  <a:pt x="89699" y="78709"/>
                </a:lnTo>
                <a:lnTo>
                  <a:pt x="92973" y="76232"/>
                </a:lnTo>
                <a:lnTo>
                  <a:pt x="96108" y="73629"/>
                </a:lnTo>
                <a:lnTo>
                  <a:pt x="98197" y="70940"/>
                </a:lnTo>
                <a:lnTo>
                  <a:pt x="99591" y="68196"/>
                </a:lnTo>
                <a:lnTo>
                  <a:pt x="100520" y="65414"/>
                </a:lnTo>
                <a:lnTo>
                  <a:pt x="101139" y="61654"/>
                </a:lnTo>
                <a:lnTo>
                  <a:pt x="101552" y="57242"/>
                </a:lnTo>
                <a:lnTo>
                  <a:pt x="102010" y="48213"/>
                </a:lnTo>
                <a:lnTo>
                  <a:pt x="102213" y="41025"/>
                </a:lnTo>
                <a:lnTo>
                  <a:pt x="101316" y="36822"/>
                </a:lnTo>
                <a:lnTo>
                  <a:pt x="99765" y="32115"/>
                </a:lnTo>
                <a:lnTo>
                  <a:pt x="97778" y="27073"/>
                </a:lnTo>
                <a:lnTo>
                  <a:pt x="95501" y="22758"/>
                </a:lnTo>
                <a:lnTo>
                  <a:pt x="93030" y="18929"/>
                </a:lnTo>
                <a:lnTo>
                  <a:pt x="90431" y="15424"/>
                </a:lnTo>
                <a:lnTo>
                  <a:pt x="86793" y="12135"/>
                </a:lnTo>
                <a:lnTo>
                  <a:pt x="82463" y="8990"/>
                </a:lnTo>
                <a:lnTo>
                  <a:pt x="77671" y="5940"/>
                </a:lnTo>
                <a:lnTo>
                  <a:pt x="73524" y="3907"/>
                </a:lnTo>
                <a:lnTo>
                  <a:pt x="69807" y="2552"/>
                </a:lnTo>
                <a:lnTo>
                  <a:pt x="66376" y="1649"/>
                </a:lnTo>
                <a:lnTo>
                  <a:pt x="62184" y="1046"/>
                </a:lnTo>
                <a:lnTo>
                  <a:pt x="57484" y="645"/>
                </a:lnTo>
                <a:lnTo>
                  <a:pt x="52446" y="377"/>
                </a:lnTo>
                <a:lnTo>
                  <a:pt x="39228" y="80"/>
                </a:lnTo>
                <a:lnTo>
                  <a:pt x="31702" y="0"/>
                </a:lnTo>
                <a:lnTo>
                  <a:pt x="26685" y="900"/>
                </a:lnTo>
                <a:lnTo>
                  <a:pt x="23342" y="2452"/>
                </a:lnTo>
                <a:lnTo>
                  <a:pt x="21111" y="4439"/>
                </a:lnTo>
                <a:lnTo>
                  <a:pt x="18673" y="5765"/>
                </a:lnTo>
                <a:lnTo>
                  <a:pt x="16094" y="6648"/>
                </a:lnTo>
                <a:lnTo>
                  <a:pt x="13423" y="7237"/>
                </a:lnTo>
                <a:lnTo>
                  <a:pt x="10689" y="8581"/>
                </a:lnTo>
                <a:lnTo>
                  <a:pt x="7915" y="10431"/>
                </a:lnTo>
                <a:lnTo>
                  <a:pt x="5112" y="12616"/>
                </a:lnTo>
                <a:lnTo>
                  <a:pt x="3244" y="15025"/>
                </a:lnTo>
                <a:lnTo>
                  <a:pt x="1998" y="17584"/>
                </a:lnTo>
                <a:lnTo>
                  <a:pt x="1168" y="20243"/>
                </a:lnTo>
                <a:lnTo>
                  <a:pt x="614" y="22967"/>
                </a:lnTo>
                <a:lnTo>
                  <a:pt x="245" y="25736"/>
                </a:lnTo>
                <a:lnTo>
                  <a:pt x="0" y="28534"/>
                </a:lnTo>
                <a:lnTo>
                  <a:pt x="788" y="31353"/>
                </a:lnTo>
                <a:lnTo>
                  <a:pt x="2266" y="34184"/>
                </a:lnTo>
                <a:lnTo>
                  <a:pt x="4204" y="37024"/>
                </a:lnTo>
                <a:lnTo>
                  <a:pt x="6448" y="39870"/>
                </a:lnTo>
                <a:lnTo>
                  <a:pt x="8897" y="42720"/>
                </a:lnTo>
                <a:lnTo>
                  <a:pt x="11482" y="45572"/>
                </a:lnTo>
                <a:lnTo>
                  <a:pt x="19435" y="53821"/>
                </a:lnTo>
                <a:lnTo>
                  <a:pt x="24222" y="58688"/>
                </a:lnTo>
                <a:lnTo>
                  <a:pt x="28366" y="61932"/>
                </a:lnTo>
                <a:lnTo>
                  <a:pt x="32081" y="64095"/>
                </a:lnTo>
                <a:lnTo>
                  <a:pt x="35511" y="65538"/>
                </a:lnTo>
                <a:lnTo>
                  <a:pt x="40654" y="66499"/>
                </a:lnTo>
                <a:lnTo>
                  <a:pt x="46942" y="67140"/>
                </a:lnTo>
                <a:lnTo>
                  <a:pt x="53990" y="67567"/>
                </a:lnTo>
                <a:lnTo>
                  <a:pt x="71982" y="68042"/>
                </a:lnTo>
                <a:lnTo>
                  <a:pt x="82114" y="68168"/>
                </a:lnTo>
                <a:lnTo>
                  <a:pt x="90773" y="67300"/>
                </a:lnTo>
                <a:lnTo>
                  <a:pt x="98451" y="65769"/>
                </a:lnTo>
                <a:lnTo>
                  <a:pt x="105474" y="63796"/>
                </a:lnTo>
                <a:lnTo>
                  <a:pt x="111110" y="61528"/>
                </a:lnTo>
                <a:lnTo>
                  <a:pt x="115819" y="59063"/>
                </a:lnTo>
                <a:lnTo>
                  <a:pt x="119911" y="56468"/>
                </a:lnTo>
                <a:lnTo>
                  <a:pt x="123591" y="54738"/>
                </a:lnTo>
                <a:lnTo>
                  <a:pt x="126997" y="53584"/>
                </a:lnTo>
                <a:lnTo>
                  <a:pt x="130221" y="52815"/>
                </a:lnTo>
                <a:lnTo>
                  <a:pt x="133322" y="51349"/>
                </a:lnTo>
                <a:lnTo>
                  <a:pt x="136342" y="49420"/>
                </a:lnTo>
                <a:lnTo>
                  <a:pt x="139308" y="47181"/>
                </a:lnTo>
                <a:lnTo>
                  <a:pt x="142238" y="44737"/>
                </a:lnTo>
                <a:lnTo>
                  <a:pt x="145143" y="42154"/>
                </a:lnTo>
                <a:lnTo>
                  <a:pt x="148033" y="39480"/>
                </a:lnTo>
                <a:lnTo>
                  <a:pt x="149007" y="37697"/>
                </a:lnTo>
                <a:lnTo>
                  <a:pt x="148704" y="36508"/>
                </a:lnTo>
                <a:lnTo>
                  <a:pt x="147549" y="35717"/>
                </a:lnTo>
                <a:lnTo>
                  <a:pt x="145826" y="33283"/>
                </a:lnTo>
                <a:lnTo>
                  <a:pt x="143726" y="29756"/>
                </a:lnTo>
                <a:lnTo>
                  <a:pt x="141373" y="25500"/>
                </a:lnTo>
                <a:lnTo>
                  <a:pt x="138852" y="22662"/>
                </a:lnTo>
                <a:lnTo>
                  <a:pt x="136218" y="20770"/>
                </a:lnTo>
                <a:lnTo>
                  <a:pt x="133511" y="19509"/>
                </a:lnTo>
                <a:lnTo>
                  <a:pt x="129800" y="18668"/>
                </a:lnTo>
                <a:lnTo>
                  <a:pt x="125422" y="18108"/>
                </a:lnTo>
                <a:lnTo>
                  <a:pt x="120598" y="17734"/>
                </a:lnTo>
                <a:lnTo>
                  <a:pt x="114524" y="17485"/>
                </a:lnTo>
                <a:lnTo>
                  <a:pt x="100156" y="17208"/>
                </a:lnTo>
                <a:lnTo>
                  <a:pt x="93276" y="18087"/>
                </a:lnTo>
                <a:lnTo>
                  <a:pt x="86785" y="19625"/>
                </a:lnTo>
                <a:lnTo>
                  <a:pt x="58128" y="28938"/>
                </a:lnTo>
                <a:lnTo>
                  <a:pt x="51923" y="31621"/>
                </a:lnTo>
                <a:lnTo>
                  <a:pt x="46833" y="34363"/>
                </a:lnTo>
                <a:lnTo>
                  <a:pt x="42488" y="37144"/>
                </a:lnTo>
                <a:lnTo>
                  <a:pt x="38638" y="39950"/>
                </a:lnTo>
                <a:lnTo>
                  <a:pt x="35120" y="42773"/>
                </a:lnTo>
                <a:lnTo>
                  <a:pt x="27179" y="49597"/>
                </a:lnTo>
                <a:lnTo>
                  <a:pt x="26528" y="51109"/>
                </a:lnTo>
                <a:lnTo>
                  <a:pt x="26093" y="53070"/>
                </a:lnTo>
                <a:lnTo>
                  <a:pt x="25803" y="55330"/>
                </a:lnTo>
                <a:lnTo>
                  <a:pt x="25610" y="57789"/>
                </a:lnTo>
                <a:lnTo>
                  <a:pt x="25482" y="60380"/>
                </a:lnTo>
                <a:lnTo>
                  <a:pt x="25396" y="63061"/>
                </a:lnTo>
                <a:lnTo>
                  <a:pt x="26292" y="65800"/>
                </a:lnTo>
                <a:lnTo>
                  <a:pt x="27841" y="68579"/>
                </a:lnTo>
                <a:lnTo>
                  <a:pt x="29826" y="71384"/>
                </a:lnTo>
                <a:lnTo>
                  <a:pt x="32102" y="74206"/>
                </a:lnTo>
                <a:lnTo>
                  <a:pt x="34573" y="77041"/>
                </a:lnTo>
                <a:lnTo>
                  <a:pt x="37171" y="79883"/>
                </a:lnTo>
                <a:lnTo>
                  <a:pt x="39857" y="81777"/>
                </a:lnTo>
                <a:lnTo>
                  <a:pt x="42599" y="83040"/>
                </a:lnTo>
                <a:lnTo>
                  <a:pt x="45380" y="83883"/>
                </a:lnTo>
                <a:lnTo>
                  <a:pt x="48187" y="84444"/>
                </a:lnTo>
                <a:lnTo>
                  <a:pt x="51010" y="84818"/>
                </a:lnTo>
                <a:lnTo>
                  <a:pt x="53845" y="85068"/>
                </a:lnTo>
                <a:lnTo>
                  <a:pt x="56687" y="85234"/>
                </a:lnTo>
                <a:lnTo>
                  <a:pt x="62386" y="85419"/>
                </a:lnTo>
                <a:lnTo>
                  <a:pt x="70949" y="85522"/>
                </a:lnTo>
                <a:lnTo>
                  <a:pt x="74757" y="84585"/>
                </a:lnTo>
                <a:lnTo>
                  <a:pt x="79202" y="83007"/>
                </a:lnTo>
                <a:lnTo>
                  <a:pt x="84070" y="81003"/>
                </a:lnTo>
                <a:lnTo>
                  <a:pt x="88267" y="78714"/>
                </a:lnTo>
                <a:lnTo>
                  <a:pt x="92018" y="76236"/>
                </a:lnTo>
                <a:lnTo>
                  <a:pt x="95471" y="73631"/>
                </a:lnTo>
                <a:lnTo>
                  <a:pt x="98725" y="70942"/>
                </a:lnTo>
                <a:lnTo>
                  <a:pt x="101848" y="68197"/>
                </a:lnTo>
                <a:lnTo>
                  <a:pt x="104881" y="65414"/>
                </a:lnTo>
                <a:lnTo>
                  <a:pt x="110793" y="59783"/>
                </a:lnTo>
                <a:lnTo>
                  <a:pt x="113702" y="56947"/>
                </a:lnTo>
                <a:lnTo>
                  <a:pt x="115642" y="54105"/>
                </a:lnTo>
                <a:lnTo>
                  <a:pt x="116936" y="51257"/>
                </a:lnTo>
                <a:lnTo>
                  <a:pt x="117798" y="48406"/>
                </a:lnTo>
                <a:lnTo>
                  <a:pt x="117419" y="45553"/>
                </a:lnTo>
                <a:lnTo>
                  <a:pt x="116216" y="42698"/>
                </a:lnTo>
                <a:lnTo>
                  <a:pt x="114460" y="39843"/>
                </a:lnTo>
                <a:lnTo>
                  <a:pt x="112338" y="36987"/>
                </a:lnTo>
                <a:lnTo>
                  <a:pt x="109970" y="34130"/>
                </a:lnTo>
                <a:lnTo>
                  <a:pt x="107439" y="31273"/>
                </a:lnTo>
                <a:lnTo>
                  <a:pt x="104799" y="29369"/>
                </a:lnTo>
                <a:lnTo>
                  <a:pt x="102087" y="28098"/>
                </a:lnTo>
                <a:lnTo>
                  <a:pt x="99326" y="27252"/>
                </a:lnTo>
                <a:lnTo>
                  <a:pt x="95581" y="26688"/>
                </a:lnTo>
                <a:lnTo>
                  <a:pt x="91178" y="26312"/>
                </a:lnTo>
                <a:lnTo>
                  <a:pt x="82160" y="25894"/>
                </a:lnTo>
                <a:lnTo>
                  <a:pt x="70129" y="25603"/>
                </a:lnTo>
                <a:lnTo>
                  <a:pt x="66454" y="28119"/>
                </a:lnTo>
                <a:lnTo>
                  <a:pt x="59515" y="341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2"/>
          <p:cNvSpPr/>
          <p:nvPr/>
        </p:nvSpPr>
        <p:spPr>
          <a:xfrm>
            <a:off x="1366002" y="3446662"/>
            <a:ext cx="376300" cy="384780"/>
          </a:xfrm>
          <a:custGeom>
            <a:avLst/>
            <a:gdLst/>
            <a:ahLst/>
            <a:cxnLst/>
            <a:rect l="0" t="0" r="0" b="0"/>
            <a:pathLst>
              <a:path w="376300" h="384780">
                <a:moveTo>
                  <a:pt x="119897" y="25200"/>
                </a:moveTo>
                <a:lnTo>
                  <a:pt x="97143" y="25200"/>
                </a:lnTo>
                <a:lnTo>
                  <a:pt x="90440" y="26153"/>
                </a:lnTo>
                <a:lnTo>
                  <a:pt x="85972" y="27740"/>
                </a:lnTo>
                <a:lnTo>
                  <a:pt x="82993" y="29751"/>
                </a:lnTo>
                <a:lnTo>
                  <a:pt x="77143" y="31985"/>
                </a:lnTo>
                <a:lnTo>
                  <a:pt x="74250" y="32581"/>
                </a:lnTo>
                <a:lnTo>
                  <a:pt x="63415" y="38323"/>
                </a:lnTo>
                <a:lnTo>
                  <a:pt x="46828" y="48430"/>
                </a:lnTo>
                <a:lnTo>
                  <a:pt x="39404" y="54732"/>
                </a:lnTo>
                <a:lnTo>
                  <a:pt x="33958" y="62455"/>
                </a:lnTo>
                <a:lnTo>
                  <a:pt x="28362" y="73190"/>
                </a:lnTo>
                <a:lnTo>
                  <a:pt x="25536" y="80054"/>
                </a:lnTo>
                <a:lnTo>
                  <a:pt x="22700" y="87487"/>
                </a:lnTo>
                <a:lnTo>
                  <a:pt x="17009" y="98285"/>
                </a:lnTo>
                <a:lnTo>
                  <a:pt x="12257" y="106260"/>
                </a:lnTo>
                <a:lnTo>
                  <a:pt x="10145" y="112979"/>
                </a:lnTo>
                <a:lnTo>
                  <a:pt x="4405" y="140320"/>
                </a:lnTo>
                <a:lnTo>
                  <a:pt x="2897" y="149572"/>
                </a:lnTo>
                <a:lnTo>
                  <a:pt x="1892" y="157645"/>
                </a:lnTo>
                <a:lnTo>
                  <a:pt x="1222" y="164931"/>
                </a:lnTo>
                <a:lnTo>
                  <a:pt x="776" y="171695"/>
                </a:lnTo>
                <a:lnTo>
                  <a:pt x="478" y="178108"/>
                </a:lnTo>
                <a:lnTo>
                  <a:pt x="280" y="184289"/>
                </a:lnTo>
                <a:lnTo>
                  <a:pt x="0" y="215742"/>
                </a:lnTo>
                <a:lnTo>
                  <a:pt x="1866" y="229380"/>
                </a:lnTo>
                <a:lnTo>
                  <a:pt x="5015" y="244188"/>
                </a:lnTo>
                <a:lnTo>
                  <a:pt x="9019" y="259774"/>
                </a:lnTo>
                <a:lnTo>
                  <a:pt x="13594" y="273976"/>
                </a:lnTo>
                <a:lnTo>
                  <a:pt x="18548" y="287253"/>
                </a:lnTo>
                <a:lnTo>
                  <a:pt x="28181" y="310261"/>
                </a:lnTo>
                <a:lnTo>
                  <a:pt x="35637" y="326836"/>
                </a:lnTo>
                <a:lnTo>
                  <a:pt x="42126" y="338013"/>
                </a:lnTo>
                <a:lnTo>
                  <a:pt x="50090" y="348061"/>
                </a:lnTo>
                <a:lnTo>
                  <a:pt x="56214" y="354740"/>
                </a:lnTo>
                <a:lnTo>
                  <a:pt x="63154" y="362051"/>
                </a:lnTo>
                <a:lnTo>
                  <a:pt x="69686" y="366925"/>
                </a:lnTo>
                <a:lnTo>
                  <a:pt x="75946" y="370174"/>
                </a:lnTo>
                <a:lnTo>
                  <a:pt x="82024" y="372340"/>
                </a:lnTo>
                <a:lnTo>
                  <a:pt x="89886" y="374737"/>
                </a:lnTo>
                <a:lnTo>
                  <a:pt x="108782" y="379940"/>
                </a:lnTo>
                <a:lnTo>
                  <a:pt x="118202" y="381708"/>
                </a:lnTo>
                <a:lnTo>
                  <a:pt x="127339" y="382887"/>
                </a:lnTo>
                <a:lnTo>
                  <a:pt x="136289" y="383673"/>
                </a:lnTo>
                <a:lnTo>
                  <a:pt x="146065" y="384197"/>
                </a:lnTo>
                <a:lnTo>
                  <a:pt x="167088" y="384779"/>
                </a:lnTo>
                <a:lnTo>
                  <a:pt x="176123" y="383982"/>
                </a:lnTo>
                <a:lnTo>
                  <a:pt x="184051" y="382498"/>
                </a:lnTo>
                <a:lnTo>
                  <a:pt x="191241" y="380556"/>
                </a:lnTo>
                <a:lnTo>
                  <a:pt x="197940" y="379262"/>
                </a:lnTo>
                <a:lnTo>
                  <a:pt x="204311" y="378399"/>
                </a:lnTo>
                <a:lnTo>
                  <a:pt x="210463" y="377823"/>
                </a:lnTo>
                <a:lnTo>
                  <a:pt x="216470" y="375535"/>
                </a:lnTo>
                <a:lnTo>
                  <a:pt x="228223" y="367912"/>
                </a:lnTo>
                <a:lnTo>
                  <a:pt x="236882" y="363212"/>
                </a:lnTo>
                <a:lnTo>
                  <a:pt x="247417" y="358174"/>
                </a:lnTo>
                <a:lnTo>
                  <a:pt x="259203" y="352910"/>
                </a:lnTo>
                <a:lnTo>
                  <a:pt x="269918" y="345591"/>
                </a:lnTo>
                <a:lnTo>
                  <a:pt x="279919" y="336902"/>
                </a:lnTo>
                <a:lnTo>
                  <a:pt x="289443" y="327299"/>
                </a:lnTo>
                <a:lnTo>
                  <a:pt x="297698" y="319944"/>
                </a:lnTo>
                <a:lnTo>
                  <a:pt x="305106" y="314089"/>
                </a:lnTo>
                <a:lnTo>
                  <a:pt x="311950" y="309232"/>
                </a:lnTo>
                <a:lnTo>
                  <a:pt x="319370" y="301232"/>
                </a:lnTo>
                <a:lnTo>
                  <a:pt x="327174" y="291137"/>
                </a:lnTo>
                <a:lnTo>
                  <a:pt x="335234" y="279643"/>
                </a:lnTo>
                <a:lnTo>
                  <a:pt x="341561" y="270077"/>
                </a:lnTo>
                <a:lnTo>
                  <a:pt x="346730" y="261794"/>
                </a:lnTo>
                <a:lnTo>
                  <a:pt x="351129" y="254367"/>
                </a:lnTo>
                <a:lnTo>
                  <a:pt x="354062" y="246558"/>
                </a:lnTo>
                <a:lnTo>
                  <a:pt x="356017" y="238494"/>
                </a:lnTo>
                <a:lnTo>
                  <a:pt x="357321" y="230261"/>
                </a:lnTo>
                <a:lnTo>
                  <a:pt x="360095" y="220962"/>
                </a:lnTo>
                <a:lnTo>
                  <a:pt x="363849" y="210953"/>
                </a:lnTo>
                <a:lnTo>
                  <a:pt x="368257" y="200471"/>
                </a:lnTo>
                <a:lnTo>
                  <a:pt x="371195" y="185862"/>
                </a:lnTo>
                <a:lnTo>
                  <a:pt x="373154" y="168503"/>
                </a:lnTo>
                <a:lnTo>
                  <a:pt x="375331" y="134610"/>
                </a:lnTo>
                <a:lnTo>
                  <a:pt x="376299" y="113197"/>
                </a:lnTo>
                <a:lnTo>
                  <a:pt x="374652" y="102915"/>
                </a:lnTo>
                <a:lnTo>
                  <a:pt x="371648" y="92250"/>
                </a:lnTo>
                <a:lnTo>
                  <a:pt x="367741" y="81330"/>
                </a:lnTo>
                <a:lnTo>
                  <a:pt x="363232" y="72145"/>
                </a:lnTo>
                <a:lnTo>
                  <a:pt x="358320" y="64117"/>
                </a:lnTo>
                <a:lnTo>
                  <a:pt x="353141" y="56860"/>
                </a:lnTo>
                <a:lnTo>
                  <a:pt x="348736" y="50117"/>
                </a:lnTo>
                <a:lnTo>
                  <a:pt x="344846" y="43716"/>
                </a:lnTo>
                <a:lnTo>
                  <a:pt x="341301" y="37544"/>
                </a:lnTo>
                <a:lnTo>
                  <a:pt x="332282" y="28146"/>
                </a:lnTo>
                <a:lnTo>
                  <a:pt x="321923" y="20794"/>
                </a:lnTo>
                <a:lnTo>
                  <a:pt x="310969" y="14352"/>
                </a:lnTo>
                <a:lnTo>
                  <a:pt x="299751" y="8314"/>
                </a:lnTo>
                <a:lnTo>
                  <a:pt x="288415" y="3408"/>
                </a:lnTo>
                <a:lnTo>
                  <a:pt x="277026" y="1227"/>
                </a:lnTo>
                <a:lnTo>
                  <a:pt x="265615" y="258"/>
                </a:lnTo>
                <a:lnTo>
                  <a:pt x="259905" y="0"/>
                </a:lnTo>
                <a:lnTo>
                  <a:pt x="253241" y="780"/>
                </a:lnTo>
                <a:lnTo>
                  <a:pt x="245940" y="2252"/>
                </a:lnTo>
                <a:lnTo>
                  <a:pt x="238216" y="4187"/>
                </a:lnTo>
                <a:lnTo>
                  <a:pt x="230209" y="6429"/>
                </a:lnTo>
                <a:lnTo>
                  <a:pt x="213692" y="11460"/>
                </a:lnTo>
                <a:lnTo>
                  <a:pt x="206240" y="14135"/>
                </a:lnTo>
                <a:lnTo>
                  <a:pt x="199366" y="16871"/>
                </a:lnTo>
                <a:lnTo>
                  <a:pt x="192879" y="19647"/>
                </a:lnTo>
                <a:lnTo>
                  <a:pt x="185697" y="22451"/>
                </a:lnTo>
                <a:lnTo>
                  <a:pt x="170097" y="28106"/>
                </a:lnTo>
                <a:lnTo>
                  <a:pt x="160984" y="30947"/>
                </a:lnTo>
                <a:lnTo>
                  <a:pt x="119897" y="423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3"/>
          <p:cNvSpPr/>
          <p:nvPr/>
        </p:nvSpPr>
        <p:spPr>
          <a:xfrm>
            <a:off x="1871662" y="3454717"/>
            <a:ext cx="530836" cy="240031"/>
          </a:xfrm>
          <a:custGeom>
            <a:avLst/>
            <a:gdLst/>
            <a:ahLst/>
            <a:cxnLst/>
            <a:rect l="0" t="0" r="0" b="0"/>
            <a:pathLst>
              <a:path w="530836" h="240031">
                <a:moveTo>
                  <a:pt x="0" y="0"/>
                </a:moveTo>
                <a:lnTo>
                  <a:pt x="13652" y="9102"/>
                </a:lnTo>
                <a:lnTo>
                  <a:pt x="22895" y="16111"/>
                </a:lnTo>
                <a:lnTo>
                  <a:pt x="30178" y="22400"/>
                </a:lnTo>
                <a:lnTo>
                  <a:pt x="36590" y="28371"/>
                </a:lnTo>
                <a:lnTo>
                  <a:pt x="45155" y="34199"/>
                </a:lnTo>
                <a:lnTo>
                  <a:pt x="50106" y="37087"/>
                </a:lnTo>
                <a:lnTo>
                  <a:pt x="60687" y="40296"/>
                </a:lnTo>
                <a:lnTo>
                  <a:pt x="66175" y="41151"/>
                </a:lnTo>
                <a:lnTo>
                  <a:pt x="74814" y="44642"/>
                </a:lnTo>
                <a:lnTo>
                  <a:pt x="83733" y="49368"/>
                </a:lnTo>
                <a:lnTo>
                  <a:pt x="97222" y="54644"/>
                </a:lnTo>
                <a:lnTo>
                  <a:pt x="110202" y="57624"/>
                </a:lnTo>
                <a:lnTo>
                  <a:pt x="123274" y="59901"/>
                </a:lnTo>
                <a:lnTo>
                  <a:pt x="138608" y="64087"/>
                </a:lnTo>
                <a:lnTo>
                  <a:pt x="154949" y="66583"/>
                </a:lnTo>
                <a:lnTo>
                  <a:pt x="163307" y="67249"/>
                </a:lnTo>
                <a:lnTo>
                  <a:pt x="172689" y="67693"/>
                </a:lnTo>
                <a:lnTo>
                  <a:pt x="193273" y="68186"/>
                </a:lnTo>
                <a:lnTo>
                  <a:pt x="253222" y="73485"/>
                </a:lnTo>
                <a:lnTo>
                  <a:pt x="393660" y="87858"/>
                </a:lnTo>
                <a:lnTo>
                  <a:pt x="415792" y="90957"/>
                </a:lnTo>
                <a:lnTo>
                  <a:pt x="432452" y="93976"/>
                </a:lnTo>
                <a:lnTo>
                  <a:pt x="445464" y="96941"/>
                </a:lnTo>
                <a:lnTo>
                  <a:pt x="456043" y="98917"/>
                </a:lnTo>
                <a:lnTo>
                  <a:pt x="465001" y="100235"/>
                </a:lnTo>
                <a:lnTo>
                  <a:pt x="480035" y="102651"/>
                </a:lnTo>
                <a:lnTo>
                  <a:pt x="493066" y="106900"/>
                </a:lnTo>
                <a:lnTo>
                  <a:pt x="505208" y="111964"/>
                </a:lnTo>
                <a:lnTo>
                  <a:pt x="516002" y="116437"/>
                </a:lnTo>
                <a:lnTo>
                  <a:pt x="529267" y="119544"/>
                </a:lnTo>
                <a:lnTo>
                  <a:pt x="530009" y="120653"/>
                </a:lnTo>
                <a:lnTo>
                  <a:pt x="530835" y="124426"/>
                </a:lnTo>
                <a:lnTo>
                  <a:pt x="530102" y="126766"/>
                </a:lnTo>
                <a:lnTo>
                  <a:pt x="526748" y="131905"/>
                </a:lnTo>
                <a:lnTo>
                  <a:pt x="523568" y="133657"/>
                </a:lnTo>
                <a:lnTo>
                  <a:pt x="509990" y="137075"/>
                </a:lnTo>
                <a:lnTo>
                  <a:pt x="499395" y="141249"/>
                </a:lnTo>
                <a:lnTo>
                  <a:pt x="491997" y="144649"/>
                </a:lnTo>
                <a:lnTo>
                  <a:pt x="473618" y="153506"/>
                </a:lnTo>
                <a:lnTo>
                  <a:pt x="457668" y="159487"/>
                </a:lnTo>
                <a:lnTo>
                  <a:pt x="437509" y="166332"/>
                </a:lnTo>
                <a:lnTo>
                  <a:pt x="414545" y="173753"/>
                </a:lnTo>
                <a:lnTo>
                  <a:pt x="396379" y="178701"/>
                </a:lnTo>
                <a:lnTo>
                  <a:pt x="381410" y="181999"/>
                </a:lnTo>
                <a:lnTo>
                  <a:pt x="368573" y="184198"/>
                </a:lnTo>
                <a:lnTo>
                  <a:pt x="358111" y="186616"/>
                </a:lnTo>
                <a:lnTo>
                  <a:pt x="349230" y="189181"/>
                </a:lnTo>
                <a:lnTo>
                  <a:pt x="341405" y="191843"/>
                </a:lnTo>
                <a:lnTo>
                  <a:pt x="332378" y="194570"/>
                </a:lnTo>
                <a:lnTo>
                  <a:pt x="312189" y="200141"/>
                </a:lnTo>
                <a:lnTo>
                  <a:pt x="303376" y="202960"/>
                </a:lnTo>
                <a:lnTo>
                  <a:pt x="288504" y="208632"/>
                </a:lnTo>
                <a:lnTo>
                  <a:pt x="275544" y="211788"/>
                </a:lnTo>
                <a:lnTo>
                  <a:pt x="263434" y="214143"/>
                </a:lnTo>
                <a:lnTo>
                  <a:pt x="246859" y="219871"/>
                </a:lnTo>
                <a:lnTo>
                  <a:pt x="233587" y="222945"/>
                </a:lnTo>
                <a:lnTo>
                  <a:pt x="220021" y="227039"/>
                </a:lnTo>
                <a:lnTo>
                  <a:pt x="207007" y="232034"/>
                </a:lnTo>
                <a:lnTo>
                  <a:pt x="188595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4"/>
          <p:cNvSpPr/>
          <p:nvPr/>
        </p:nvSpPr>
        <p:spPr>
          <a:xfrm>
            <a:off x="1918158" y="3763327"/>
            <a:ext cx="596443" cy="42511"/>
          </a:xfrm>
          <a:custGeom>
            <a:avLst/>
            <a:gdLst/>
            <a:ahLst/>
            <a:cxnLst/>
            <a:rect l="0" t="0" r="0" b="0"/>
            <a:pathLst>
              <a:path w="596443" h="42511">
                <a:moveTo>
                  <a:pt x="4939" y="34290"/>
                </a:moveTo>
                <a:lnTo>
                  <a:pt x="388" y="34290"/>
                </a:lnTo>
                <a:lnTo>
                  <a:pt x="0" y="35243"/>
                </a:lnTo>
                <a:lnTo>
                  <a:pt x="694" y="36830"/>
                </a:lnTo>
                <a:lnTo>
                  <a:pt x="2109" y="38841"/>
                </a:lnTo>
                <a:lnTo>
                  <a:pt x="4005" y="40181"/>
                </a:lnTo>
                <a:lnTo>
                  <a:pt x="6221" y="41075"/>
                </a:lnTo>
                <a:lnTo>
                  <a:pt x="13891" y="42333"/>
                </a:lnTo>
                <a:lnTo>
                  <a:pt x="16622" y="42510"/>
                </a:lnTo>
                <a:lnTo>
                  <a:pt x="27968" y="39770"/>
                </a:lnTo>
                <a:lnTo>
                  <a:pt x="84681" y="24166"/>
                </a:lnTo>
                <a:lnTo>
                  <a:pt x="118167" y="16138"/>
                </a:lnTo>
                <a:lnTo>
                  <a:pt x="134717" y="12664"/>
                </a:lnTo>
                <a:lnTo>
                  <a:pt x="168346" y="6263"/>
                </a:lnTo>
                <a:lnTo>
                  <a:pt x="185314" y="4175"/>
                </a:lnTo>
                <a:lnTo>
                  <a:pt x="202342" y="2784"/>
                </a:lnTo>
                <a:lnTo>
                  <a:pt x="234596" y="1237"/>
                </a:lnTo>
                <a:lnTo>
                  <a:pt x="261631" y="550"/>
                </a:lnTo>
                <a:lnTo>
                  <a:pt x="59644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5"/>
          <p:cNvSpPr/>
          <p:nvPr/>
        </p:nvSpPr>
        <p:spPr>
          <a:xfrm>
            <a:off x="2690873" y="3351847"/>
            <a:ext cx="509528" cy="212525"/>
          </a:xfrm>
          <a:custGeom>
            <a:avLst/>
            <a:gdLst/>
            <a:ahLst/>
            <a:cxnLst/>
            <a:rect l="0" t="0" r="0" b="0"/>
            <a:pathLst>
              <a:path w="509528" h="212525">
                <a:moveTo>
                  <a:pt x="46611" y="0"/>
                </a:moveTo>
                <a:lnTo>
                  <a:pt x="46611" y="29253"/>
                </a:lnTo>
                <a:lnTo>
                  <a:pt x="45659" y="38552"/>
                </a:lnTo>
                <a:lnTo>
                  <a:pt x="44071" y="49514"/>
                </a:lnTo>
                <a:lnTo>
                  <a:pt x="42061" y="61584"/>
                </a:lnTo>
                <a:lnTo>
                  <a:pt x="38815" y="72489"/>
                </a:lnTo>
                <a:lnTo>
                  <a:pt x="34746" y="82616"/>
                </a:lnTo>
                <a:lnTo>
                  <a:pt x="19079" y="114850"/>
                </a:lnTo>
                <a:lnTo>
                  <a:pt x="15874" y="123239"/>
                </a:lnTo>
                <a:lnTo>
                  <a:pt x="12785" y="132642"/>
                </a:lnTo>
                <a:lnTo>
                  <a:pt x="6813" y="152297"/>
                </a:lnTo>
                <a:lnTo>
                  <a:pt x="983" y="170558"/>
                </a:lnTo>
                <a:lnTo>
                  <a:pt x="0" y="177523"/>
                </a:lnTo>
                <a:lnTo>
                  <a:pt x="297" y="183119"/>
                </a:lnTo>
                <a:lnTo>
                  <a:pt x="1448" y="187802"/>
                </a:lnTo>
                <a:lnTo>
                  <a:pt x="3167" y="191876"/>
                </a:lnTo>
                <a:lnTo>
                  <a:pt x="5266" y="195545"/>
                </a:lnTo>
                <a:lnTo>
                  <a:pt x="7618" y="198944"/>
                </a:lnTo>
                <a:lnTo>
                  <a:pt x="15311" y="205259"/>
                </a:lnTo>
                <a:lnTo>
                  <a:pt x="24128" y="210289"/>
                </a:lnTo>
                <a:lnTo>
                  <a:pt x="31221" y="212524"/>
                </a:lnTo>
                <a:lnTo>
                  <a:pt x="35399" y="212168"/>
                </a:lnTo>
                <a:lnTo>
                  <a:pt x="50380" y="208068"/>
                </a:lnTo>
                <a:lnTo>
                  <a:pt x="61304" y="206775"/>
                </a:lnTo>
                <a:lnTo>
                  <a:pt x="75049" y="203660"/>
                </a:lnTo>
                <a:lnTo>
                  <a:pt x="90683" y="200053"/>
                </a:lnTo>
                <a:lnTo>
                  <a:pt x="98853" y="199091"/>
                </a:lnTo>
                <a:lnTo>
                  <a:pt x="107156" y="198450"/>
                </a:lnTo>
                <a:lnTo>
                  <a:pt x="118407" y="196117"/>
                </a:lnTo>
                <a:lnTo>
                  <a:pt x="131623" y="192657"/>
                </a:lnTo>
                <a:lnTo>
                  <a:pt x="159642" y="184685"/>
                </a:lnTo>
                <a:lnTo>
                  <a:pt x="184795" y="177968"/>
                </a:lnTo>
                <a:lnTo>
                  <a:pt x="208266" y="173890"/>
                </a:lnTo>
                <a:lnTo>
                  <a:pt x="357271" y="152710"/>
                </a:lnTo>
                <a:lnTo>
                  <a:pt x="378496" y="150384"/>
                </a:lnTo>
                <a:lnTo>
                  <a:pt x="397407" y="148833"/>
                </a:lnTo>
                <a:lnTo>
                  <a:pt x="428263" y="147111"/>
                </a:lnTo>
                <a:lnTo>
                  <a:pt x="448327" y="146345"/>
                </a:lnTo>
                <a:lnTo>
                  <a:pt x="488512" y="145854"/>
                </a:lnTo>
                <a:lnTo>
                  <a:pt x="509527" y="1457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6"/>
          <p:cNvSpPr/>
          <p:nvPr/>
        </p:nvSpPr>
        <p:spPr>
          <a:xfrm>
            <a:off x="2968942" y="3317557"/>
            <a:ext cx="34291" cy="543330"/>
          </a:xfrm>
          <a:custGeom>
            <a:avLst/>
            <a:gdLst/>
            <a:ahLst/>
            <a:cxnLst/>
            <a:rect l="0" t="0" r="0" b="0"/>
            <a:pathLst>
              <a:path w="34291" h="543330">
                <a:moveTo>
                  <a:pt x="34290" y="0"/>
                </a:moveTo>
                <a:lnTo>
                  <a:pt x="29739" y="13653"/>
                </a:lnTo>
                <a:lnTo>
                  <a:pt x="28399" y="19580"/>
                </a:lnTo>
                <a:lnTo>
                  <a:pt x="27505" y="25435"/>
                </a:lnTo>
                <a:lnTo>
                  <a:pt x="26512" y="37975"/>
                </a:lnTo>
                <a:lnTo>
                  <a:pt x="26071" y="53073"/>
                </a:lnTo>
                <a:lnTo>
                  <a:pt x="30373" y="182307"/>
                </a:lnTo>
                <a:lnTo>
                  <a:pt x="30726" y="222503"/>
                </a:lnTo>
                <a:lnTo>
                  <a:pt x="30009" y="253110"/>
                </a:lnTo>
                <a:lnTo>
                  <a:pt x="27625" y="298231"/>
                </a:lnTo>
                <a:lnTo>
                  <a:pt x="26565" y="334160"/>
                </a:lnTo>
                <a:lnTo>
                  <a:pt x="25969" y="390263"/>
                </a:lnTo>
                <a:lnTo>
                  <a:pt x="24932" y="409718"/>
                </a:lnTo>
                <a:lnTo>
                  <a:pt x="23289" y="429356"/>
                </a:lnTo>
                <a:lnTo>
                  <a:pt x="21241" y="449115"/>
                </a:lnTo>
                <a:lnTo>
                  <a:pt x="19876" y="465145"/>
                </a:lnTo>
                <a:lnTo>
                  <a:pt x="18965" y="478689"/>
                </a:lnTo>
                <a:lnTo>
                  <a:pt x="18358" y="490576"/>
                </a:lnTo>
                <a:lnTo>
                  <a:pt x="17002" y="500406"/>
                </a:lnTo>
                <a:lnTo>
                  <a:pt x="15144" y="508864"/>
                </a:lnTo>
                <a:lnTo>
                  <a:pt x="12954" y="516408"/>
                </a:lnTo>
                <a:lnTo>
                  <a:pt x="11493" y="522390"/>
                </a:lnTo>
                <a:lnTo>
                  <a:pt x="10520" y="527330"/>
                </a:lnTo>
                <a:lnTo>
                  <a:pt x="9871" y="531576"/>
                </a:lnTo>
                <a:lnTo>
                  <a:pt x="8829" y="543329"/>
                </a:lnTo>
                <a:lnTo>
                  <a:pt x="8744" y="543194"/>
                </a:lnTo>
                <a:lnTo>
                  <a:pt x="0" y="5400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7"/>
          <p:cNvSpPr/>
          <p:nvPr/>
        </p:nvSpPr>
        <p:spPr>
          <a:xfrm>
            <a:off x="2034539" y="3999972"/>
            <a:ext cx="437199" cy="396692"/>
          </a:xfrm>
          <a:custGeom>
            <a:avLst/>
            <a:gdLst/>
            <a:ahLst/>
            <a:cxnLst/>
            <a:rect l="0" t="0" r="0" b="0"/>
            <a:pathLst>
              <a:path w="437199" h="396692">
                <a:moveTo>
                  <a:pt x="0" y="191980"/>
                </a:moveTo>
                <a:lnTo>
                  <a:pt x="9102" y="196531"/>
                </a:lnTo>
                <a:lnTo>
                  <a:pt x="12736" y="196919"/>
                </a:lnTo>
                <a:lnTo>
                  <a:pt x="16111" y="196225"/>
                </a:lnTo>
                <a:lnTo>
                  <a:pt x="22400" y="192914"/>
                </a:lnTo>
                <a:lnTo>
                  <a:pt x="32249" y="184743"/>
                </a:lnTo>
                <a:lnTo>
                  <a:pt x="41638" y="175746"/>
                </a:lnTo>
                <a:lnTo>
                  <a:pt x="49621" y="165397"/>
                </a:lnTo>
                <a:lnTo>
                  <a:pt x="62010" y="146321"/>
                </a:lnTo>
                <a:lnTo>
                  <a:pt x="109232" y="75294"/>
                </a:lnTo>
                <a:lnTo>
                  <a:pt x="117589" y="63707"/>
                </a:lnTo>
                <a:lnTo>
                  <a:pt x="125065" y="54077"/>
                </a:lnTo>
                <a:lnTo>
                  <a:pt x="131955" y="45752"/>
                </a:lnTo>
                <a:lnTo>
                  <a:pt x="138452" y="38297"/>
                </a:lnTo>
                <a:lnTo>
                  <a:pt x="144689" y="31423"/>
                </a:lnTo>
                <a:lnTo>
                  <a:pt x="150752" y="24934"/>
                </a:lnTo>
                <a:lnTo>
                  <a:pt x="157652" y="19656"/>
                </a:lnTo>
                <a:lnTo>
                  <a:pt x="165109" y="15185"/>
                </a:lnTo>
                <a:lnTo>
                  <a:pt x="172938" y="11252"/>
                </a:lnTo>
                <a:lnTo>
                  <a:pt x="184177" y="4341"/>
                </a:lnTo>
                <a:lnTo>
                  <a:pt x="188507" y="1165"/>
                </a:lnTo>
                <a:lnTo>
                  <a:pt x="192346" y="0"/>
                </a:lnTo>
                <a:lnTo>
                  <a:pt x="195858" y="176"/>
                </a:lnTo>
                <a:lnTo>
                  <a:pt x="203254" y="1959"/>
                </a:lnTo>
                <a:lnTo>
                  <a:pt x="212890" y="2751"/>
                </a:lnTo>
                <a:lnTo>
                  <a:pt x="216222" y="4868"/>
                </a:lnTo>
                <a:lnTo>
                  <a:pt x="218443" y="8184"/>
                </a:lnTo>
                <a:lnTo>
                  <a:pt x="221864" y="16947"/>
                </a:lnTo>
                <a:lnTo>
                  <a:pt x="226559" y="27193"/>
                </a:lnTo>
                <a:lnTo>
                  <a:pt x="228192" y="33544"/>
                </a:lnTo>
                <a:lnTo>
                  <a:pt x="229280" y="40637"/>
                </a:lnTo>
                <a:lnTo>
                  <a:pt x="230007" y="48222"/>
                </a:lnTo>
                <a:lnTo>
                  <a:pt x="230490" y="56136"/>
                </a:lnTo>
                <a:lnTo>
                  <a:pt x="231028" y="72550"/>
                </a:lnTo>
                <a:lnTo>
                  <a:pt x="231331" y="102407"/>
                </a:lnTo>
                <a:lnTo>
                  <a:pt x="230420" y="113215"/>
                </a:lnTo>
                <a:lnTo>
                  <a:pt x="228861" y="124230"/>
                </a:lnTo>
                <a:lnTo>
                  <a:pt x="222116" y="160476"/>
                </a:lnTo>
                <a:lnTo>
                  <a:pt x="219515" y="173835"/>
                </a:lnTo>
                <a:lnTo>
                  <a:pt x="217781" y="187503"/>
                </a:lnTo>
                <a:lnTo>
                  <a:pt x="216625" y="201378"/>
                </a:lnTo>
                <a:lnTo>
                  <a:pt x="215854" y="215390"/>
                </a:lnTo>
                <a:lnTo>
                  <a:pt x="214388" y="228542"/>
                </a:lnTo>
                <a:lnTo>
                  <a:pt x="212458" y="241120"/>
                </a:lnTo>
                <a:lnTo>
                  <a:pt x="210219" y="253315"/>
                </a:lnTo>
                <a:lnTo>
                  <a:pt x="205191" y="277025"/>
                </a:lnTo>
                <a:lnTo>
                  <a:pt x="202517" y="288682"/>
                </a:lnTo>
                <a:lnTo>
                  <a:pt x="200734" y="300263"/>
                </a:lnTo>
                <a:lnTo>
                  <a:pt x="199545" y="311794"/>
                </a:lnTo>
                <a:lnTo>
                  <a:pt x="198753" y="323291"/>
                </a:lnTo>
                <a:lnTo>
                  <a:pt x="197272" y="332861"/>
                </a:lnTo>
                <a:lnTo>
                  <a:pt x="195333" y="341145"/>
                </a:lnTo>
                <a:lnTo>
                  <a:pt x="193087" y="348574"/>
                </a:lnTo>
                <a:lnTo>
                  <a:pt x="191590" y="355431"/>
                </a:lnTo>
                <a:lnTo>
                  <a:pt x="190592" y="361907"/>
                </a:lnTo>
                <a:lnTo>
                  <a:pt x="189483" y="374183"/>
                </a:lnTo>
                <a:lnTo>
                  <a:pt x="188990" y="385989"/>
                </a:lnTo>
                <a:lnTo>
                  <a:pt x="188630" y="396691"/>
                </a:lnTo>
                <a:lnTo>
                  <a:pt x="188606" y="392864"/>
                </a:lnTo>
                <a:lnTo>
                  <a:pt x="193149" y="381147"/>
                </a:lnTo>
                <a:lnTo>
                  <a:pt x="194489" y="375241"/>
                </a:lnTo>
                <a:lnTo>
                  <a:pt x="195382" y="368447"/>
                </a:lnTo>
                <a:lnTo>
                  <a:pt x="195977" y="361060"/>
                </a:lnTo>
                <a:lnTo>
                  <a:pt x="197327" y="352325"/>
                </a:lnTo>
                <a:lnTo>
                  <a:pt x="199179" y="342691"/>
                </a:lnTo>
                <a:lnTo>
                  <a:pt x="203777" y="321828"/>
                </a:lnTo>
                <a:lnTo>
                  <a:pt x="211720" y="287709"/>
                </a:lnTo>
                <a:lnTo>
                  <a:pt x="217288" y="261514"/>
                </a:lnTo>
                <a:lnTo>
                  <a:pt x="222011" y="247861"/>
                </a:lnTo>
                <a:lnTo>
                  <a:pt x="228018" y="233997"/>
                </a:lnTo>
                <a:lnTo>
                  <a:pt x="234880" y="219991"/>
                </a:lnTo>
                <a:lnTo>
                  <a:pt x="241359" y="205892"/>
                </a:lnTo>
                <a:lnTo>
                  <a:pt x="253638" y="177526"/>
                </a:lnTo>
                <a:lnTo>
                  <a:pt x="271262" y="134781"/>
                </a:lnTo>
                <a:lnTo>
                  <a:pt x="277996" y="121462"/>
                </a:lnTo>
                <a:lnTo>
                  <a:pt x="285344" y="108773"/>
                </a:lnTo>
                <a:lnTo>
                  <a:pt x="293099" y="96504"/>
                </a:lnTo>
                <a:lnTo>
                  <a:pt x="301127" y="82609"/>
                </a:lnTo>
                <a:lnTo>
                  <a:pt x="317667" y="51931"/>
                </a:lnTo>
                <a:lnTo>
                  <a:pt x="325126" y="40511"/>
                </a:lnTo>
                <a:lnTo>
                  <a:pt x="332003" y="31946"/>
                </a:lnTo>
                <a:lnTo>
                  <a:pt x="344725" y="19889"/>
                </a:lnTo>
                <a:lnTo>
                  <a:pt x="361644" y="7746"/>
                </a:lnTo>
                <a:lnTo>
                  <a:pt x="369646" y="1196"/>
                </a:lnTo>
                <a:lnTo>
                  <a:pt x="373114" y="21"/>
                </a:lnTo>
                <a:lnTo>
                  <a:pt x="376377" y="190"/>
                </a:lnTo>
                <a:lnTo>
                  <a:pt x="382544" y="1965"/>
                </a:lnTo>
                <a:lnTo>
                  <a:pt x="388460" y="2754"/>
                </a:lnTo>
                <a:lnTo>
                  <a:pt x="392323" y="5822"/>
                </a:lnTo>
                <a:lnTo>
                  <a:pt x="401696" y="16851"/>
                </a:lnTo>
                <a:lnTo>
                  <a:pt x="405910" y="23792"/>
                </a:lnTo>
                <a:lnTo>
                  <a:pt x="409672" y="31277"/>
                </a:lnTo>
                <a:lnTo>
                  <a:pt x="413132" y="39125"/>
                </a:lnTo>
                <a:lnTo>
                  <a:pt x="415439" y="47214"/>
                </a:lnTo>
                <a:lnTo>
                  <a:pt x="416977" y="55464"/>
                </a:lnTo>
                <a:lnTo>
                  <a:pt x="418002" y="63822"/>
                </a:lnTo>
                <a:lnTo>
                  <a:pt x="418686" y="73204"/>
                </a:lnTo>
                <a:lnTo>
                  <a:pt x="419142" y="83269"/>
                </a:lnTo>
                <a:lnTo>
                  <a:pt x="419648" y="103659"/>
                </a:lnTo>
                <a:lnTo>
                  <a:pt x="420000" y="153327"/>
                </a:lnTo>
                <a:lnTo>
                  <a:pt x="419065" y="164306"/>
                </a:lnTo>
                <a:lnTo>
                  <a:pt x="417489" y="175436"/>
                </a:lnTo>
                <a:lnTo>
                  <a:pt x="415487" y="186666"/>
                </a:lnTo>
                <a:lnTo>
                  <a:pt x="415103" y="197962"/>
                </a:lnTo>
                <a:lnTo>
                  <a:pt x="415801" y="209303"/>
                </a:lnTo>
                <a:lnTo>
                  <a:pt x="417218" y="220674"/>
                </a:lnTo>
                <a:lnTo>
                  <a:pt x="417211" y="231112"/>
                </a:lnTo>
                <a:lnTo>
                  <a:pt x="416253" y="240928"/>
                </a:lnTo>
                <a:lnTo>
                  <a:pt x="414662" y="250329"/>
                </a:lnTo>
                <a:lnTo>
                  <a:pt x="413602" y="259455"/>
                </a:lnTo>
                <a:lnTo>
                  <a:pt x="412895" y="268396"/>
                </a:lnTo>
                <a:lnTo>
                  <a:pt x="412423" y="277214"/>
                </a:lnTo>
                <a:lnTo>
                  <a:pt x="413061" y="289760"/>
                </a:lnTo>
                <a:lnTo>
                  <a:pt x="414440" y="304791"/>
                </a:lnTo>
                <a:lnTo>
                  <a:pt x="416311" y="321480"/>
                </a:lnTo>
                <a:lnTo>
                  <a:pt x="418511" y="334511"/>
                </a:lnTo>
                <a:lnTo>
                  <a:pt x="420930" y="345103"/>
                </a:lnTo>
                <a:lnTo>
                  <a:pt x="423495" y="354070"/>
                </a:lnTo>
                <a:lnTo>
                  <a:pt x="426158" y="361000"/>
                </a:lnTo>
                <a:lnTo>
                  <a:pt x="431656" y="371240"/>
                </a:lnTo>
                <a:lnTo>
                  <a:pt x="437198" y="3805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8"/>
          <p:cNvSpPr/>
          <p:nvPr/>
        </p:nvSpPr>
        <p:spPr>
          <a:xfrm>
            <a:off x="2548889" y="4013674"/>
            <a:ext cx="254843" cy="349564"/>
          </a:xfrm>
          <a:custGeom>
            <a:avLst/>
            <a:gdLst/>
            <a:ahLst/>
            <a:cxnLst/>
            <a:rect l="0" t="0" r="0" b="0"/>
            <a:pathLst>
              <a:path w="254843" h="349564">
                <a:moveTo>
                  <a:pt x="68580" y="41118"/>
                </a:moveTo>
                <a:lnTo>
                  <a:pt x="64030" y="45669"/>
                </a:lnTo>
                <a:lnTo>
                  <a:pt x="62689" y="48914"/>
                </a:lnTo>
                <a:lnTo>
                  <a:pt x="61200" y="57600"/>
                </a:lnTo>
                <a:lnTo>
                  <a:pt x="57998" y="67811"/>
                </a:lnTo>
                <a:lnTo>
                  <a:pt x="55810" y="73201"/>
                </a:lnTo>
                <a:lnTo>
                  <a:pt x="54352" y="79652"/>
                </a:lnTo>
                <a:lnTo>
                  <a:pt x="53380" y="86810"/>
                </a:lnTo>
                <a:lnTo>
                  <a:pt x="52732" y="94439"/>
                </a:lnTo>
                <a:lnTo>
                  <a:pt x="51347" y="101431"/>
                </a:lnTo>
                <a:lnTo>
                  <a:pt x="49471" y="107996"/>
                </a:lnTo>
                <a:lnTo>
                  <a:pt x="47269" y="114279"/>
                </a:lnTo>
                <a:lnTo>
                  <a:pt x="45800" y="121324"/>
                </a:lnTo>
                <a:lnTo>
                  <a:pt x="44821" y="128879"/>
                </a:lnTo>
                <a:lnTo>
                  <a:pt x="44168" y="136773"/>
                </a:lnTo>
                <a:lnTo>
                  <a:pt x="43733" y="145845"/>
                </a:lnTo>
                <a:lnTo>
                  <a:pt x="43250" y="166086"/>
                </a:lnTo>
                <a:lnTo>
                  <a:pt x="42977" y="217105"/>
                </a:lnTo>
                <a:lnTo>
                  <a:pt x="43892" y="234643"/>
                </a:lnTo>
                <a:lnTo>
                  <a:pt x="45454" y="251097"/>
                </a:lnTo>
                <a:lnTo>
                  <a:pt x="47448" y="266829"/>
                </a:lnTo>
                <a:lnTo>
                  <a:pt x="49729" y="279222"/>
                </a:lnTo>
                <a:lnTo>
                  <a:pt x="52203" y="289389"/>
                </a:lnTo>
                <a:lnTo>
                  <a:pt x="54805" y="298072"/>
                </a:lnTo>
                <a:lnTo>
                  <a:pt x="58444" y="305766"/>
                </a:lnTo>
                <a:lnTo>
                  <a:pt x="62776" y="312800"/>
                </a:lnTo>
                <a:lnTo>
                  <a:pt x="67568" y="319394"/>
                </a:lnTo>
                <a:lnTo>
                  <a:pt x="75433" y="329262"/>
                </a:lnTo>
                <a:lnTo>
                  <a:pt x="78864" y="333226"/>
                </a:lnTo>
                <a:lnTo>
                  <a:pt x="83056" y="336822"/>
                </a:lnTo>
                <a:lnTo>
                  <a:pt x="87756" y="340171"/>
                </a:lnTo>
                <a:lnTo>
                  <a:pt x="92794" y="343357"/>
                </a:lnTo>
                <a:lnTo>
                  <a:pt x="97105" y="345481"/>
                </a:lnTo>
                <a:lnTo>
                  <a:pt x="104436" y="347841"/>
                </a:lnTo>
                <a:lnTo>
                  <a:pt x="108676" y="348470"/>
                </a:lnTo>
                <a:lnTo>
                  <a:pt x="113409" y="348889"/>
                </a:lnTo>
                <a:lnTo>
                  <a:pt x="122794" y="349355"/>
                </a:lnTo>
                <a:lnTo>
                  <a:pt x="130140" y="349563"/>
                </a:lnTo>
                <a:lnTo>
                  <a:pt x="134385" y="347713"/>
                </a:lnTo>
                <a:lnTo>
                  <a:pt x="139120" y="344575"/>
                </a:lnTo>
                <a:lnTo>
                  <a:pt x="144182" y="340578"/>
                </a:lnTo>
                <a:lnTo>
                  <a:pt x="149462" y="336008"/>
                </a:lnTo>
                <a:lnTo>
                  <a:pt x="154886" y="331056"/>
                </a:lnTo>
                <a:lnTo>
                  <a:pt x="160408" y="325850"/>
                </a:lnTo>
                <a:lnTo>
                  <a:pt x="165041" y="319522"/>
                </a:lnTo>
                <a:lnTo>
                  <a:pt x="169083" y="312446"/>
                </a:lnTo>
                <a:lnTo>
                  <a:pt x="209718" y="230498"/>
                </a:lnTo>
                <a:lnTo>
                  <a:pt x="220775" y="206424"/>
                </a:lnTo>
                <a:lnTo>
                  <a:pt x="229098" y="186564"/>
                </a:lnTo>
                <a:lnTo>
                  <a:pt x="235600" y="169515"/>
                </a:lnTo>
                <a:lnTo>
                  <a:pt x="240887" y="152434"/>
                </a:lnTo>
                <a:lnTo>
                  <a:pt x="245364" y="135331"/>
                </a:lnTo>
                <a:lnTo>
                  <a:pt x="249301" y="118214"/>
                </a:lnTo>
                <a:lnTo>
                  <a:pt x="251926" y="103945"/>
                </a:lnTo>
                <a:lnTo>
                  <a:pt x="253676" y="91575"/>
                </a:lnTo>
                <a:lnTo>
                  <a:pt x="254842" y="80471"/>
                </a:lnTo>
                <a:lnTo>
                  <a:pt x="254668" y="71164"/>
                </a:lnTo>
                <a:lnTo>
                  <a:pt x="253598" y="63053"/>
                </a:lnTo>
                <a:lnTo>
                  <a:pt x="251933" y="55742"/>
                </a:lnTo>
                <a:lnTo>
                  <a:pt x="249871" y="48962"/>
                </a:lnTo>
                <a:lnTo>
                  <a:pt x="247543" y="42538"/>
                </a:lnTo>
                <a:lnTo>
                  <a:pt x="245039" y="36349"/>
                </a:lnTo>
                <a:lnTo>
                  <a:pt x="241464" y="31272"/>
                </a:lnTo>
                <a:lnTo>
                  <a:pt x="237176" y="26934"/>
                </a:lnTo>
                <a:lnTo>
                  <a:pt x="232413" y="23089"/>
                </a:lnTo>
                <a:lnTo>
                  <a:pt x="227332" y="19574"/>
                </a:lnTo>
                <a:lnTo>
                  <a:pt x="222040" y="16278"/>
                </a:lnTo>
                <a:lnTo>
                  <a:pt x="216607" y="13128"/>
                </a:lnTo>
                <a:lnTo>
                  <a:pt x="208222" y="10076"/>
                </a:lnTo>
                <a:lnTo>
                  <a:pt x="197870" y="7088"/>
                </a:lnTo>
                <a:lnTo>
                  <a:pt x="186206" y="4144"/>
                </a:lnTo>
                <a:lnTo>
                  <a:pt x="176525" y="2181"/>
                </a:lnTo>
                <a:lnTo>
                  <a:pt x="168166" y="873"/>
                </a:lnTo>
                <a:lnTo>
                  <a:pt x="160688" y="0"/>
                </a:lnTo>
                <a:lnTo>
                  <a:pt x="149988" y="371"/>
                </a:lnTo>
                <a:lnTo>
                  <a:pt x="137140" y="1571"/>
                </a:lnTo>
                <a:lnTo>
                  <a:pt x="122859" y="3323"/>
                </a:lnTo>
                <a:lnTo>
                  <a:pt x="111434" y="4491"/>
                </a:lnTo>
                <a:lnTo>
                  <a:pt x="101912" y="5270"/>
                </a:lnTo>
                <a:lnTo>
                  <a:pt x="93659" y="5790"/>
                </a:lnTo>
                <a:lnTo>
                  <a:pt x="83394" y="8041"/>
                </a:lnTo>
                <a:lnTo>
                  <a:pt x="71789" y="11446"/>
                </a:lnTo>
                <a:lnTo>
                  <a:pt x="59289" y="15622"/>
                </a:lnTo>
                <a:lnTo>
                  <a:pt x="48099" y="20311"/>
                </a:lnTo>
                <a:lnTo>
                  <a:pt x="37781" y="25342"/>
                </a:lnTo>
                <a:lnTo>
                  <a:pt x="28045" y="30600"/>
                </a:lnTo>
                <a:lnTo>
                  <a:pt x="20602" y="34106"/>
                </a:lnTo>
                <a:lnTo>
                  <a:pt x="14687" y="36443"/>
                </a:lnTo>
                <a:lnTo>
                  <a:pt x="0" y="411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9"/>
          <p:cNvSpPr/>
          <p:nvPr/>
        </p:nvSpPr>
        <p:spPr>
          <a:xfrm>
            <a:off x="7700962" y="1408617"/>
            <a:ext cx="1084634" cy="597348"/>
          </a:xfrm>
          <a:custGeom>
            <a:avLst/>
            <a:gdLst/>
            <a:ahLst/>
            <a:cxnLst/>
            <a:rect l="0" t="0" r="0" b="0"/>
            <a:pathLst>
              <a:path w="1084634" h="597348">
                <a:moveTo>
                  <a:pt x="0" y="597347"/>
                </a:moveTo>
                <a:lnTo>
                  <a:pt x="0" y="588246"/>
                </a:lnTo>
                <a:lnTo>
                  <a:pt x="1905" y="584612"/>
                </a:lnTo>
                <a:lnTo>
                  <a:pt x="15593" y="572090"/>
                </a:lnTo>
                <a:lnTo>
                  <a:pt x="41980" y="546472"/>
                </a:lnTo>
                <a:lnTo>
                  <a:pt x="85609" y="503124"/>
                </a:lnTo>
                <a:lnTo>
                  <a:pt x="105359" y="485938"/>
                </a:lnTo>
                <a:lnTo>
                  <a:pt x="115959" y="477354"/>
                </a:lnTo>
                <a:lnTo>
                  <a:pt x="132551" y="465917"/>
                </a:lnTo>
                <a:lnTo>
                  <a:pt x="331203" y="337999"/>
                </a:lnTo>
                <a:lnTo>
                  <a:pt x="366535" y="315864"/>
                </a:lnTo>
                <a:lnTo>
                  <a:pt x="396756" y="298249"/>
                </a:lnTo>
                <a:lnTo>
                  <a:pt x="423572" y="283649"/>
                </a:lnTo>
                <a:lnTo>
                  <a:pt x="448116" y="271057"/>
                </a:lnTo>
                <a:lnTo>
                  <a:pt x="510948" y="236747"/>
                </a:lnTo>
                <a:lnTo>
                  <a:pt x="546371" y="216930"/>
                </a:lnTo>
                <a:lnTo>
                  <a:pt x="576655" y="200861"/>
                </a:lnTo>
                <a:lnTo>
                  <a:pt x="603511" y="187291"/>
                </a:lnTo>
                <a:lnTo>
                  <a:pt x="709537" y="135749"/>
                </a:lnTo>
                <a:lnTo>
                  <a:pt x="749055" y="117872"/>
                </a:lnTo>
                <a:lnTo>
                  <a:pt x="839643" y="82622"/>
                </a:lnTo>
                <a:lnTo>
                  <a:pt x="998129" y="23339"/>
                </a:lnTo>
                <a:lnTo>
                  <a:pt x="1045359" y="6478"/>
                </a:lnTo>
                <a:lnTo>
                  <a:pt x="1072900" y="0"/>
                </a:lnTo>
                <a:lnTo>
                  <a:pt x="1078170" y="43"/>
                </a:lnTo>
                <a:lnTo>
                  <a:pt x="1081682" y="1025"/>
                </a:lnTo>
                <a:lnTo>
                  <a:pt x="1084024" y="2632"/>
                </a:lnTo>
                <a:lnTo>
                  <a:pt x="1084633" y="4655"/>
                </a:lnTo>
                <a:lnTo>
                  <a:pt x="1080135" y="229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0"/>
          <p:cNvSpPr/>
          <p:nvPr/>
        </p:nvSpPr>
        <p:spPr>
          <a:xfrm>
            <a:off x="7675244" y="1791652"/>
            <a:ext cx="814389" cy="574359"/>
          </a:xfrm>
          <a:custGeom>
            <a:avLst/>
            <a:gdLst/>
            <a:ahLst/>
            <a:cxnLst/>
            <a:rect l="0" t="0" r="0" b="0"/>
            <a:pathLst>
              <a:path w="814389" h="574359">
                <a:moveTo>
                  <a:pt x="0" y="574358"/>
                </a:moveTo>
                <a:lnTo>
                  <a:pt x="13653" y="560705"/>
                </a:lnTo>
                <a:lnTo>
                  <a:pt x="22896" y="546382"/>
                </a:lnTo>
                <a:lnTo>
                  <a:pt x="32084" y="530491"/>
                </a:lnTo>
                <a:lnTo>
                  <a:pt x="45692" y="513904"/>
                </a:lnTo>
                <a:lnTo>
                  <a:pt x="76506" y="481767"/>
                </a:lnTo>
                <a:lnTo>
                  <a:pt x="147934" y="409489"/>
                </a:lnTo>
                <a:lnTo>
                  <a:pt x="165298" y="393960"/>
                </a:lnTo>
                <a:lnTo>
                  <a:pt x="183541" y="378845"/>
                </a:lnTo>
                <a:lnTo>
                  <a:pt x="220639" y="349351"/>
                </a:lnTo>
                <a:lnTo>
                  <a:pt x="256178" y="320367"/>
                </a:lnTo>
                <a:lnTo>
                  <a:pt x="275559" y="305970"/>
                </a:lnTo>
                <a:lnTo>
                  <a:pt x="296102" y="291610"/>
                </a:lnTo>
                <a:lnTo>
                  <a:pt x="317416" y="277275"/>
                </a:lnTo>
                <a:lnTo>
                  <a:pt x="338293" y="262002"/>
                </a:lnTo>
                <a:lnTo>
                  <a:pt x="358880" y="246106"/>
                </a:lnTo>
                <a:lnTo>
                  <a:pt x="379271" y="229793"/>
                </a:lnTo>
                <a:lnTo>
                  <a:pt x="400484" y="214155"/>
                </a:lnTo>
                <a:lnTo>
                  <a:pt x="422247" y="198968"/>
                </a:lnTo>
                <a:lnTo>
                  <a:pt x="444375" y="184080"/>
                </a:lnTo>
                <a:lnTo>
                  <a:pt x="465795" y="170345"/>
                </a:lnTo>
                <a:lnTo>
                  <a:pt x="507376" y="144924"/>
                </a:lnTo>
                <a:lnTo>
                  <a:pt x="528751" y="132811"/>
                </a:lnTo>
                <a:lnTo>
                  <a:pt x="572821" y="109192"/>
                </a:lnTo>
                <a:lnTo>
                  <a:pt x="593335" y="97560"/>
                </a:lnTo>
                <a:lnTo>
                  <a:pt x="612727" y="85995"/>
                </a:lnTo>
                <a:lnTo>
                  <a:pt x="631371" y="74475"/>
                </a:lnTo>
                <a:lnTo>
                  <a:pt x="649514" y="64890"/>
                </a:lnTo>
                <a:lnTo>
                  <a:pt x="667325" y="56595"/>
                </a:lnTo>
                <a:lnTo>
                  <a:pt x="684913" y="49160"/>
                </a:lnTo>
                <a:lnTo>
                  <a:pt x="705211" y="41346"/>
                </a:lnTo>
                <a:lnTo>
                  <a:pt x="768069" y="18601"/>
                </a:lnTo>
                <a:lnTo>
                  <a:pt x="781604" y="13353"/>
                </a:lnTo>
                <a:lnTo>
                  <a:pt x="8143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1"/>
          <p:cNvSpPr/>
          <p:nvPr/>
        </p:nvSpPr>
        <p:spPr>
          <a:xfrm>
            <a:off x="7692390" y="2717793"/>
            <a:ext cx="780098" cy="394025"/>
          </a:xfrm>
          <a:custGeom>
            <a:avLst/>
            <a:gdLst/>
            <a:ahLst/>
            <a:cxnLst/>
            <a:rect l="0" t="0" r="0" b="0"/>
            <a:pathLst>
              <a:path w="780098" h="394025">
                <a:moveTo>
                  <a:pt x="0" y="394024"/>
                </a:moveTo>
                <a:lnTo>
                  <a:pt x="4551" y="384923"/>
                </a:lnTo>
                <a:lnTo>
                  <a:pt x="11931" y="374711"/>
                </a:lnTo>
                <a:lnTo>
                  <a:pt x="22447" y="366073"/>
                </a:lnTo>
                <a:lnTo>
                  <a:pt x="36647" y="354931"/>
                </a:lnTo>
                <a:lnTo>
                  <a:pt x="44433" y="347960"/>
                </a:lnTo>
                <a:lnTo>
                  <a:pt x="52482" y="340455"/>
                </a:lnTo>
                <a:lnTo>
                  <a:pt x="61658" y="332594"/>
                </a:lnTo>
                <a:lnTo>
                  <a:pt x="71585" y="324495"/>
                </a:lnTo>
                <a:lnTo>
                  <a:pt x="92775" y="307878"/>
                </a:lnTo>
                <a:lnTo>
                  <a:pt x="114893" y="290967"/>
                </a:lnTo>
                <a:lnTo>
                  <a:pt x="180622" y="242627"/>
                </a:lnTo>
                <a:lnTo>
                  <a:pt x="224104" y="211801"/>
                </a:lnTo>
                <a:lnTo>
                  <a:pt x="243700" y="198247"/>
                </a:lnTo>
                <a:lnTo>
                  <a:pt x="263431" y="186354"/>
                </a:lnTo>
                <a:lnTo>
                  <a:pt x="283253" y="175567"/>
                </a:lnTo>
                <a:lnTo>
                  <a:pt x="303135" y="165518"/>
                </a:lnTo>
                <a:lnTo>
                  <a:pt x="343007" y="144194"/>
                </a:lnTo>
                <a:lnTo>
                  <a:pt x="362974" y="133173"/>
                </a:lnTo>
                <a:lnTo>
                  <a:pt x="382952" y="122968"/>
                </a:lnTo>
                <a:lnTo>
                  <a:pt x="402939" y="113308"/>
                </a:lnTo>
                <a:lnTo>
                  <a:pt x="442926" y="94954"/>
                </a:lnTo>
                <a:lnTo>
                  <a:pt x="501971" y="68556"/>
                </a:lnTo>
                <a:lnTo>
                  <a:pt x="538375" y="51251"/>
                </a:lnTo>
                <a:lnTo>
                  <a:pt x="557037" y="43589"/>
                </a:lnTo>
                <a:lnTo>
                  <a:pt x="576145" y="36576"/>
                </a:lnTo>
                <a:lnTo>
                  <a:pt x="650169" y="11632"/>
                </a:lnTo>
                <a:lnTo>
                  <a:pt x="665857" y="7651"/>
                </a:lnTo>
                <a:lnTo>
                  <a:pt x="680123" y="4997"/>
                </a:lnTo>
                <a:lnTo>
                  <a:pt x="693446" y="3228"/>
                </a:lnTo>
                <a:lnTo>
                  <a:pt x="715868" y="1262"/>
                </a:lnTo>
                <a:lnTo>
                  <a:pt x="734406" y="388"/>
                </a:lnTo>
                <a:lnTo>
                  <a:pt x="748996" y="0"/>
                </a:lnTo>
                <a:lnTo>
                  <a:pt x="754600" y="849"/>
                </a:lnTo>
                <a:lnTo>
                  <a:pt x="763368" y="4332"/>
                </a:lnTo>
                <a:lnTo>
                  <a:pt x="770439" y="9055"/>
                </a:lnTo>
                <a:lnTo>
                  <a:pt x="780097" y="168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2"/>
          <p:cNvSpPr/>
          <p:nvPr/>
        </p:nvSpPr>
        <p:spPr>
          <a:xfrm>
            <a:off x="7726680" y="2966750"/>
            <a:ext cx="977265" cy="462251"/>
          </a:xfrm>
          <a:custGeom>
            <a:avLst/>
            <a:gdLst/>
            <a:ahLst/>
            <a:cxnLst/>
            <a:rect l="0" t="0" r="0" b="0"/>
            <a:pathLst>
              <a:path w="977265" h="462251">
                <a:moveTo>
                  <a:pt x="0" y="462250"/>
                </a:moveTo>
                <a:lnTo>
                  <a:pt x="13652" y="453148"/>
                </a:lnTo>
                <a:lnTo>
                  <a:pt x="53998" y="424734"/>
                </a:lnTo>
                <a:lnTo>
                  <a:pt x="69336" y="414379"/>
                </a:lnTo>
                <a:lnTo>
                  <a:pt x="224892" y="312239"/>
                </a:lnTo>
                <a:lnTo>
                  <a:pt x="251845" y="295567"/>
                </a:lnTo>
                <a:lnTo>
                  <a:pt x="277435" y="280643"/>
                </a:lnTo>
                <a:lnTo>
                  <a:pt x="409661" y="206561"/>
                </a:lnTo>
                <a:lnTo>
                  <a:pt x="444556" y="187968"/>
                </a:lnTo>
                <a:lnTo>
                  <a:pt x="476394" y="171763"/>
                </a:lnTo>
                <a:lnTo>
                  <a:pt x="584534" y="118379"/>
                </a:lnTo>
                <a:lnTo>
                  <a:pt x="609717" y="107272"/>
                </a:lnTo>
                <a:lnTo>
                  <a:pt x="635077" y="97011"/>
                </a:lnTo>
                <a:lnTo>
                  <a:pt x="754297" y="52167"/>
                </a:lnTo>
                <a:lnTo>
                  <a:pt x="829822" y="25893"/>
                </a:lnTo>
                <a:lnTo>
                  <a:pt x="847537" y="19897"/>
                </a:lnTo>
                <a:lnTo>
                  <a:pt x="864110" y="14948"/>
                </a:lnTo>
                <a:lnTo>
                  <a:pt x="879921" y="10696"/>
                </a:lnTo>
                <a:lnTo>
                  <a:pt x="908282" y="4384"/>
                </a:lnTo>
                <a:lnTo>
                  <a:pt x="930414" y="1579"/>
                </a:lnTo>
                <a:lnTo>
                  <a:pt x="954387" y="0"/>
                </a:lnTo>
                <a:lnTo>
                  <a:pt x="960108" y="731"/>
                </a:lnTo>
                <a:lnTo>
                  <a:pt x="977264" y="7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3"/>
          <p:cNvSpPr/>
          <p:nvPr/>
        </p:nvSpPr>
        <p:spPr>
          <a:xfrm>
            <a:off x="7718107" y="3308985"/>
            <a:ext cx="1080136" cy="522923"/>
          </a:xfrm>
          <a:custGeom>
            <a:avLst/>
            <a:gdLst/>
            <a:ahLst/>
            <a:cxnLst/>
            <a:rect l="0" t="0" r="0" b="0"/>
            <a:pathLst>
              <a:path w="1080136" h="522923">
                <a:moveTo>
                  <a:pt x="0" y="522922"/>
                </a:moveTo>
                <a:lnTo>
                  <a:pt x="31245" y="510991"/>
                </a:lnTo>
                <a:lnTo>
                  <a:pt x="53072" y="498220"/>
                </a:lnTo>
                <a:lnTo>
                  <a:pt x="69308" y="485274"/>
                </a:lnTo>
                <a:lnTo>
                  <a:pt x="87001" y="469994"/>
                </a:lnTo>
                <a:lnTo>
                  <a:pt x="107565" y="453679"/>
                </a:lnTo>
                <a:lnTo>
                  <a:pt x="120288" y="444375"/>
                </a:lnTo>
                <a:lnTo>
                  <a:pt x="149664" y="423877"/>
                </a:lnTo>
                <a:lnTo>
                  <a:pt x="198333" y="390917"/>
                </a:lnTo>
                <a:lnTo>
                  <a:pt x="216042" y="379674"/>
                </a:lnTo>
                <a:lnTo>
                  <a:pt x="451687" y="234162"/>
                </a:lnTo>
                <a:lnTo>
                  <a:pt x="476385" y="220877"/>
                </a:lnTo>
                <a:lnTo>
                  <a:pt x="502374" y="208211"/>
                </a:lnTo>
                <a:lnTo>
                  <a:pt x="644383" y="142305"/>
                </a:lnTo>
                <a:lnTo>
                  <a:pt x="681048" y="126302"/>
                </a:lnTo>
                <a:lnTo>
                  <a:pt x="714065" y="112776"/>
                </a:lnTo>
                <a:lnTo>
                  <a:pt x="744648" y="100901"/>
                </a:lnTo>
                <a:lnTo>
                  <a:pt x="816730" y="75008"/>
                </a:lnTo>
                <a:lnTo>
                  <a:pt x="891629" y="49529"/>
                </a:lnTo>
                <a:lnTo>
                  <a:pt x="956667" y="28680"/>
                </a:lnTo>
                <a:lnTo>
                  <a:pt x="1002083" y="14969"/>
                </a:lnTo>
                <a:lnTo>
                  <a:pt x="1034015" y="6652"/>
                </a:lnTo>
                <a:lnTo>
                  <a:pt x="1046531" y="4435"/>
                </a:lnTo>
                <a:lnTo>
                  <a:pt x="10801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4"/>
          <p:cNvSpPr/>
          <p:nvPr/>
        </p:nvSpPr>
        <p:spPr>
          <a:xfrm>
            <a:off x="7700962" y="3660457"/>
            <a:ext cx="1105854" cy="536435"/>
          </a:xfrm>
          <a:custGeom>
            <a:avLst/>
            <a:gdLst/>
            <a:ahLst/>
            <a:cxnLst/>
            <a:rect l="0" t="0" r="0" b="0"/>
            <a:pathLst>
              <a:path w="1105854" h="536435">
                <a:moveTo>
                  <a:pt x="0" y="531495"/>
                </a:moveTo>
                <a:lnTo>
                  <a:pt x="4551" y="536046"/>
                </a:lnTo>
                <a:lnTo>
                  <a:pt x="7796" y="536434"/>
                </a:lnTo>
                <a:lnTo>
                  <a:pt x="16483" y="534325"/>
                </a:lnTo>
                <a:lnTo>
                  <a:pt x="26694" y="527673"/>
                </a:lnTo>
                <a:lnTo>
                  <a:pt x="39486" y="517414"/>
                </a:lnTo>
                <a:lnTo>
                  <a:pt x="89643" y="479335"/>
                </a:lnTo>
                <a:lnTo>
                  <a:pt x="132234" y="449893"/>
                </a:lnTo>
                <a:lnTo>
                  <a:pt x="315633" y="325446"/>
                </a:lnTo>
                <a:lnTo>
                  <a:pt x="341868" y="308405"/>
                </a:lnTo>
                <a:lnTo>
                  <a:pt x="367929" y="293233"/>
                </a:lnTo>
                <a:lnTo>
                  <a:pt x="393876" y="279309"/>
                </a:lnTo>
                <a:lnTo>
                  <a:pt x="419746" y="266216"/>
                </a:lnTo>
                <a:lnTo>
                  <a:pt x="444614" y="252725"/>
                </a:lnTo>
                <a:lnTo>
                  <a:pt x="492564" y="225035"/>
                </a:lnTo>
                <a:lnTo>
                  <a:pt x="516970" y="211936"/>
                </a:lnTo>
                <a:lnTo>
                  <a:pt x="541815" y="199393"/>
                </a:lnTo>
                <a:lnTo>
                  <a:pt x="679690" y="133684"/>
                </a:lnTo>
                <a:lnTo>
                  <a:pt x="715064" y="118650"/>
                </a:lnTo>
                <a:lnTo>
                  <a:pt x="746267" y="106723"/>
                </a:lnTo>
                <a:lnTo>
                  <a:pt x="964561" y="32877"/>
                </a:lnTo>
                <a:lnTo>
                  <a:pt x="1008449" y="19057"/>
                </a:lnTo>
                <a:lnTo>
                  <a:pt x="1029487" y="12705"/>
                </a:lnTo>
                <a:lnTo>
                  <a:pt x="1060483" y="5647"/>
                </a:lnTo>
                <a:lnTo>
                  <a:pt x="1088916" y="1673"/>
                </a:lnTo>
                <a:lnTo>
                  <a:pt x="11058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75"/>
          <p:cNvSpPr/>
          <p:nvPr/>
        </p:nvSpPr>
        <p:spPr>
          <a:xfrm>
            <a:off x="7718107" y="4003654"/>
            <a:ext cx="1105853" cy="582634"/>
          </a:xfrm>
          <a:custGeom>
            <a:avLst/>
            <a:gdLst/>
            <a:ahLst/>
            <a:cxnLst/>
            <a:rect l="0" t="0" r="0" b="0"/>
            <a:pathLst>
              <a:path w="1105853" h="582634">
                <a:moveTo>
                  <a:pt x="0" y="582633"/>
                </a:moveTo>
                <a:lnTo>
                  <a:pt x="32314" y="568945"/>
                </a:lnTo>
                <a:lnTo>
                  <a:pt x="59422" y="553389"/>
                </a:lnTo>
                <a:lnTo>
                  <a:pt x="76893" y="542331"/>
                </a:lnTo>
                <a:lnTo>
                  <a:pt x="96722" y="525986"/>
                </a:lnTo>
                <a:lnTo>
                  <a:pt x="107344" y="516294"/>
                </a:lnTo>
                <a:lnTo>
                  <a:pt x="119188" y="506022"/>
                </a:lnTo>
                <a:lnTo>
                  <a:pt x="145047" y="484449"/>
                </a:lnTo>
                <a:lnTo>
                  <a:pt x="159564" y="473361"/>
                </a:lnTo>
                <a:lnTo>
                  <a:pt x="174956" y="462160"/>
                </a:lnTo>
                <a:lnTo>
                  <a:pt x="306673" y="368155"/>
                </a:lnTo>
                <a:lnTo>
                  <a:pt x="359819" y="329195"/>
                </a:lnTo>
                <a:lnTo>
                  <a:pt x="384660" y="311757"/>
                </a:lnTo>
                <a:lnTo>
                  <a:pt x="432580" y="279681"/>
                </a:lnTo>
                <a:lnTo>
                  <a:pt x="502398" y="234848"/>
                </a:lnTo>
                <a:lnTo>
                  <a:pt x="526385" y="221236"/>
                </a:lnTo>
                <a:lnTo>
                  <a:pt x="550948" y="208352"/>
                </a:lnTo>
                <a:lnTo>
                  <a:pt x="575897" y="195952"/>
                </a:lnTo>
                <a:lnTo>
                  <a:pt x="626477" y="172015"/>
                </a:lnTo>
                <a:lnTo>
                  <a:pt x="676579" y="148676"/>
                </a:lnTo>
                <a:lnTo>
                  <a:pt x="748579" y="114117"/>
                </a:lnTo>
                <a:lnTo>
                  <a:pt x="821876" y="80699"/>
                </a:lnTo>
                <a:lnTo>
                  <a:pt x="865658" y="61419"/>
                </a:lnTo>
                <a:lnTo>
                  <a:pt x="886668" y="53230"/>
                </a:lnTo>
                <a:lnTo>
                  <a:pt x="907343" y="45865"/>
                </a:lnTo>
                <a:lnTo>
                  <a:pt x="983880" y="20357"/>
                </a:lnTo>
                <a:lnTo>
                  <a:pt x="1014177" y="11105"/>
                </a:lnTo>
                <a:lnTo>
                  <a:pt x="1040343" y="4771"/>
                </a:lnTo>
                <a:lnTo>
                  <a:pt x="1073636" y="1205"/>
                </a:lnTo>
                <a:lnTo>
                  <a:pt x="1094868" y="0"/>
                </a:lnTo>
                <a:lnTo>
                  <a:pt x="1105852" y="82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6"/>
          <p:cNvSpPr/>
          <p:nvPr/>
        </p:nvSpPr>
        <p:spPr>
          <a:xfrm>
            <a:off x="7769542" y="4269104"/>
            <a:ext cx="1148716" cy="582932"/>
          </a:xfrm>
          <a:custGeom>
            <a:avLst/>
            <a:gdLst/>
            <a:ahLst/>
            <a:cxnLst/>
            <a:rect l="0" t="0" r="0" b="0"/>
            <a:pathLst>
              <a:path w="1148716" h="582932">
                <a:moveTo>
                  <a:pt x="0" y="582931"/>
                </a:moveTo>
                <a:lnTo>
                  <a:pt x="9101" y="582931"/>
                </a:lnTo>
                <a:lnTo>
                  <a:pt x="12735" y="581978"/>
                </a:lnTo>
                <a:lnTo>
                  <a:pt x="37472" y="566448"/>
                </a:lnTo>
                <a:lnTo>
                  <a:pt x="60951" y="550848"/>
                </a:lnTo>
                <a:lnTo>
                  <a:pt x="78733" y="536777"/>
                </a:lnTo>
                <a:lnTo>
                  <a:pt x="131512" y="493203"/>
                </a:lnTo>
                <a:lnTo>
                  <a:pt x="156256" y="473582"/>
                </a:lnTo>
                <a:lnTo>
                  <a:pt x="178465" y="456692"/>
                </a:lnTo>
                <a:lnTo>
                  <a:pt x="198987" y="441622"/>
                </a:lnTo>
                <a:lnTo>
                  <a:pt x="219336" y="427764"/>
                </a:lnTo>
                <a:lnTo>
                  <a:pt x="239569" y="414717"/>
                </a:lnTo>
                <a:lnTo>
                  <a:pt x="259726" y="402208"/>
                </a:lnTo>
                <a:lnTo>
                  <a:pt x="279830" y="389107"/>
                </a:lnTo>
                <a:lnTo>
                  <a:pt x="377784" y="323700"/>
                </a:lnTo>
                <a:lnTo>
                  <a:pt x="411877" y="301525"/>
                </a:lnTo>
                <a:lnTo>
                  <a:pt x="442224" y="282932"/>
                </a:lnTo>
                <a:lnTo>
                  <a:pt x="470075" y="266726"/>
                </a:lnTo>
                <a:lnTo>
                  <a:pt x="496265" y="252113"/>
                </a:lnTo>
                <a:lnTo>
                  <a:pt x="545682" y="223176"/>
                </a:lnTo>
                <a:lnTo>
                  <a:pt x="569528" y="208792"/>
                </a:lnTo>
                <a:lnTo>
                  <a:pt x="593045" y="195392"/>
                </a:lnTo>
                <a:lnTo>
                  <a:pt x="639496" y="170344"/>
                </a:lnTo>
                <a:lnTo>
                  <a:pt x="662551" y="159283"/>
                </a:lnTo>
                <a:lnTo>
                  <a:pt x="685541" y="149051"/>
                </a:lnTo>
                <a:lnTo>
                  <a:pt x="781739" y="107548"/>
                </a:lnTo>
                <a:lnTo>
                  <a:pt x="805005" y="98369"/>
                </a:lnTo>
                <a:lnTo>
                  <a:pt x="827182" y="90345"/>
                </a:lnTo>
                <a:lnTo>
                  <a:pt x="848635" y="83090"/>
                </a:lnTo>
                <a:lnTo>
                  <a:pt x="869605" y="75396"/>
                </a:lnTo>
                <a:lnTo>
                  <a:pt x="930020" y="51867"/>
                </a:lnTo>
                <a:lnTo>
                  <a:pt x="966745" y="38610"/>
                </a:lnTo>
                <a:lnTo>
                  <a:pt x="999577" y="28908"/>
                </a:lnTo>
                <a:lnTo>
                  <a:pt x="1030044" y="21420"/>
                </a:lnTo>
                <a:lnTo>
                  <a:pt x="1059460" y="14918"/>
                </a:lnTo>
                <a:lnTo>
                  <a:pt x="1093694" y="5902"/>
                </a:lnTo>
                <a:lnTo>
                  <a:pt x="1127805" y="778"/>
                </a:lnTo>
                <a:lnTo>
                  <a:pt x="11487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7"/>
          <p:cNvSpPr/>
          <p:nvPr/>
        </p:nvSpPr>
        <p:spPr>
          <a:xfrm>
            <a:off x="7721443" y="4569142"/>
            <a:ext cx="1205388" cy="681697"/>
          </a:xfrm>
          <a:custGeom>
            <a:avLst/>
            <a:gdLst/>
            <a:ahLst/>
            <a:cxnLst/>
            <a:rect l="0" t="0" r="0" b="0"/>
            <a:pathLst>
              <a:path w="1205388" h="681697">
                <a:moveTo>
                  <a:pt x="22382" y="660083"/>
                </a:moveTo>
                <a:lnTo>
                  <a:pt x="239" y="674844"/>
                </a:lnTo>
                <a:lnTo>
                  <a:pt x="0" y="676591"/>
                </a:lnTo>
                <a:lnTo>
                  <a:pt x="793" y="678708"/>
                </a:lnTo>
                <a:lnTo>
                  <a:pt x="2274" y="681072"/>
                </a:lnTo>
                <a:lnTo>
                  <a:pt x="4214" y="681696"/>
                </a:lnTo>
                <a:lnTo>
                  <a:pt x="6460" y="681159"/>
                </a:lnTo>
                <a:lnTo>
                  <a:pt x="8909" y="679848"/>
                </a:lnTo>
                <a:lnTo>
                  <a:pt x="14172" y="678392"/>
                </a:lnTo>
                <a:lnTo>
                  <a:pt x="16909" y="678005"/>
                </a:lnTo>
                <a:lnTo>
                  <a:pt x="43514" y="659254"/>
                </a:lnTo>
                <a:lnTo>
                  <a:pt x="70827" y="637490"/>
                </a:lnTo>
                <a:lnTo>
                  <a:pt x="86110" y="625018"/>
                </a:lnTo>
                <a:lnTo>
                  <a:pt x="101063" y="613846"/>
                </a:lnTo>
                <a:lnTo>
                  <a:pt x="130376" y="593813"/>
                </a:lnTo>
                <a:lnTo>
                  <a:pt x="149623" y="579708"/>
                </a:lnTo>
                <a:lnTo>
                  <a:pt x="217457" y="527260"/>
                </a:lnTo>
                <a:lnTo>
                  <a:pt x="253545" y="498815"/>
                </a:lnTo>
                <a:lnTo>
                  <a:pt x="290538" y="470934"/>
                </a:lnTo>
                <a:lnTo>
                  <a:pt x="309738" y="456831"/>
                </a:lnTo>
                <a:lnTo>
                  <a:pt x="432326" y="373271"/>
                </a:lnTo>
                <a:lnTo>
                  <a:pt x="523666" y="314488"/>
                </a:lnTo>
                <a:lnTo>
                  <a:pt x="568026" y="286811"/>
                </a:lnTo>
                <a:lnTo>
                  <a:pt x="605220" y="264550"/>
                </a:lnTo>
                <a:lnTo>
                  <a:pt x="637635" y="245900"/>
                </a:lnTo>
                <a:lnTo>
                  <a:pt x="666867" y="229656"/>
                </a:lnTo>
                <a:lnTo>
                  <a:pt x="719665" y="198907"/>
                </a:lnTo>
                <a:lnTo>
                  <a:pt x="744412" y="184039"/>
                </a:lnTo>
                <a:lnTo>
                  <a:pt x="767578" y="171270"/>
                </a:lnTo>
                <a:lnTo>
                  <a:pt x="789690" y="159901"/>
                </a:lnTo>
                <a:lnTo>
                  <a:pt x="899254" y="106288"/>
                </a:lnTo>
                <a:lnTo>
                  <a:pt x="941058" y="87244"/>
                </a:lnTo>
                <a:lnTo>
                  <a:pt x="966302" y="77213"/>
                </a:lnTo>
                <a:lnTo>
                  <a:pt x="1024833" y="55907"/>
                </a:lnTo>
                <a:lnTo>
                  <a:pt x="1094739" y="31593"/>
                </a:lnTo>
                <a:lnTo>
                  <a:pt x="1135890" y="18487"/>
                </a:lnTo>
                <a:lnTo>
                  <a:pt x="1170690" y="8216"/>
                </a:lnTo>
                <a:lnTo>
                  <a:pt x="12053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x+y</a:t>
            </a:r>
            <a:r>
              <a:rPr lang="en-US" dirty="0" smtClean="0"/>
              <a:t>≤-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32" name="Content Placeholder 21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7753" y="1188720"/>
            <a:ext cx="4466247" cy="4480560"/>
          </a:xfrm>
          <a:prstGeom prst="rect">
            <a:avLst/>
          </a:prstGeom>
        </p:spPr>
      </p:pic>
      <p:sp>
        <p:nvSpPr>
          <p:cNvPr id="33" name="SMARTPenAnnotation710"/>
          <p:cNvSpPr/>
          <p:nvPr/>
        </p:nvSpPr>
        <p:spPr>
          <a:xfrm>
            <a:off x="1254442" y="2108835"/>
            <a:ext cx="368618" cy="557213"/>
          </a:xfrm>
          <a:custGeom>
            <a:avLst/>
            <a:gdLst/>
            <a:ahLst/>
            <a:cxnLst/>
            <a:rect l="0" t="0" r="0" b="0"/>
            <a:pathLst>
              <a:path w="368618" h="557213">
                <a:moveTo>
                  <a:pt x="368617" y="0"/>
                </a:moveTo>
                <a:lnTo>
                  <a:pt x="354965" y="9101"/>
                </a:lnTo>
                <a:lnTo>
                  <a:pt x="350943" y="12735"/>
                </a:lnTo>
                <a:lnTo>
                  <a:pt x="348262" y="16110"/>
                </a:lnTo>
                <a:lnTo>
                  <a:pt x="339408" y="32921"/>
                </a:lnTo>
                <a:lnTo>
                  <a:pt x="334046" y="46064"/>
                </a:lnTo>
                <a:lnTo>
                  <a:pt x="328487" y="60478"/>
                </a:lnTo>
                <a:lnTo>
                  <a:pt x="322842" y="73234"/>
                </a:lnTo>
                <a:lnTo>
                  <a:pt x="305207" y="109329"/>
                </a:lnTo>
                <a:lnTo>
                  <a:pt x="287413" y="142570"/>
                </a:lnTo>
                <a:lnTo>
                  <a:pt x="268709" y="176712"/>
                </a:lnTo>
                <a:lnTo>
                  <a:pt x="254046" y="204586"/>
                </a:lnTo>
                <a:lnTo>
                  <a:pt x="246517" y="216400"/>
                </a:lnTo>
                <a:lnTo>
                  <a:pt x="238639" y="227135"/>
                </a:lnTo>
                <a:lnTo>
                  <a:pt x="230530" y="237148"/>
                </a:lnTo>
                <a:lnTo>
                  <a:pt x="222267" y="248586"/>
                </a:lnTo>
                <a:lnTo>
                  <a:pt x="213900" y="260974"/>
                </a:lnTo>
                <a:lnTo>
                  <a:pt x="184492" y="305973"/>
                </a:lnTo>
                <a:lnTo>
                  <a:pt x="169626" y="327123"/>
                </a:lnTo>
                <a:lnTo>
                  <a:pt x="119855" y="394455"/>
                </a:lnTo>
                <a:lnTo>
                  <a:pt x="111336" y="405845"/>
                </a:lnTo>
                <a:lnTo>
                  <a:pt x="96790" y="426120"/>
                </a:lnTo>
                <a:lnTo>
                  <a:pt x="71930" y="462420"/>
                </a:lnTo>
                <a:lnTo>
                  <a:pt x="65098" y="471157"/>
                </a:lnTo>
                <a:lnTo>
                  <a:pt x="57686" y="479840"/>
                </a:lnTo>
                <a:lnTo>
                  <a:pt x="49887" y="488486"/>
                </a:lnTo>
                <a:lnTo>
                  <a:pt x="38682" y="503172"/>
                </a:lnTo>
                <a:lnTo>
                  <a:pt x="28622" y="517002"/>
                </a:lnTo>
                <a:lnTo>
                  <a:pt x="21939" y="524690"/>
                </a:lnTo>
                <a:lnTo>
                  <a:pt x="14626" y="532673"/>
                </a:lnTo>
                <a:lnTo>
                  <a:pt x="6500" y="544084"/>
                </a:lnTo>
                <a:lnTo>
                  <a:pt x="0" y="557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11"/>
          <p:cNvSpPr/>
          <p:nvPr/>
        </p:nvSpPr>
        <p:spPr>
          <a:xfrm>
            <a:off x="1300938" y="2134552"/>
            <a:ext cx="407847" cy="488634"/>
          </a:xfrm>
          <a:custGeom>
            <a:avLst/>
            <a:gdLst/>
            <a:ahLst/>
            <a:cxnLst/>
            <a:rect l="0" t="0" r="0" b="0"/>
            <a:pathLst>
              <a:path w="407847" h="488634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2109" y="11932"/>
                </a:lnTo>
                <a:lnTo>
                  <a:pt x="3681" y="17368"/>
                </a:lnTo>
                <a:lnTo>
                  <a:pt x="4100" y="20151"/>
                </a:lnTo>
                <a:lnTo>
                  <a:pt x="9241" y="33170"/>
                </a:lnTo>
                <a:lnTo>
                  <a:pt x="14154" y="43635"/>
                </a:lnTo>
                <a:lnTo>
                  <a:pt x="16797" y="49093"/>
                </a:lnTo>
                <a:lnTo>
                  <a:pt x="24274" y="60351"/>
                </a:lnTo>
                <a:lnTo>
                  <a:pt x="75007" y="131749"/>
                </a:lnTo>
                <a:lnTo>
                  <a:pt x="84036" y="144030"/>
                </a:lnTo>
                <a:lnTo>
                  <a:pt x="113042" y="182164"/>
                </a:lnTo>
                <a:lnTo>
                  <a:pt x="127915" y="202882"/>
                </a:lnTo>
                <a:lnTo>
                  <a:pt x="142168" y="219075"/>
                </a:lnTo>
                <a:lnTo>
                  <a:pt x="183405" y="262466"/>
                </a:lnTo>
                <a:lnTo>
                  <a:pt x="228315" y="308590"/>
                </a:lnTo>
                <a:lnTo>
                  <a:pt x="238629" y="320027"/>
                </a:lnTo>
                <a:lnTo>
                  <a:pt x="247410" y="330509"/>
                </a:lnTo>
                <a:lnTo>
                  <a:pt x="255169" y="340354"/>
                </a:lnTo>
                <a:lnTo>
                  <a:pt x="270819" y="356443"/>
                </a:lnTo>
                <a:lnTo>
                  <a:pt x="407846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12"/>
          <p:cNvSpPr/>
          <p:nvPr/>
        </p:nvSpPr>
        <p:spPr>
          <a:xfrm>
            <a:off x="1880304" y="2040255"/>
            <a:ext cx="437129" cy="3308986"/>
          </a:xfrm>
          <a:custGeom>
            <a:avLst/>
            <a:gdLst/>
            <a:ahLst/>
            <a:cxnLst/>
            <a:rect l="0" t="0" r="0" b="0"/>
            <a:pathLst>
              <a:path w="437129" h="3308986">
                <a:moveTo>
                  <a:pt x="8503" y="0"/>
                </a:moveTo>
                <a:lnTo>
                  <a:pt x="8503" y="150689"/>
                </a:lnTo>
                <a:lnTo>
                  <a:pt x="725" y="251415"/>
                </a:lnTo>
                <a:lnTo>
                  <a:pt x="0" y="344025"/>
                </a:lnTo>
                <a:lnTo>
                  <a:pt x="885" y="653338"/>
                </a:lnTo>
                <a:lnTo>
                  <a:pt x="6775" y="922773"/>
                </a:lnTo>
                <a:lnTo>
                  <a:pt x="16998" y="1213730"/>
                </a:lnTo>
                <a:lnTo>
                  <a:pt x="24567" y="1309901"/>
                </a:lnTo>
                <a:lnTo>
                  <a:pt x="33422" y="1402916"/>
                </a:lnTo>
                <a:lnTo>
                  <a:pt x="58220" y="1603340"/>
                </a:lnTo>
                <a:lnTo>
                  <a:pt x="118407" y="2045461"/>
                </a:lnTo>
                <a:lnTo>
                  <a:pt x="145297" y="2210844"/>
                </a:lnTo>
                <a:lnTo>
                  <a:pt x="164868" y="2319907"/>
                </a:lnTo>
                <a:lnTo>
                  <a:pt x="172754" y="2360992"/>
                </a:lnTo>
                <a:lnTo>
                  <a:pt x="199296" y="2477762"/>
                </a:lnTo>
                <a:lnTo>
                  <a:pt x="278616" y="2810410"/>
                </a:lnTo>
                <a:lnTo>
                  <a:pt x="290496" y="2853729"/>
                </a:lnTo>
                <a:lnTo>
                  <a:pt x="316396" y="2939961"/>
                </a:lnTo>
                <a:lnTo>
                  <a:pt x="353201" y="3055182"/>
                </a:lnTo>
                <a:lnTo>
                  <a:pt x="362127" y="3085490"/>
                </a:lnTo>
                <a:lnTo>
                  <a:pt x="374584" y="3134406"/>
                </a:lnTo>
                <a:lnTo>
                  <a:pt x="382097" y="3160214"/>
                </a:lnTo>
                <a:lnTo>
                  <a:pt x="390916" y="3187897"/>
                </a:lnTo>
                <a:lnTo>
                  <a:pt x="400605" y="3216829"/>
                </a:lnTo>
                <a:lnTo>
                  <a:pt x="408969" y="3238975"/>
                </a:lnTo>
                <a:lnTo>
                  <a:pt x="416450" y="3256597"/>
                </a:lnTo>
                <a:lnTo>
                  <a:pt x="427938" y="3281891"/>
                </a:lnTo>
                <a:lnTo>
                  <a:pt x="437128" y="33089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13"/>
          <p:cNvSpPr/>
          <p:nvPr/>
        </p:nvSpPr>
        <p:spPr>
          <a:xfrm>
            <a:off x="2077402" y="2138417"/>
            <a:ext cx="304081" cy="660252"/>
          </a:xfrm>
          <a:custGeom>
            <a:avLst/>
            <a:gdLst/>
            <a:ahLst/>
            <a:cxnLst/>
            <a:rect l="0" t="0" r="0" b="0"/>
            <a:pathLst>
              <a:path w="304081" h="660252">
                <a:moveTo>
                  <a:pt x="0" y="4708"/>
                </a:moveTo>
                <a:lnTo>
                  <a:pt x="0" y="35952"/>
                </a:lnTo>
                <a:lnTo>
                  <a:pt x="4551" y="57780"/>
                </a:lnTo>
                <a:lnTo>
                  <a:pt x="6785" y="74015"/>
                </a:lnTo>
                <a:lnTo>
                  <a:pt x="7778" y="90756"/>
                </a:lnTo>
                <a:lnTo>
                  <a:pt x="8219" y="107721"/>
                </a:lnTo>
                <a:lnTo>
                  <a:pt x="8468" y="128787"/>
                </a:lnTo>
                <a:lnTo>
                  <a:pt x="9455" y="142672"/>
                </a:lnTo>
                <a:lnTo>
                  <a:pt x="14443" y="202008"/>
                </a:lnTo>
                <a:lnTo>
                  <a:pt x="15344" y="218156"/>
                </a:lnTo>
                <a:lnTo>
                  <a:pt x="15944" y="232731"/>
                </a:lnTo>
                <a:lnTo>
                  <a:pt x="18249" y="252926"/>
                </a:lnTo>
                <a:lnTo>
                  <a:pt x="21691" y="276867"/>
                </a:lnTo>
                <a:lnTo>
                  <a:pt x="25891" y="303304"/>
                </a:lnTo>
                <a:lnTo>
                  <a:pt x="30596" y="325692"/>
                </a:lnTo>
                <a:lnTo>
                  <a:pt x="35637" y="345380"/>
                </a:lnTo>
                <a:lnTo>
                  <a:pt x="40903" y="363267"/>
                </a:lnTo>
                <a:lnTo>
                  <a:pt x="46319" y="377098"/>
                </a:lnTo>
                <a:lnTo>
                  <a:pt x="51834" y="388222"/>
                </a:lnTo>
                <a:lnTo>
                  <a:pt x="57416" y="397544"/>
                </a:lnTo>
                <a:lnTo>
                  <a:pt x="63995" y="405664"/>
                </a:lnTo>
                <a:lnTo>
                  <a:pt x="71238" y="412982"/>
                </a:lnTo>
                <a:lnTo>
                  <a:pt x="85002" y="425240"/>
                </a:lnTo>
                <a:lnTo>
                  <a:pt x="94293" y="433864"/>
                </a:lnTo>
                <a:lnTo>
                  <a:pt x="99057" y="436544"/>
                </a:lnTo>
                <a:lnTo>
                  <a:pt x="104138" y="438331"/>
                </a:lnTo>
                <a:lnTo>
                  <a:pt x="109430" y="439523"/>
                </a:lnTo>
                <a:lnTo>
                  <a:pt x="117851" y="440846"/>
                </a:lnTo>
                <a:lnTo>
                  <a:pt x="124768" y="441434"/>
                </a:lnTo>
                <a:lnTo>
                  <a:pt x="131017" y="441696"/>
                </a:lnTo>
                <a:lnTo>
                  <a:pt x="139510" y="439272"/>
                </a:lnTo>
                <a:lnTo>
                  <a:pt x="148682" y="435020"/>
                </a:lnTo>
                <a:lnTo>
                  <a:pt x="155933" y="429955"/>
                </a:lnTo>
                <a:lnTo>
                  <a:pt x="165371" y="421748"/>
                </a:lnTo>
                <a:lnTo>
                  <a:pt x="171288" y="411039"/>
                </a:lnTo>
                <a:lnTo>
                  <a:pt x="178045" y="396754"/>
                </a:lnTo>
                <a:lnTo>
                  <a:pt x="187399" y="380881"/>
                </a:lnTo>
                <a:lnTo>
                  <a:pt x="197906" y="364300"/>
                </a:lnTo>
                <a:lnTo>
                  <a:pt x="203375" y="355879"/>
                </a:lnTo>
                <a:lnTo>
                  <a:pt x="211991" y="336361"/>
                </a:lnTo>
                <a:lnTo>
                  <a:pt x="219948" y="314987"/>
                </a:lnTo>
                <a:lnTo>
                  <a:pt x="224737" y="303953"/>
                </a:lnTo>
                <a:lnTo>
                  <a:pt x="236091" y="278675"/>
                </a:lnTo>
                <a:lnTo>
                  <a:pt x="250662" y="245216"/>
                </a:lnTo>
                <a:lnTo>
                  <a:pt x="256643" y="229816"/>
                </a:lnTo>
                <a:lnTo>
                  <a:pt x="261583" y="215740"/>
                </a:lnTo>
                <a:lnTo>
                  <a:pt x="276355" y="170324"/>
                </a:lnTo>
                <a:lnTo>
                  <a:pt x="282527" y="149117"/>
                </a:lnTo>
                <a:lnTo>
                  <a:pt x="288445" y="127945"/>
                </a:lnTo>
                <a:lnTo>
                  <a:pt x="294250" y="109010"/>
                </a:lnTo>
                <a:lnTo>
                  <a:pt x="298323" y="86835"/>
                </a:lnTo>
                <a:lnTo>
                  <a:pt x="304080" y="40895"/>
                </a:lnTo>
                <a:lnTo>
                  <a:pt x="304057" y="18251"/>
                </a:lnTo>
                <a:lnTo>
                  <a:pt x="300831" y="503"/>
                </a:lnTo>
                <a:lnTo>
                  <a:pt x="299614" y="0"/>
                </a:lnTo>
                <a:lnTo>
                  <a:pt x="297850" y="617"/>
                </a:lnTo>
                <a:lnTo>
                  <a:pt x="295722" y="1980"/>
                </a:lnTo>
                <a:lnTo>
                  <a:pt x="294303" y="4794"/>
                </a:lnTo>
                <a:lnTo>
                  <a:pt x="292726" y="13001"/>
                </a:lnTo>
                <a:lnTo>
                  <a:pt x="291839" y="28331"/>
                </a:lnTo>
                <a:lnTo>
                  <a:pt x="286551" y="52037"/>
                </a:lnTo>
                <a:lnTo>
                  <a:pt x="282474" y="67693"/>
                </a:lnTo>
                <a:lnTo>
                  <a:pt x="275404" y="92709"/>
                </a:lnTo>
                <a:lnTo>
                  <a:pt x="270039" y="114304"/>
                </a:lnTo>
                <a:lnTo>
                  <a:pt x="267655" y="136602"/>
                </a:lnTo>
                <a:lnTo>
                  <a:pt x="266595" y="156672"/>
                </a:lnTo>
                <a:lnTo>
                  <a:pt x="266124" y="176070"/>
                </a:lnTo>
                <a:lnTo>
                  <a:pt x="265915" y="197391"/>
                </a:lnTo>
                <a:lnTo>
                  <a:pt x="263282" y="217027"/>
                </a:lnTo>
                <a:lnTo>
                  <a:pt x="261246" y="226264"/>
                </a:lnTo>
                <a:lnTo>
                  <a:pt x="261525" y="246687"/>
                </a:lnTo>
                <a:lnTo>
                  <a:pt x="262932" y="257467"/>
                </a:lnTo>
                <a:lnTo>
                  <a:pt x="263871" y="271321"/>
                </a:lnTo>
                <a:lnTo>
                  <a:pt x="264496" y="287225"/>
                </a:lnTo>
                <a:lnTo>
                  <a:pt x="264913" y="304495"/>
                </a:lnTo>
                <a:lnTo>
                  <a:pt x="266144" y="319818"/>
                </a:lnTo>
                <a:lnTo>
                  <a:pt x="267917" y="333844"/>
                </a:lnTo>
                <a:lnTo>
                  <a:pt x="270051" y="347004"/>
                </a:lnTo>
                <a:lnTo>
                  <a:pt x="271474" y="359588"/>
                </a:lnTo>
                <a:lnTo>
                  <a:pt x="272423" y="371787"/>
                </a:lnTo>
                <a:lnTo>
                  <a:pt x="274429" y="395501"/>
                </a:lnTo>
                <a:lnTo>
                  <a:pt x="278496" y="418741"/>
                </a:lnTo>
                <a:lnTo>
                  <a:pt x="283478" y="439230"/>
                </a:lnTo>
                <a:lnTo>
                  <a:pt x="287915" y="458814"/>
                </a:lnTo>
                <a:lnTo>
                  <a:pt x="291366" y="493164"/>
                </a:lnTo>
                <a:lnTo>
                  <a:pt x="295548" y="522789"/>
                </a:lnTo>
                <a:lnTo>
                  <a:pt x="296092" y="536785"/>
                </a:lnTo>
                <a:lnTo>
                  <a:pt x="295502" y="549926"/>
                </a:lnTo>
                <a:lnTo>
                  <a:pt x="294157" y="562497"/>
                </a:lnTo>
                <a:lnTo>
                  <a:pt x="290121" y="584084"/>
                </a:lnTo>
                <a:lnTo>
                  <a:pt x="285153" y="602251"/>
                </a:lnTo>
                <a:lnTo>
                  <a:pt x="279770" y="616675"/>
                </a:lnTo>
                <a:lnTo>
                  <a:pt x="266833" y="649158"/>
                </a:lnTo>
                <a:lnTo>
                  <a:pt x="261709" y="659131"/>
                </a:lnTo>
                <a:lnTo>
                  <a:pt x="261012" y="6602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14"/>
          <p:cNvSpPr/>
          <p:nvPr/>
        </p:nvSpPr>
        <p:spPr>
          <a:xfrm>
            <a:off x="2137409" y="289750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15"/>
          <p:cNvSpPr/>
          <p:nvPr/>
        </p:nvSpPr>
        <p:spPr>
          <a:xfrm>
            <a:off x="1057274" y="2818234"/>
            <a:ext cx="1095787" cy="70699"/>
          </a:xfrm>
          <a:custGeom>
            <a:avLst/>
            <a:gdLst/>
            <a:ahLst/>
            <a:cxnLst/>
            <a:rect l="0" t="0" r="0" b="0"/>
            <a:pathLst>
              <a:path w="1095787" h="70699">
                <a:moveTo>
                  <a:pt x="0" y="70698"/>
                </a:moveTo>
                <a:lnTo>
                  <a:pt x="18204" y="61597"/>
                </a:lnTo>
                <a:lnTo>
                  <a:pt x="25471" y="58915"/>
                </a:lnTo>
                <a:lnTo>
                  <a:pt x="32221" y="57128"/>
                </a:lnTo>
                <a:lnTo>
                  <a:pt x="52421" y="55142"/>
                </a:lnTo>
                <a:lnTo>
                  <a:pt x="93148" y="54259"/>
                </a:lnTo>
                <a:lnTo>
                  <a:pt x="176020" y="48787"/>
                </a:lnTo>
                <a:lnTo>
                  <a:pt x="228789" y="44661"/>
                </a:lnTo>
                <a:lnTo>
                  <a:pt x="274446" y="41910"/>
                </a:lnTo>
                <a:lnTo>
                  <a:pt x="384953" y="37086"/>
                </a:lnTo>
                <a:lnTo>
                  <a:pt x="412846" y="34955"/>
                </a:lnTo>
                <a:lnTo>
                  <a:pt x="438108" y="32582"/>
                </a:lnTo>
                <a:lnTo>
                  <a:pt x="483957" y="29945"/>
                </a:lnTo>
                <a:lnTo>
                  <a:pt x="525607" y="27821"/>
                </a:lnTo>
                <a:lnTo>
                  <a:pt x="544715" y="25921"/>
                </a:lnTo>
                <a:lnTo>
                  <a:pt x="563169" y="23701"/>
                </a:lnTo>
                <a:lnTo>
                  <a:pt x="601452" y="21236"/>
                </a:lnTo>
                <a:lnTo>
                  <a:pt x="641645" y="20140"/>
                </a:lnTo>
                <a:lnTo>
                  <a:pt x="684908" y="19653"/>
                </a:lnTo>
                <a:lnTo>
                  <a:pt x="706161" y="18570"/>
                </a:lnTo>
                <a:lnTo>
                  <a:pt x="726996" y="16896"/>
                </a:lnTo>
                <a:lnTo>
                  <a:pt x="747554" y="14828"/>
                </a:lnTo>
                <a:lnTo>
                  <a:pt x="790717" y="12529"/>
                </a:lnTo>
                <a:lnTo>
                  <a:pt x="812895" y="11916"/>
                </a:lnTo>
                <a:lnTo>
                  <a:pt x="973506" y="4067"/>
                </a:lnTo>
                <a:lnTo>
                  <a:pt x="1039412" y="2032"/>
                </a:lnTo>
                <a:lnTo>
                  <a:pt x="10957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16"/>
          <p:cNvSpPr/>
          <p:nvPr/>
        </p:nvSpPr>
        <p:spPr>
          <a:xfrm>
            <a:off x="2523980" y="2803315"/>
            <a:ext cx="144925" cy="8466"/>
          </a:xfrm>
          <a:custGeom>
            <a:avLst/>
            <a:gdLst/>
            <a:ahLst/>
            <a:cxnLst/>
            <a:rect l="0" t="0" r="0" b="0"/>
            <a:pathLst>
              <a:path w="144925" h="8466">
                <a:moveTo>
                  <a:pt x="0" y="6003"/>
                </a:moveTo>
                <a:lnTo>
                  <a:pt x="52142" y="2650"/>
                </a:lnTo>
                <a:lnTo>
                  <a:pt x="90988" y="1118"/>
                </a:lnTo>
                <a:lnTo>
                  <a:pt x="139311" y="0"/>
                </a:lnTo>
                <a:lnTo>
                  <a:pt x="141182" y="916"/>
                </a:lnTo>
                <a:lnTo>
                  <a:pt x="142430" y="2480"/>
                </a:lnTo>
                <a:lnTo>
                  <a:pt x="144924" y="8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17"/>
          <p:cNvSpPr/>
          <p:nvPr/>
        </p:nvSpPr>
        <p:spPr>
          <a:xfrm>
            <a:off x="3157537" y="1500187"/>
            <a:ext cx="291466" cy="282894"/>
          </a:xfrm>
          <a:custGeom>
            <a:avLst/>
            <a:gdLst/>
            <a:ahLst/>
            <a:cxnLst/>
            <a:rect l="0" t="0" r="0" b="0"/>
            <a:pathLst>
              <a:path w="291466" h="282894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4551" y="20151"/>
                </a:lnTo>
                <a:lnTo>
                  <a:pt x="11932" y="28619"/>
                </a:lnTo>
                <a:lnTo>
                  <a:pt x="20151" y="37161"/>
                </a:lnTo>
                <a:lnTo>
                  <a:pt x="54294" y="71438"/>
                </a:lnTo>
                <a:lnTo>
                  <a:pt x="62548" y="77153"/>
                </a:lnTo>
                <a:lnTo>
                  <a:pt x="71614" y="82868"/>
                </a:lnTo>
                <a:lnTo>
                  <a:pt x="78818" y="88582"/>
                </a:lnTo>
                <a:lnTo>
                  <a:pt x="85195" y="96838"/>
                </a:lnTo>
                <a:lnTo>
                  <a:pt x="88229" y="101706"/>
                </a:lnTo>
                <a:lnTo>
                  <a:pt x="96681" y="109655"/>
                </a:lnTo>
                <a:lnTo>
                  <a:pt x="101601" y="113108"/>
                </a:lnTo>
                <a:lnTo>
                  <a:pt x="105834" y="117316"/>
                </a:lnTo>
                <a:lnTo>
                  <a:pt x="109608" y="122025"/>
                </a:lnTo>
                <a:lnTo>
                  <a:pt x="113078" y="127070"/>
                </a:lnTo>
                <a:lnTo>
                  <a:pt x="122012" y="135216"/>
                </a:lnTo>
                <a:lnTo>
                  <a:pt x="127061" y="138721"/>
                </a:lnTo>
                <a:lnTo>
                  <a:pt x="133285" y="143916"/>
                </a:lnTo>
                <a:lnTo>
                  <a:pt x="140292" y="150236"/>
                </a:lnTo>
                <a:lnTo>
                  <a:pt x="158726" y="167704"/>
                </a:lnTo>
                <a:lnTo>
                  <a:pt x="178038" y="186691"/>
                </a:lnTo>
                <a:lnTo>
                  <a:pt x="221743" y="230322"/>
                </a:lnTo>
                <a:lnTo>
                  <a:pt x="226886" y="234511"/>
                </a:lnTo>
                <a:lnTo>
                  <a:pt x="232220" y="238256"/>
                </a:lnTo>
                <a:lnTo>
                  <a:pt x="237681" y="241704"/>
                </a:lnTo>
                <a:lnTo>
                  <a:pt x="246288" y="248077"/>
                </a:lnTo>
                <a:lnTo>
                  <a:pt x="249917" y="251109"/>
                </a:lnTo>
                <a:lnTo>
                  <a:pt x="252337" y="254084"/>
                </a:lnTo>
                <a:lnTo>
                  <a:pt x="253949" y="257019"/>
                </a:lnTo>
                <a:lnTo>
                  <a:pt x="255024" y="259929"/>
                </a:lnTo>
                <a:lnTo>
                  <a:pt x="257646" y="262821"/>
                </a:lnTo>
                <a:lnTo>
                  <a:pt x="265640" y="268574"/>
                </a:lnTo>
                <a:lnTo>
                  <a:pt x="273002" y="271766"/>
                </a:lnTo>
                <a:lnTo>
                  <a:pt x="276299" y="272618"/>
                </a:lnTo>
                <a:lnTo>
                  <a:pt x="278497" y="274138"/>
                </a:lnTo>
                <a:lnTo>
                  <a:pt x="279962" y="276103"/>
                </a:lnTo>
                <a:lnTo>
                  <a:pt x="280939" y="278367"/>
                </a:lnTo>
                <a:lnTo>
                  <a:pt x="282542" y="279875"/>
                </a:lnTo>
                <a:lnTo>
                  <a:pt x="284564" y="280881"/>
                </a:lnTo>
                <a:lnTo>
                  <a:pt x="291465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8"/>
          <p:cNvSpPr/>
          <p:nvPr/>
        </p:nvSpPr>
        <p:spPr>
          <a:xfrm>
            <a:off x="3081788" y="1483042"/>
            <a:ext cx="272917" cy="338782"/>
          </a:xfrm>
          <a:custGeom>
            <a:avLst/>
            <a:gdLst/>
            <a:ahLst/>
            <a:cxnLst/>
            <a:rect l="0" t="0" r="0" b="0"/>
            <a:pathLst>
              <a:path w="272917" h="338782">
                <a:moveTo>
                  <a:pt x="272916" y="0"/>
                </a:moveTo>
                <a:lnTo>
                  <a:pt x="268366" y="4551"/>
                </a:lnTo>
                <a:lnTo>
                  <a:pt x="265120" y="10654"/>
                </a:lnTo>
                <a:lnTo>
                  <a:pt x="261052" y="19485"/>
                </a:lnTo>
                <a:lnTo>
                  <a:pt x="256434" y="30135"/>
                </a:lnTo>
                <a:lnTo>
                  <a:pt x="250498" y="41998"/>
                </a:lnTo>
                <a:lnTo>
                  <a:pt x="243683" y="54668"/>
                </a:lnTo>
                <a:lnTo>
                  <a:pt x="236283" y="67878"/>
                </a:lnTo>
                <a:lnTo>
                  <a:pt x="229444" y="78590"/>
                </a:lnTo>
                <a:lnTo>
                  <a:pt x="222980" y="87636"/>
                </a:lnTo>
                <a:lnTo>
                  <a:pt x="216765" y="95571"/>
                </a:lnTo>
                <a:lnTo>
                  <a:pt x="210718" y="103719"/>
                </a:lnTo>
                <a:lnTo>
                  <a:pt x="198918" y="120392"/>
                </a:lnTo>
                <a:lnTo>
                  <a:pt x="193104" y="127887"/>
                </a:lnTo>
                <a:lnTo>
                  <a:pt x="187323" y="134788"/>
                </a:lnTo>
                <a:lnTo>
                  <a:pt x="181564" y="141294"/>
                </a:lnTo>
                <a:lnTo>
                  <a:pt x="165005" y="158682"/>
                </a:lnTo>
                <a:lnTo>
                  <a:pt x="155256" y="168653"/>
                </a:lnTo>
                <a:lnTo>
                  <a:pt x="144946" y="180063"/>
                </a:lnTo>
                <a:lnTo>
                  <a:pt x="123331" y="205440"/>
                </a:lnTo>
                <a:lnTo>
                  <a:pt x="85190" y="251054"/>
                </a:lnTo>
                <a:lnTo>
                  <a:pt x="73471" y="264524"/>
                </a:lnTo>
                <a:lnTo>
                  <a:pt x="62800" y="276362"/>
                </a:lnTo>
                <a:lnTo>
                  <a:pt x="44277" y="296183"/>
                </a:lnTo>
                <a:lnTo>
                  <a:pt x="9585" y="331871"/>
                </a:lnTo>
                <a:lnTo>
                  <a:pt x="3334" y="338150"/>
                </a:lnTo>
                <a:lnTo>
                  <a:pt x="1755" y="338781"/>
                </a:lnTo>
                <a:lnTo>
                  <a:pt x="702" y="338249"/>
                </a:lnTo>
                <a:lnTo>
                  <a:pt x="0" y="336942"/>
                </a:lnTo>
                <a:lnTo>
                  <a:pt x="485" y="335118"/>
                </a:lnTo>
                <a:lnTo>
                  <a:pt x="7169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19"/>
          <p:cNvSpPr/>
          <p:nvPr/>
        </p:nvSpPr>
        <p:spPr>
          <a:xfrm>
            <a:off x="3491864" y="1620202"/>
            <a:ext cx="308612" cy="8542"/>
          </a:xfrm>
          <a:custGeom>
            <a:avLst/>
            <a:gdLst/>
            <a:ahLst/>
            <a:cxnLst/>
            <a:rect l="0" t="0" r="0" b="0"/>
            <a:pathLst>
              <a:path w="308612" h="8542">
                <a:moveTo>
                  <a:pt x="0" y="0"/>
                </a:moveTo>
                <a:lnTo>
                  <a:pt x="4552" y="4551"/>
                </a:lnTo>
                <a:lnTo>
                  <a:pt x="7797" y="5891"/>
                </a:lnTo>
                <a:lnTo>
                  <a:pt x="11865" y="6785"/>
                </a:lnTo>
                <a:lnTo>
                  <a:pt x="16483" y="7381"/>
                </a:lnTo>
                <a:lnTo>
                  <a:pt x="21466" y="7778"/>
                </a:lnTo>
                <a:lnTo>
                  <a:pt x="26694" y="8043"/>
                </a:lnTo>
                <a:lnTo>
                  <a:pt x="37582" y="8337"/>
                </a:lnTo>
                <a:lnTo>
                  <a:pt x="79433" y="8541"/>
                </a:lnTo>
                <a:lnTo>
                  <a:pt x="90103" y="7599"/>
                </a:lnTo>
                <a:lnTo>
                  <a:pt x="100074" y="6019"/>
                </a:lnTo>
                <a:lnTo>
                  <a:pt x="109578" y="4013"/>
                </a:lnTo>
                <a:lnTo>
                  <a:pt x="118772" y="2675"/>
                </a:lnTo>
                <a:lnTo>
                  <a:pt x="127759" y="1783"/>
                </a:lnTo>
                <a:lnTo>
                  <a:pt x="136608" y="1189"/>
                </a:lnTo>
                <a:lnTo>
                  <a:pt x="166760" y="529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20"/>
          <p:cNvSpPr/>
          <p:nvPr/>
        </p:nvSpPr>
        <p:spPr>
          <a:xfrm>
            <a:off x="3586162" y="1508760"/>
            <a:ext cx="102871" cy="282893"/>
          </a:xfrm>
          <a:custGeom>
            <a:avLst/>
            <a:gdLst/>
            <a:ahLst/>
            <a:cxnLst/>
            <a:rect l="0" t="0" r="0" b="0"/>
            <a:pathLst>
              <a:path w="102871" h="282893">
                <a:moveTo>
                  <a:pt x="0" y="0"/>
                </a:moveTo>
                <a:lnTo>
                  <a:pt x="0" y="26693"/>
                </a:lnTo>
                <a:lnTo>
                  <a:pt x="953" y="30178"/>
                </a:lnTo>
                <a:lnTo>
                  <a:pt x="2540" y="33453"/>
                </a:lnTo>
                <a:lnTo>
                  <a:pt x="4551" y="36589"/>
                </a:lnTo>
                <a:lnTo>
                  <a:pt x="34686" y="86512"/>
                </a:lnTo>
                <a:lnTo>
                  <a:pt x="46936" y="108157"/>
                </a:lnTo>
                <a:lnTo>
                  <a:pt x="70708" y="152527"/>
                </a:lnTo>
                <a:lnTo>
                  <a:pt x="78572" y="168359"/>
                </a:lnTo>
                <a:lnTo>
                  <a:pt x="83813" y="179867"/>
                </a:lnTo>
                <a:lnTo>
                  <a:pt x="87308" y="188491"/>
                </a:lnTo>
                <a:lnTo>
                  <a:pt x="90591" y="196146"/>
                </a:lnTo>
                <a:lnTo>
                  <a:pt x="96777" y="209731"/>
                </a:lnTo>
                <a:lnTo>
                  <a:pt x="98808" y="215068"/>
                </a:lnTo>
                <a:lnTo>
                  <a:pt x="101065" y="223538"/>
                </a:lnTo>
                <a:lnTo>
                  <a:pt x="101667" y="230940"/>
                </a:lnTo>
                <a:lnTo>
                  <a:pt x="102068" y="240637"/>
                </a:lnTo>
                <a:lnTo>
                  <a:pt x="10287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21"/>
          <p:cNvSpPr/>
          <p:nvPr/>
        </p:nvSpPr>
        <p:spPr>
          <a:xfrm>
            <a:off x="3714750" y="1493250"/>
            <a:ext cx="308199" cy="474116"/>
          </a:xfrm>
          <a:custGeom>
            <a:avLst/>
            <a:gdLst/>
            <a:ahLst/>
            <a:cxnLst/>
            <a:rect l="0" t="0" r="0" b="0"/>
            <a:pathLst>
              <a:path w="308199" h="474116">
                <a:moveTo>
                  <a:pt x="111442" y="32655"/>
                </a:moveTo>
                <a:lnTo>
                  <a:pt x="111442" y="46307"/>
                </a:lnTo>
                <a:lnTo>
                  <a:pt x="110490" y="54139"/>
                </a:lnTo>
                <a:lnTo>
                  <a:pt x="108902" y="63170"/>
                </a:lnTo>
                <a:lnTo>
                  <a:pt x="106891" y="73001"/>
                </a:lnTo>
                <a:lnTo>
                  <a:pt x="104657" y="86464"/>
                </a:lnTo>
                <a:lnTo>
                  <a:pt x="104061" y="91387"/>
                </a:lnTo>
                <a:lnTo>
                  <a:pt x="105939" y="101938"/>
                </a:lnTo>
                <a:lnTo>
                  <a:pt x="108996" y="112977"/>
                </a:lnTo>
                <a:lnTo>
                  <a:pt x="110355" y="124234"/>
                </a:lnTo>
                <a:lnTo>
                  <a:pt x="111119" y="136730"/>
                </a:lnTo>
                <a:lnTo>
                  <a:pt x="113839" y="148443"/>
                </a:lnTo>
                <a:lnTo>
                  <a:pt x="118223" y="161268"/>
                </a:lnTo>
                <a:lnTo>
                  <a:pt x="126045" y="173844"/>
                </a:lnTo>
                <a:lnTo>
                  <a:pt x="131585" y="180495"/>
                </a:lnTo>
                <a:lnTo>
                  <a:pt x="139762" y="186627"/>
                </a:lnTo>
                <a:lnTo>
                  <a:pt x="148794" y="192527"/>
                </a:lnTo>
                <a:lnTo>
                  <a:pt x="155983" y="198324"/>
                </a:lnTo>
                <a:lnTo>
                  <a:pt x="162353" y="201535"/>
                </a:lnTo>
                <a:lnTo>
                  <a:pt x="171294" y="203343"/>
                </a:lnTo>
                <a:lnTo>
                  <a:pt x="174203" y="203597"/>
                </a:lnTo>
                <a:lnTo>
                  <a:pt x="177096" y="202814"/>
                </a:lnTo>
                <a:lnTo>
                  <a:pt x="182849" y="199403"/>
                </a:lnTo>
                <a:lnTo>
                  <a:pt x="191443" y="192128"/>
                </a:lnTo>
                <a:lnTo>
                  <a:pt x="200022" y="183940"/>
                </a:lnTo>
                <a:lnTo>
                  <a:pt x="217169" y="166943"/>
                </a:lnTo>
                <a:lnTo>
                  <a:pt x="219075" y="163138"/>
                </a:lnTo>
                <a:lnTo>
                  <a:pt x="222708" y="148680"/>
                </a:lnTo>
                <a:lnTo>
                  <a:pt x="226934" y="137879"/>
                </a:lnTo>
                <a:lnTo>
                  <a:pt x="231987" y="126729"/>
                </a:lnTo>
                <a:lnTo>
                  <a:pt x="238360" y="114470"/>
                </a:lnTo>
                <a:lnTo>
                  <a:pt x="242727" y="107201"/>
                </a:lnTo>
                <a:lnTo>
                  <a:pt x="250753" y="92456"/>
                </a:lnTo>
                <a:lnTo>
                  <a:pt x="254321" y="79553"/>
                </a:lnTo>
                <a:lnTo>
                  <a:pt x="260880" y="47926"/>
                </a:lnTo>
                <a:lnTo>
                  <a:pt x="262502" y="39026"/>
                </a:lnTo>
                <a:lnTo>
                  <a:pt x="264305" y="26596"/>
                </a:lnTo>
                <a:lnTo>
                  <a:pt x="265319" y="14244"/>
                </a:lnTo>
                <a:lnTo>
                  <a:pt x="265620" y="0"/>
                </a:lnTo>
                <a:lnTo>
                  <a:pt x="265691" y="9569"/>
                </a:lnTo>
                <a:lnTo>
                  <a:pt x="265736" y="39524"/>
                </a:lnTo>
                <a:lnTo>
                  <a:pt x="268597" y="53427"/>
                </a:lnTo>
                <a:lnTo>
                  <a:pt x="279396" y="96814"/>
                </a:lnTo>
                <a:lnTo>
                  <a:pt x="288641" y="130703"/>
                </a:lnTo>
                <a:lnTo>
                  <a:pt x="292440" y="143740"/>
                </a:lnTo>
                <a:lnTo>
                  <a:pt x="294972" y="154336"/>
                </a:lnTo>
                <a:lnTo>
                  <a:pt x="296660" y="163306"/>
                </a:lnTo>
                <a:lnTo>
                  <a:pt x="297786" y="171190"/>
                </a:lnTo>
                <a:lnTo>
                  <a:pt x="301577" y="192651"/>
                </a:lnTo>
                <a:lnTo>
                  <a:pt x="303921" y="205041"/>
                </a:lnTo>
                <a:lnTo>
                  <a:pt x="305484" y="217112"/>
                </a:lnTo>
                <a:lnTo>
                  <a:pt x="306525" y="228968"/>
                </a:lnTo>
                <a:lnTo>
                  <a:pt x="307220" y="240683"/>
                </a:lnTo>
                <a:lnTo>
                  <a:pt x="307992" y="266399"/>
                </a:lnTo>
                <a:lnTo>
                  <a:pt x="308198" y="279924"/>
                </a:lnTo>
                <a:lnTo>
                  <a:pt x="307383" y="291798"/>
                </a:lnTo>
                <a:lnTo>
                  <a:pt x="305887" y="302572"/>
                </a:lnTo>
                <a:lnTo>
                  <a:pt x="303936" y="312612"/>
                </a:lnTo>
                <a:lnTo>
                  <a:pt x="301684" y="322163"/>
                </a:lnTo>
                <a:lnTo>
                  <a:pt x="299230" y="331388"/>
                </a:lnTo>
                <a:lnTo>
                  <a:pt x="296642" y="340395"/>
                </a:lnTo>
                <a:lnTo>
                  <a:pt x="293963" y="348305"/>
                </a:lnTo>
                <a:lnTo>
                  <a:pt x="288447" y="362174"/>
                </a:lnTo>
                <a:lnTo>
                  <a:pt x="283738" y="368539"/>
                </a:lnTo>
                <a:lnTo>
                  <a:pt x="277741" y="374687"/>
                </a:lnTo>
                <a:lnTo>
                  <a:pt x="270886" y="380692"/>
                </a:lnTo>
                <a:lnTo>
                  <a:pt x="264410" y="387552"/>
                </a:lnTo>
                <a:lnTo>
                  <a:pt x="258188" y="394983"/>
                </a:lnTo>
                <a:lnTo>
                  <a:pt x="252135" y="402794"/>
                </a:lnTo>
                <a:lnTo>
                  <a:pt x="245243" y="409907"/>
                </a:lnTo>
                <a:lnTo>
                  <a:pt x="237790" y="416554"/>
                </a:lnTo>
                <a:lnTo>
                  <a:pt x="229964" y="422890"/>
                </a:lnTo>
                <a:lnTo>
                  <a:pt x="221889" y="429019"/>
                </a:lnTo>
                <a:lnTo>
                  <a:pt x="205297" y="440909"/>
                </a:lnTo>
                <a:lnTo>
                  <a:pt x="194014" y="446747"/>
                </a:lnTo>
                <a:lnTo>
                  <a:pt x="180778" y="452543"/>
                </a:lnTo>
                <a:lnTo>
                  <a:pt x="166238" y="458313"/>
                </a:lnTo>
                <a:lnTo>
                  <a:pt x="153688" y="462159"/>
                </a:lnTo>
                <a:lnTo>
                  <a:pt x="142463" y="464724"/>
                </a:lnTo>
                <a:lnTo>
                  <a:pt x="132123" y="466433"/>
                </a:lnTo>
                <a:lnTo>
                  <a:pt x="122371" y="468525"/>
                </a:lnTo>
                <a:lnTo>
                  <a:pt x="113014" y="470872"/>
                </a:lnTo>
                <a:lnTo>
                  <a:pt x="103917" y="473390"/>
                </a:lnTo>
                <a:lnTo>
                  <a:pt x="95948" y="474115"/>
                </a:lnTo>
                <a:lnTo>
                  <a:pt x="88731" y="473647"/>
                </a:lnTo>
                <a:lnTo>
                  <a:pt x="82013" y="472382"/>
                </a:lnTo>
                <a:lnTo>
                  <a:pt x="75631" y="471539"/>
                </a:lnTo>
                <a:lnTo>
                  <a:pt x="69470" y="470977"/>
                </a:lnTo>
                <a:lnTo>
                  <a:pt x="63458" y="470602"/>
                </a:lnTo>
                <a:lnTo>
                  <a:pt x="55640" y="469399"/>
                </a:lnTo>
                <a:lnTo>
                  <a:pt x="46618" y="467645"/>
                </a:lnTo>
                <a:lnTo>
                  <a:pt x="36794" y="465523"/>
                </a:lnTo>
                <a:lnTo>
                  <a:pt x="29292" y="463156"/>
                </a:lnTo>
                <a:lnTo>
                  <a:pt x="23337" y="460626"/>
                </a:lnTo>
                <a:lnTo>
                  <a:pt x="14182" y="455274"/>
                </a:lnTo>
                <a:lnTo>
                  <a:pt x="6938" y="449720"/>
                </a:lnTo>
                <a:lnTo>
                  <a:pt x="4625" y="446906"/>
                </a:lnTo>
                <a:lnTo>
                  <a:pt x="3083" y="444077"/>
                </a:lnTo>
                <a:lnTo>
                  <a:pt x="2056" y="441239"/>
                </a:lnTo>
                <a:lnTo>
                  <a:pt x="609" y="428142"/>
                </a:lnTo>
                <a:lnTo>
                  <a:pt x="270" y="417659"/>
                </a:lnTo>
                <a:lnTo>
                  <a:pt x="0" y="4012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22"/>
          <p:cNvSpPr/>
          <p:nvPr/>
        </p:nvSpPr>
        <p:spPr>
          <a:xfrm>
            <a:off x="4143375" y="1537309"/>
            <a:ext cx="180023" cy="30267"/>
          </a:xfrm>
          <a:custGeom>
            <a:avLst/>
            <a:gdLst/>
            <a:ahLst/>
            <a:cxnLst/>
            <a:rect l="0" t="0" r="0" b="0"/>
            <a:pathLst>
              <a:path w="180023" h="30267">
                <a:moveTo>
                  <a:pt x="0" y="22885"/>
                </a:moveTo>
                <a:lnTo>
                  <a:pt x="4550" y="27436"/>
                </a:lnTo>
                <a:lnTo>
                  <a:pt x="7796" y="28777"/>
                </a:lnTo>
                <a:lnTo>
                  <a:pt x="11865" y="29671"/>
                </a:lnTo>
                <a:lnTo>
                  <a:pt x="16482" y="30266"/>
                </a:lnTo>
                <a:lnTo>
                  <a:pt x="20513" y="29711"/>
                </a:lnTo>
                <a:lnTo>
                  <a:pt x="24153" y="28388"/>
                </a:lnTo>
                <a:lnTo>
                  <a:pt x="27532" y="26554"/>
                </a:lnTo>
                <a:lnTo>
                  <a:pt x="35499" y="24379"/>
                </a:lnTo>
                <a:lnTo>
                  <a:pt x="46526" y="21976"/>
                </a:lnTo>
                <a:lnTo>
                  <a:pt x="76875" y="15814"/>
                </a:lnTo>
                <a:lnTo>
                  <a:pt x="134537" y="3539"/>
                </a:lnTo>
                <a:lnTo>
                  <a:pt x="145889" y="1416"/>
                </a:lnTo>
                <a:lnTo>
                  <a:pt x="154409" y="0"/>
                </a:lnTo>
                <a:lnTo>
                  <a:pt x="161042" y="8"/>
                </a:lnTo>
                <a:lnTo>
                  <a:pt x="166416" y="967"/>
                </a:lnTo>
                <a:lnTo>
                  <a:pt x="180022" y="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23"/>
          <p:cNvSpPr/>
          <p:nvPr/>
        </p:nvSpPr>
        <p:spPr>
          <a:xfrm>
            <a:off x="4100512" y="1620202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36633" y="42862"/>
                </a:lnTo>
                <a:lnTo>
                  <a:pt x="44425" y="41910"/>
                </a:lnTo>
                <a:lnTo>
                  <a:pt x="52477" y="40323"/>
                </a:lnTo>
                <a:lnTo>
                  <a:pt x="60702" y="38312"/>
                </a:lnTo>
                <a:lnTo>
                  <a:pt x="67138" y="36971"/>
                </a:lnTo>
                <a:lnTo>
                  <a:pt x="72381" y="36077"/>
                </a:lnTo>
                <a:lnTo>
                  <a:pt x="76829" y="35482"/>
                </a:lnTo>
                <a:lnTo>
                  <a:pt x="94471" y="32280"/>
                </a:lnTo>
                <a:lnTo>
                  <a:pt x="144603" y="22463"/>
                </a:lnTo>
                <a:lnTo>
                  <a:pt x="156409" y="19738"/>
                </a:lnTo>
                <a:lnTo>
                  <a:pt x="167138" y="16968"/>
                </a:lnTo>
                <a:lnTo>
                  <a:pt x="177148" y="14170"/>
                </a:lnTo>
                <a:lnTo>
                  <a:pt x="184773" y="11352"/>
                </a:lnTo>
                <a:lnTo>
                  <a:pt x="190810" y="8520"/>
                </a:lnTo>
                <a:lnTo>
                  <a:pt x="195786" y="5680"/>
                </a:lnTo>
                <a:lnTo>
                  <a:pt x="201009" y="3787"/>
                </a:lnTo>
                <a:lnTo>
                  <a:pt x="206396" y="2525"/>
                </a:lnTo>
                <a:lnTo>
                  <a:pt x="211892" y="1683"/>
                </a:lnTo>
                <a:lnTo>
                  <a:pt x="218414" y="1122"/>
                </a:lnTo>
                <a:lnTo>
                  <a:pt x="225619" y="74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24"/>
          <p:cNvSpPr/>
          <p:nvPr/>
        </p:nvSpPr>
        <p:spPr>
          <a:xfrm>
            <a:off x="4443412" y="1560194"/>
            <a:ext cx="145734" cy="17147"/>
          </a:xfrm>
          <a:custGeom>
            <a:avLst/>
            <a:gdLst/>
            <a:ahLst/>
            <a:cxnLst/>
            <a:rect l="0" t="0" r="0" b="0"/>
            <a:pathLst>
              <a:path w="145734" h="17147">
                <a:moveTo>
                  <a:pt x="0" y="17146"/>
                </a:moveTo>
                <a:lnTo>
                  <a:pt x="22754" y="12595"/>
                </a:lnTo>
                <a:lnTo>
                  <a:pt x="36125" y="11254"/>
                </a:lnTo>
                <a:lnTo>
                  <a:pt x="51705" y="10361"/>
                </a:lnTo>
                <a:lnTo>
                  <a:pt x="97314" y="8926"/>
                </a:lnTo>
                <a:lnTo>
                  <a:pt x="103929" y="7856"/>
                </a:lnTo>
                <a:lnTo>
                  <a:pt x="110243" y="6190"/>
                </a:lnTo>
                <a:lnTo>
                  <a:pt x="116358" y="4127"/>
                </a:lnTo>
                <a:lnTo>
                  <a:pt x="122340" y="2751"/>
                </a:lnTo>
                <a:lnTo>
                  <a:pt x="128232" y="1834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25"/>
          <p:cNvSpPr/>
          <p:nvPr/>
        </p:nvSpPr>
        <p:spPr>
          <a:xfrm>
            <a:off x="4503420" y="1384152"/>
            <a:ext cx="299520" cy="325745"/>
          </a:xfrm>
          <a:custGeom>
            <a:avLst/>
            <a:gdLst/>
            <a:ahLst/>
            <a:cxnLst/>
            <a:rect l="0" t="0" r="0" b="0"/>
            <a:pathLst>
              <a:path w="299520" h="325745">
                <a:moveTo>
                  <a:pt x="85725" y="38883"/>
                </a:moveTo>
                <a:lnTo>
                  <a:pt x="99377" y="29781"/>
                </a:lnTo>
                <a:lnTo>
                  <a:pt x="105304" y="26147"/>
                </a:lnTo>
                <a:lnTo>
                  <a:pt x="111160" y="22772"/>
                </a:lnTo>
                <a:lnTo>
                  <a:pt x="122747" y="16482"/>
                </a:lnTo>
                <a:lnTo>
                  <a:pt x="134246" y="10512"/>
                </a:lnTo>
                <a:lnTo>
                  <a:pt x="143167" y="7223"/>
                </a:lnTo>
                <a:lnTo>
                  <a:pt x="151259" y="4809"/>
                </a:lnTo>
                <a:lnTo>
                  <a:pt x="156085" y="2832"/>
                </a:lnTo>
                <a:lnTo>
                  <a:pt x="161206" y="561"/>
                </a:lnTo>
                <a:lnTo>
                  <a:pt x="166525" y="0"/>
                </a:lnTo>
                <a:lnTo>
                  <a:pt x="171977" y="578"/>
                </a:lnTo>
                <a:lnTo>
                  <a:pt x="177516" y="1916"/>
                </a:lnTo>
                <a:lnTo>
                  <a:pt x="184067" y="2808"/>
                </a:lnTo>
                <a:lnTo>
                  <a:pt x="191291" y="3403"/>
                </a:lnTo>
                <a:lnTo>
                  <a:pt x="205032" y="4064"/>
                </a:lnTo>
                <a:lnTo>
                  <a:pt x="214316" y="4358"/>
                </a:lnTo>
                <a:lnTo>
                  <a:pt x="219077" y="5388"/>
                </a:lnTo>
                <a:lnTo>
                  <a:pt x="224156" y="7028"/>
                </a:lnTo>
                <a:lnTo>
                  <a:pt x="229447" y="9074"/>
                </a:lnTo>
                <a:lnTo>
                  <a:pt x="237866" y="11347"/>
                </a:lnTo>
                <a:lnTo>
                  <a:pt x="241445" y="11953"/>
                </a:lnTo>
                <a:lnTo>
                  <a:pt x="250501" y="17706"/>
                </a:lnTo>
                <a:lnTo>
                  <a:pt x="255583" y="21908"/>
                </a:lnTo>
                <a:lnTo>
                  <a:pt x="263770" y="29116"/>
                </a:lnTo>
                <a:lnTo>
                  <a:pt x="267286" y="32371"/>
                </a:lnTo>
                <a:lnTo>
                  <a:pt x="269631" y="37399"/>
                </a:lnTo>
                <a:lnTo>
                  <a:pt x="271194" y="43609"/>
                </a:lnTo>
                <a:lnTo>
                  <a:pt x="272235" y="50606"/>
                </a:lnTo>
                <a:lnTo>
                  <a:pt x="271025" y="58128"/>
                </a:lnTo>
                <a:lnTo>
                  <a:pt x="268313" y="66000"/>
                </a:lnTo>
                <a:lnTo>
                  <a:pt x="264600" y="74106"/>
                </a:lnTo>
                <a:lnTo>
                  <a:pt x="261172" y="80462"/>
                </a:lnTo>
                <a:lnTo>
                  <a:pt x="254824" y="90065"/>
                </a:lnTo>
                <a:lnTo>
                  <a:pt x="248940" y="95864"/>
                </a:lnTo>
                <a:lnTo>
                  <a:pt x="241207" y="102588"/>
                </a:lnTo>
                <a:lnTo>
                  <a:pt x="232242" y="109928"/>
                </a:lnTo>
                <a:lnTo>
                  <a:pt x="224360" y="116726"/>
                </a:lnTo>
                <a:lnTo>
                  <a:pt x="217201" y="123163"/>
                </a:lnTo>
                <a:lnTo>
                  <a:pt x="210523" y="129360"/>
                </a:lnTo>
                <a:lnTo>
                  <a:pt x="204166" y="134443"/>
                </a:lnTo>
                <a:lnTo>
                  <a:pt x="198023" y="138785"/>
                </a:lnTo>
                <a:lnTo>
                  <a:pt x="169925" y="157147"/>
                </a:lnTo>
                <a:lnTo>
                  <a:pt x="162813" y="161541"/>
                </a:lnTo>
                <a:lnTo>
                  <a:pt x="156167" y="165422"/>
                </a:lnTo>
                <a:lnTo>
                  <a:pt x="149832" y="168962"/>
                </a:lnTo>
                <a:lnTo>
                  <a:pt x="144655" y="172275"/>
                </a:lnTo>
                <a:lnTo>
                  <a:pt x="136363" y="178496"/>
                </a:lnTo>
                <a:lnTo>
                  <a:pt x="134724" y="180535"/>
                </a:lnTo>
                <a:lnTo>
                  <a:pt x="134583" y="181895"/>
                </a:lnTo>
                <a:lnTo>
                  <a:pt x="135442" y="182802"/>
                </a:lnTo>
                <a:lnTo>
                  <a:pt x="136967" y="183406"/>
                </a:lnTo>
                <a:lnTo>
                  <a:pt x="141201" y="184078"/>
                </a:lnTo>
                <a:lnTo>
                  <a:pt x="158958" y="184376"/>
                </a:lnTo>
                <a:lnTo>
                  <a:pt x="171695" y="184456"/>
                </a:lnTo>
                <a:lnTo>
                  <a:pt x="184948" y="185461"/>
                </a:lnTo>
                <a:lnTo>
                  <a:pt x="198546" y="187084"/>
                </a:lnTo>
                <a:lnTo>
                  <a:pt x="212374" y="189119"/>
                </a:lnTo>
                <a:lnTo>
                  <a:pt x="223497" y="190475"/>
                </a:lnTo>
                <a:lnTo>
                  <a:pt x="232818" y="191379"/>
                </a:lnTo>
                <a:lnTo>
                  <a:pt x="240937" y="191982"/>
                </a:lnTo>
                <a:lnTo>
                  <a:pt x="248255" y="193336"/>
                </a:lnTo>
                <a:lnTo>
                  <a:pt x="255038" y="195192"/>
                </a:lnTo>
                <a:lnTo>
                  <a:pt x="261465" y="197381"/>
                </a:lnTo>
                <a:lnTo>
                  <a:pt x="266702" y="199793"/>
                </a:lnTo>
                <a:lnTo>
                  <a:pt x="275062" y="205013"/>
                </a:lnTo>
                <a:lnTo>
                  <a:pt x="281952" y="210508"/>
                </a:lnTo>
                <a:lnTo>
                  <a:pt x="285123" y="213307"/>
                </a:lnTo>
                <a:lnTo>
                  <a:pt x="291186" y="221497"/>
                </a:lnTo>
                <a:lnTo>
                  <a:pt x="294136" y="226348"/>
                </a:lnTo>
                <a:lnTo>
                  <a:pt x="296103" y="231487"/>
                </a:lnTo>
                <a:lnTo>
                  <a:pt x="297415" y="236818"/>
                </a:lnTo>
                <a:lnTo>
                  <a:pt x="298871" y="246869"/>
                </a:lnTo>
                <a:lnTo>
                  <a:pt x="299519" y="254511"/>
                </a:lnTo>
                <a:lnTo>
                  <a:pt x="298739" y="257882"/>
                </a:lnTo>
                <a:lnTo>
                  <a:pt x="295333" y="264168"/>
                </a:lnTo>
                <a:lnTo>
                  <a:pt x="288104" y="272677"/>
                </a:lnTo>
                <a:lnTo>
                  <a:pt x="283509" y="277613"/>
                </a:lnTo>
                <a:lnTo>
                  <a:pt x="277588" y="281856"/>
                </a:lnTo>
                <a:lnTo>
                  <a:pt x="270783" y="285637"/>
                </a:lnTo>
                <a:lnTo>
                  <a:pt x="254650" y="293331"/>
                </a:lnTo>
                <a:lnTo>
                  <a:pt x="234780" y="303101"/>
                </a:lnTo>
                <a:lnTo>
                  <a:pt x="225100" y="306468"/>
                </a:lnTo>
                <a:lnTo>
                  <a:pt x="215789" y="308713"/>
                </a:lnTo>
                <a:lnTo>
                  <a:pt x="206724" y="310209"/>
                </a:lnTo>
                <a:lnTo>
                  <a:pt x="196871" y="312160"/>
                </a:lnTo>
                <a:lnTo>
                  <a:pt x="175763" y="316867"/>
                </a:lnTo>
                <a:lnTo>
                  <a:pt x="161942" y="319455"/>
                </a:lnTo>
                <a:lnTo>
                  <a:pt x="128807" y="324871"/>
                </a:lnTo>
                <a:lnTo>
                  <a:pt x="114446" y="325744"/>
                </a:lnTo>
                <a:lnTo>
                  <a:pt x="102015" y="325374"/>
                </a:lnTo>
                <a:lnTo>
                  <a:pt x="90870" y="324174"/>
                </a:lnTo>
                <a:lnTo>
                  <a:pt x="81535" y="323374"/>
                </a:lnTo>
                <a:lnTo>
                  <a:pt x="73406" y="322841"/>
                </a:lnTo>
                <a:lnTo>
                  <a:pt x="66082" y="322486"/>
                </a:lnTo>
                <a:lnTo>
                  <a:pt x="58342" y="320344"/>
                </a:lnTo>
                <a:lnTo>
                  <a:pt x="50325" y="317011"/>
                </a:lnTo>
                <a:lnTo>
                  <a:pt x="42122" y="312884"/>
                </a:lnTo>
                <a:lnTo>
                  <a:pt x="35701" y="309180"/>
                </a:lnTo>
                <a:lnTo>
                  <a:pt x="30468" y="305758"/>
                </a:lnTo>
                <a:lnTo>
                  <a:pt x="21161" y="299417"/>
                </a:lnTo>
                <a:lnTo>
                  <a:pt x="16012" y="296392"/>
                </a:lnTo>
                <a:lnTo>
                  <a:pt x="0" y="2874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26"/>
          <p:cNvSpPr/>
          <p:nvPr/>
        </p:nvSpPr>
        <p:spPr>
          <a:xfrm>
            <a:off x="3328987" y="1963102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0" y="0"/>
                </a:moveTo>
                <a:lnTo>
                  <a:pt x="0" y="33170"/>
                </a:lnTo>
                <a:lnTo>
                  <a:pt x="953" y="40211"/>
                </a:lnTo>
                <a:lnTo>
                  <a:pt x="2540" y="48715"/>
                </a:lnTo>
                <a:lnTo>
                  <a:pt x="4550" y="58194"/>
                </a:lnTo>
                <a:lnTo>
                  <a:pt x="6844" y="66418"/>
                </a:lnTo>
                <a:lnTo>
                  <a:pt x="9325" y="73807"/>
                </a:lnTo>
                <a:lnTo>
                  <a:pt x="11931" y="80637"/>
                </a:lnTo>
                <a:lnTo>
                  <a:pt x="13669" y="86143"/>
                </a:lnTo>
                <a:lnTo>
                  <a:pt x="15600" y="94801"/>
                </a:lnTo>
                <a:lnTo>
                  <a:pt x="17068" y="99396"/>
                </a:lnTo>
                <a:lnTo>
                  <a:pt x="18998" y="104364"/>
                </a:lnTo>
                <a:lnTo>
                  <a:pt x="21238" y="109581"/>
                </a:lnTo>
                <a:lnTo>
                  <a:pt x="23684" y="115916"/>
                </a:lnTo>
                <a:lnTo>
                  <a:pt x="28941" y="130576"/>
                </a:lnTo>
                <a:lnTo>
                  <a:pt x="31677" y="137533"/>
                </a:lnTo>
                <a:lnTo>
                  <a:pt x="34453" y="144076"/>
                </a:lnTo>
                <a:lnTo>
                  <a:pt x="37256" y="150343"/>
                </a:lnTo>
                <a:lnTo>
                  <a:pt x="39125" y="156426"/>
                </a:lnTo>
                <a:lnTo>
                  <a:pt x="40371" y="162387"/>
                </a:lnTo>
                <a:lnTo>
                  <a:pt x="41201" y="168265"/>
                </a:lnTo>
                <a:lnTo>
                  <a:pt x="42707" y="175042"/>
                </a:lnTo>
                <a:lnTo>
                  <a:pt x="44664" y="182417"/>
                </a:lnTo>
                <a:lnTo>
                  <a:pt x="46921" y="190191"/>
                </a:lnTo>
                <a:lnTo>
                  <a:pt x="48426" y="197279"/>
                </a:lnTo>
                <a:lnTo>
                  <a:pt x="49429" y="203910"/>
                </a:lnTo>
                <a:lnTo>
                  <a:pt x="50098" y="210235"/>
                </a:lnTo>
                <a:lnTo>
                  <a:pt x="51496" y="216357"/>
                </a:lnTo>
                <a:lnTo>
                  <a:pt x="53380" y="222343"/>
                </a:lnTo>
                <a:lnTo>
                  <a:pt x="55589" y="228239"/>
                </a:lnTo>
                <a:lnTo>
                  <a:pt x="57062" y="235027"/>
                </a:lnTo>
                <a:lnTo>
                  <a:pt x="58044" y="242409"/>
                </a:lnTo>
                <a:lnTo>
                  <a:pt x="58698" y="250189"/>
                </a:lnTo>
                <a:lnTo>
                  <a:pt x="59135" y="259185"/>
                </a:lnTo>
                <a:lnTo>
                  <a:pt x="59749" y="287192"/>
                </a:lnTo>
                <a:lnTo>
                  <a:pt x="59892" y="298456"/>
                </a:lnTo>
                <a:lnTo>
                  <a:pt x="60883" y="302793"/>
                </a:lnTo>
                <a:lnTo>
                  <a:pt x="62497" y="306637"/>
                </a:lnTo>
                <a:lnTo>
                  <a:pt x="66777" y="314058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27"/>
          <p:cNvSpPr/>
          <p:nvPr/>
        </p:nvSpPr>
        <p:spPr>
          <a:xfrm>
            <a:off x="3474720" y="2160270"/>
            <a:ext cx="308610" cy="15954"/>
          </a:xfrm>
          <a:custGeom>
            <a:avLst/>
            <a:gdLst/>
            <a:ahLst/>
            <a:cxnLst/>
            <a:rect l="0" t="0" r="0" b="0"/>
            <a:pathLst>
              <a:path w="308610" h="15954">
                <a:moveTo>
                  <a:pt x="0" y="8572"/>
                </a:moveTo>
                <a:lnTo>
                  <a:pt x="9101" y="13123"/>
                </a:lnTo>
                <a:lnTo>
                  <a:pt x="13688" y="14464"/>
                </a:lnTo>
                <a:lnTo>
                  <a:pt x="18650" y="15357"/>
                </a:lnTo>
                <a:lnTo>
                  <a:pt x="23863" y="15953"/>
                </a:lnTo>
                <a:lnTo>
                  <a:pt x="32101" y="15398"/>
                </a:lnTo>
                <a:lnTo>
                  <a:pt x="42356" y="14075"/>
                </a:lnTo>
                <a:lnTo>
                  <a:pt x="53954" y="12241"/>
                </a:lnTo>
                <a:lnTo>
                  <a:pt x="66449" y="11018"/>
                </a:lnTo>
                <a:lnTo>
                  <a:pt x="79542" y="10202"/>
                </a:lnTo>
                <a:lnTo>
                  <a:pt x="93033" y="9659"/>
                </a:lnTo>
                <a:lnTo>
                  <a:pt x="106790" y="8344"/>
                </a:lnTo>
                <a:lnTo>
                  <a:pt x="120723" y="6515"/>
                </a:lnTo>
                <a:lnTo>
                  <a:pt x="134774" y="4343"/>
                </a:lnTo>
                <a:lnTo>
                  <a:pt x="152714" y="2896"/>
                </a:lnTo>
                <a:lnTo>
                  <a:pt x="173247" y="1930"/>
                </a:lnTo>
                <a:lnTo>
                  <a:pt x="217016" y="858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28"/>
          <p:cNvSpPr/>
          <p:nvPr/>
        </p:nvSpPr>
        <p:spPr>
          <a:xfrm>
            <a:off x="3603307" y="2065972"/>
            <a:ext cx="111444" cy="265749"/>
          </a:xfrm>
          <a:custGeom>
            <a:avLst/>
            <a:gdLst/>
            <a:ahLst/>
            <a:cxnLst/>
            <a:rect l="0" t="0" r="0" b="0"/>
            <a:pathLst>
              <a:path w="111444" h="265749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6844" y="29244"/>
                </a:lnTo>
                <a:lnTo>
                  <a:pt x="11932" y="40302"/>
                </a:lnTo>
                <a:lnTo>
                  <a:pt x="14622" y="47823"/>
                </a:lnTo>
                <a:lnTo>
                  <a:pt x="17368" y="56647"/>
                </a:lnTo>
                <a:lnTo>
                  <a:pt x="20151" y="66340"/>
                </a:lnTo>
                <a:lnTo>
                  <a:pt x="22959" y="74707"/>
                </a:lnTo>
                <a:lnTo>
                  <a:pt x="25783" y="82189"/>
                </a:lnTo>
                <a:lnTo>
                  <a:pt x="28619" y="89083"/>
                </a:lnTo>
                <a:lnTo>
                  <a:pt x="33367" y="98441"/>
                </a:lnTo>
                <a:lnTo>
                  <a:pt x="39390" y="109443"/>
                </a:lnTo>
                <a:lnTo>
                  <a:pt x="51797" y="131509"/>
                </a:lnTo>
                <a:lnTo>
                  <a:pt x="60486" y="147666"/>
                </a:lnTo>
                <a:lnTo>
                  <a:pt x="64136" y="156546"/>
                </a:lnTo>
                <a:lnTo>
                  <a:pt x="67523" y="166277"/>
                </a:lnTo>
                <a:lnTo>
                  <a:pt x="70733" y="176574"/>
                </a:lnTo>
                <a:lnTo>
                  <a:pt x="74778" y="185343"/>
                </a:lnTo>
                <a:lnTo>
                  <a:pt x="79379" y="193095"/>
                </a:lnTo>
                <a:lnTo>
                  <a:pt x="84352" y="200167"/>
                </a:lnTo>
                <a:lnTo>
                  <a:pt x="87667" y="205835"/>
                </a:lnTo>
                <a:lnTo>
                  <a:pt x="89877" y="210566"/>
                </a:lnTo>
                <a:lnTo>
                  <a:pt x="91351" y="214672"/>
                </a:lnTo>
                <a:lnTo>
                  <a:pt x="93285" y="219315"/>
                </a:lnTo>
                <a:lnTo>
                  <a:pt x="95528" y="224315"/>
                </a:lnTo>
                <a:lnTo>
                  <a:pt x="97975" y="229553"/>
                </a:lnTo>
                <a:lnTo>
                  <a:pt x="100559" y="235903"/>
                </a:lnTo>
                <a:lnTo>
                  <a:pt x="103234" y="242994"/>
                </a:lnTo>
                <a:lnTo>
                  <a:pt x="111443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29"/>
          <p:cNvSpPr/>
          <p:nvPr/>
        </p:nvSpPr>
        <p:spPr>
          <a:xfrm>
            <a:off x="3843337" y="2096631"/>
            <a:ext cx="239873" cy="389335"/>
          </a:xfrm>
          <a:custGeom>
            <a:avLst/>
            <a:gdLst/>
            <a:ahLst/>
            <a:cxnLst/>
            <a:rect l="0" t="0" r="0" b="0"/>
            <a:pathLst>
              <a:path w="239873" h="389335">
                <a:moveTo>
                  <a:pt x="0" y="29349"/>
                </a:moveTo>
                <a:lnTo>
                  <a:pt x="0" y="56042"/>
                </a:lnTo>
                <a:lnTo>
                  <a:pt x="953" y="62384"/>
                </a:lnTo>
                <a:lnTo>
                  <a:pt x="2540" y="70422"/>
                </a:lnTo>
                <a:lnTo>
                  <a:pt x="4551" y="79591"/>
                </a:lnTo>
                <a:lnTo>
                  <a:pt x="6844" y="87609"/>
                </a:lnTo>
                <a:lnTo>
                  <a:pt x="9325" y="94859"/>
                </a:lnTo>
                <a:lnTo>
                  <a:pt x="11931" y="101597"/>
                </a:lnTo>
                <a:lnTo>
                  <a:pt x="17368" y="116704"/>
                </a:lnTo>
                <a:lnTo>
                  <a:pt x="28619" y="149686"/>
                </a:lnTo>
                <a:lnTo>
                  <a:pt x="34310" y="161572"/>
                </a:lnTo>
                <a:lnTo>
                  <a:pt x="40013" y="170029"/>
                </a:lnTo>
                <a:lnTo>
                  <a:pt x="45724" y="176963"/>
                </a:lnTo>
                <a:lnTo>
                  <a:pt x="49533" y="179194"/>
                </a:lnTo>
                <a:lnTo>
                  <a:pt x="53977" y="180680"/>
                </a:lnTo>
                <a:lnTo>
                  <a:pt x="58844" y="181671"/>
                </a:lnTo>
                <a:lnTo>
                  <a:pt x="63995" y="183285"/>
                </a:lnTo>
                <a:lnTo>
                  <a:pt x="69333" y="185313"/>
                </a:lnTo>
                <a:lnTo>
                  <a:pt x="74797" y="187617"/>
                </a:lnTo>
                <a:lnTo>
                  <a:pt x="79392" y="189153"/>
                </a:lnTo>
                <a:lnTo>
                  <a:pt x="83408" y="190178"/>
                </a:lnTo>
                <a:lnTo>
                  <a:pt x="87038" y="190860"/>
                </a:lnTo>
                <a:lnTo>
                  <a:pt x="90410" y="190363"/>
                </a:lnTo>
                <a:lnTo>
                  <a:pt x="93611" y="189079"/>
                </a:lnTo>
                <a:lnTo>
                  <a:pt x="96698" y="187271"/>
                </a:lnTo>
                <a:lnTo>
                  <a:pt x="100660" y="186065"/>
                </a:lnTo>
                <a:lnTo>
                  <a:pt x="105207" y="185261"/>
                </a:lnTo>
                <a:lnTo>
                  <a:pt x="110143" y="184725"/>
                </a:lnTo>
                <a:lnTo>
                  <a:pt x="114386" y="183416"/>
                </a:lnTo>
                <a:lnTo>
                  <a:pt x="121641" y="179420"/>
                </a:lnTo>
                <a:lnTo>
                  <a:pt x="123956" y="176069"/>
                </a:lnTo>
                <a:lnTo>
                  <a:pt x="126529" y="167265"/>
                </a:lnTo>
                <a:lnTo>
                  <a:pt x="129121" y="163203"/>
                </a:lnTo>
                <a:lnTo>
                  <a:pt x="132753" y="159542"/>
                </a:lnTo>
                <a:lnTo>
                  <a:pt x="137079" y="156149"/>
                </a:lnTo>
                <a:lnTo>
                  <a:pt x="141869" y="151030"/>
                </a:lnTo>
                <a:lnTo>
                  <a:pt x="146967" y="144759"/>
                </a:lnTo>
                <a:lnTo>
                  <a:pt x="152270" y="137721"/>
                </a:lnTo>
                <a:lnTo>
                  <a:pt x="156758" y="129220"/>
                </a:lnTo>
                <a:lnTo>
                  <a:pt x="160703" y="119742"/>
                </a:lnTo>
                <a:lnTo>
                  <a:pt x="164285" y="109613"/>
                </a:lnTo>
                <a:lnTo>
                  <a:pt x="166674" y="100003"/>
                </a:lnTo>
                <a:lnTo>
                  <a:pt x="168266" y="90739"/>
                </a:lnTo>
                <a:lnTo>
                  <a:pt x="169327" y="81706"/>
                </a:lnTo>
                <a:lnTo>
                  <a:pt x="170035" y="73778"/>
                </a:lnTo>
                <a:lnTo>
                  <a:pt x="170507" y="66588"/>
                </a:lnTo>
                <a:lnTo>
                  <a:pt x="170821" y="59890"/>
                </a:lnTo>
                <a:lnTo>
                  <a:pt x="170078" y="52567"/>
                </a:lnTo>
                <a:lnTo>
                  <a:pt x="168630" y="44828"/>
                </a:lnTo>
                <a:lnTo>
                  <a:pt x="166713" y="36810"/>
                </a:lnTo>
                <a:lnTo>
                  <a:pt x="164582" y="25362"/>
                </a:lnTo>
                <a:lnTo>
                  <a:pt x="163382" y="13563"/>
                </a:lnTo>
                <a:lnTo>
                  <a:pt x="163027" y="4034"/>
                </a:lnTo>
                <a:lnTo>
                  <a:pt x="162944" y="0"/>
                </a:lnTo>
                <a:lnTo>
                  <a:pt x="162883" y="10031"/>
                </a:lnTo>
                <a:lnTo>
                  <a:pt x="162878" y="28274"/>
                </a:lnTo>
                <a:lnTo>
                  <a:pt x="163830" y="32442"/>
                </a:lnTo>
                <a:lnTo>
                  <a:pt x="168769" y="43812"/>
                </a:lnTo>
                <a:lnTo>
                  <a:pt x="170259" y="53557"/>
                </a:lnTo>
                <a:lnTo>
                  <a:pt x="173461" y="64238"/>
                </a:lnTo>
                <a:lnTo>
                  <a:pt x="177106" y="74382"/>
                </a:lnTo>
                <a:lnTo>
                  <a:pt x="180111" y="86401"/>
                </a:lnTo>
                <a:lnTo>
                  <a:pt x="184190" y="96298"/>
                </a:lnTo>
                <a:lnTo>
                  <a:pt x="189177" y="107046"/>
                </a:lnTo>
                <a:lnTo>
                  <a:pt x="200140" y="129469"/>
                </a:lnTo>
                <a:lnTo>
                  <a:pt x="203912" y="138005"/>
                </a:lnTo>
                <a:lnTo>
                  <a:pt x="217369" y="169917"/>
                </a:lnTo>
                <a:lnTo>
                  <a:pt x="224561" y="185803"/>
                </a:lnTo>
                <a:lnTo>
                  <a:pt x="233965" y="205457"/>
                </a:lnTo>
                <a:lnTo>
                  <a:pt x="237334" y="217474"/>
                </a:lnTo>
                <a:lnTo>
                  <a:pt x="238832" y="229165"/>
                </a:lnTo>
                <a:lnTo>
                  <a:pt x="239498" y="240711"/>
                </a:lnTo>
                <a:lnTo>
                  <a:pt x="239794" y="254733"/>
                </a:lnTo>
                <a:lnTo>
                  <a:pt x="239872" y="262472"/>
                </a:lnTo>
                <a:lnTo>
                  <a:pt x="238973" y="269537"/>
                </a:lnTo>
                <a:lnTo>
                  <a:pt x="237420" y="276151"/>
                </a:lnTo>
                <a:lnTo>
                  <a:pt x="228084" y="305006"/>
                </a:lnTo>
                <a:lnTo>
                  <a:pt x="225399" y="312181"/>
                </a:lnTo>
                <a:lnTo>
                  <a:pt x="222656" y="318868"/>
                </a:lnTo>
                <a:lnTo>
                  <a:pt x="219875" y="325232"/>
                </a:lnTo>
                <a:lnTo>
                  <a:pt x="214211" y="332331"/>
                </a:lnTo>
                <a:lnTo>
                  <a:pt x="206625" y="339922"/>
                </a:lnTo>
                <a:lnTo>
                  <a:pt x="197757" y="347840"/>
                </a:lnTo>
                <a:lnTo>
                  <a:pt x="182825" y="361718"/>
                </a:lnTo>
                <a:lnTo>
                  <a:pt x="176176" y="368085"/>
                </a:lnTo>
                <a:lnTo>
                  <a:pt x="169838" y="373283"/>
                </a:lnTo>
                <a:lnTo>
                  <a:pt x="163708" y="377701"/>
                </a:lnTo>
                <a:lnTo>
                  <a:pt x="157716" y="381598"/>
                </a:lnTo>
                <a:lnTo>
                  <a:pt x="151817" y="384197"/>
                </a:lnTo>
                <a:lnTo>
                  <a:pt x="145978" y="385929"/>
                </a:lnTo>
                <a:lnTo>
                  <a:pt x="140182" y="387084"/>
                </a:lnTo>
                <a:lnTo>
                  <a:pt x="134412" y="387854"/>
                </a:lnTo>
                <a:lnTo>
                  <a:pt x="128660" y="388367"/>
                </a:lnTo>
                <a:lnTo>
                  <a:pt x="122921" y="388709"/>
                </a:lnTo>
                <a:lnTo>
                  <a:pt x="111464" y="389090"/>
                </a:lnTo>
                <a:lnTo>
                  <a:pt x="88587" y="389334"/>
                </a:lnTo>
                <a:lnTo>
                  <a:pt x="83823" y="388401"/>
                </a:lnTo>
                <a:lnTo>
                  <a:pt x="79694" y="386827"/>
                </a:lnTo>
                <a:lnTo>
                  <a:pt x="75990" y="384825"/>
                </a:lnTo>
                <a:lnTo>
                  <a:pt x="70662" y="382538"/>
                </a:lnTo>
                <a:lnTo>
                  <a:pt x="64253" y="380061"/>
                </a:lnTo>
                <a:lnTo>
                  <a:pt x="47088" y="373792"/>
                </a:lnTo>
                <a:lnTo>
                  <a:pt x="42201" y="370394"/>
                </a:lnTo>
                <a:lnTo>
                  <a:pt x="39563" y="368155"/>
                </a:lnTo>
                <a:lnTo>
                  <a:pt x="37806" y="365709"/>
                </a:lnTo>
                <a:lnTo>
                  <a:pt x="35853" y="360452"/>
                </a:lnTo>
                <a:lnTo>
                  <a:pt x="34985" y="354941"/>
                </a:lnTo>
                <a:lnTo>
                  <a:pt x="34290" y="3293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30"/>
          <p:cNvSpPr/>
          <p:nvPr/>
        </p:nvSpPr>
        <p:spPr>
          <a:xfrm>
            <a:off x="4186237" y="2091689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23864" y="8573"/>
                </a:lnTo>
                <a:lnTo>
                  <a:pt x="33054" y="7621"/>
                </a:lnTo>
                <a:lnTo>
                  <a:pt x="69484" y="2682"/>
                </a:lnTo>
                <a:lnTo>
                  <a:pt x="78708" y="1788"/>
                </a:lnTo>
                <a:lnTo>
                  <a:pt x="86762" y="1192"/>
                </a:lnTo>
                <a:lnTo>
                  <a:pt x="96894" y="795"/>
                </a:lnTo>
                <a:lnTo>
                  <a:pt x="139754" y="15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31"/>
          <p:cNvSpPr/>
          <p:nvPr/>
        </p:nvSpPr>
        <p:spPr>
          <a:xfrm>
            <a:off x="4160520" y="2177414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48521" y="25718"/>
                </a:lnTo>
                <a:lnTo>
                  <a:pt x="57112" y="24765"/>
                </a:lnTo>
                <a:lnTo>
                  <a:pt x="67602" y="23178"/>
                </a:lnTo>
                <a:lnTo>
                  <a:pt x="79358" y="21167"/>
                </a:lnTo>
                <a:lnTo>
                  <a:pt x="94815" y="17922"/>
                </a:lnTo>
                <a:lnTo>
                  <a:pt x="146309" y="6157"/>
                </a:lnTo>
                <a:lnTo>
                  <a:pt x="156594" y="4105"/>
                </a:lnTo>
                <a:lnTo>
                  <a:pt x="164403" y="2737"/>
                </a:lnTo>
                <a:lnTo>
                  <a:pt x="171515" y="1825"/>
                </a:lnTo>
                <a:lnTo>
                  <a:pt x="178160" y="1217"/>
                </a:lnTo>
                <a:lnTo>
                  <a:pt x="189672" y="541"/>
                </a:lnTo>
                <a:lnTo>
                  <a:pt x="197963" y="241"/>
                </a:lnTo>
                <a:lnTo>
                  <a:pt x="207364" y="107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32"/>
          <p:cNvSpPr/>
          <p:nvPr/>
        </p:nvSpPr>
        <p:spPr>
          <a:xfrm>
            <a:off x="4460557" y="2100262"/>
            <a:ext cx="120016" cy="25366"/>
          </a:xfrm>
          <a:custGeom>
            <a:avLst/>
            <a:gdLst/>
            <a:ahLst/>
            <a:cxnLst/>
            <a:rect l="0" t="0" r="0" b="0"/>
            <a:pathLst>
              <a:path w="120016" h="25366">
                <a:moveTo>
                  <a:pt x="0" y="17145"/>
                </a:moveTo>
                <a:lnTo>
                  <a:pt x="4551" y="21696"/>
                </a:lnTo>
                <a:lnTo>
                  <a:pt x="6844" y="23037"/>
                </a:lnTo>
                <a:lnTo>
                  <a:pt x="9325" y="23930"/>
                </a:lnTo>
                <a:lnTo>
                  <a:pt x="11932" y="24526"/>
                </a:lnTo>
                <a:lnTo>
                  <a:pt x="16527" y="24923"/>
                </a:lnTo>
                <a:lnTo>
                  <a:pt x="22448" y="25188"/>
                </a:lnTo>
                <a:lnTo>
                  <a:pt x="29253" y="25365"/>
                </a:lnTo>
                <a:lnTo>
                  <a:pt x="36647" y="24530"/>
                </a:lnTo>
                <a:lnTo>
                  <a:pt x="44434" y="23021"/>
                </a:lnTo>
                <a:lnTo>
                  <a:pt x="52483" y="21062"/>
                </a:lnTo>
                <a:lnTo>
                  <a:pt x="58801" y="19756"/>
                </a:lnTo>
                <a:lnTo>
                  <a:pt x="63966" y="18886"/>
                </a:lnTo>
                <a:lnTo>
                  <a:pt x="68361" y="18306"/>
                </a:lnTo>
                <a:lnTo>
                  <a:pt x="75101" y="16014"/>
                </a:lnTo>
                <a:lnTo>
                  <a:pt x="83405" y="12581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33"/>
          <p:cNvSpPr/>
          <p:nvPr/>
        </p:nvSpPr>
        <p:spPr>
          <a:xfrm>
            <a:off x="4563427" y="1963504"/>
            <a:ext cx="243813" cy="282444"/>
          </a:xfrm>
          <a:custGeom>
            <a:avLst/>
            <a:gdLst/>
            <a:ahLst/>
            <a:cxnLst/>
            <a:rect l="0" t="0" r="0" b="0"/>
            <a:pathLst>
              <a:path w="243813" h="282444">
                <a:moveTo>
                  <a:pt x="17145" y="33888"/>
                </a:moveTo>
                <a:lnTo>
                  <a:pt x="26247" y="24786"/>
                </a:lnTo>
                <a:lnTo>
                  <a:pt x="30833" y="21153"/>
                </a:lnTo>
                <a:lnTo>
                  <a:pt x="35795" y="17778"/>
                </a:lnTo>
                <a:lnTo>
                  <a:pt x="41009" y="14576"/>
                </a:lnTo>
                <a:lnTo>
                  <a:pt x="45437" y="12440"/>
                </a:lnTo>
                <a:lnTo>
                  <a:pt x="52897" y="10068"/>
                </a:lnTo>
                <a:lnTo>
                  <a:pt x="69547" y="6474"/>
                </a:lnTo>
                <a:lnTo>
                  <a:pt x="80655" y="4182"/>
                </a:lnTo>
                <a:lnTo>
                  <a:pt x="89965" y="2654"/>
                </a:lnTo>
                <a:lnTo>
                  <a:pt x="98077" y="1635"/>
                </a:lnTo>
                <a:lnTo>
                  <a:pt x="105389" y="956"/>
                </a:lnTo>
                <a:lnTo>
                  <a:pt x="112170" y="504"/>
                </a:lnTo>
                <a:lnTo>
                  <a:pt x="118595" y="202"/>
                </a:lnTo>
                <a:lnTo>
                  <a:pt x="124783" y="0"/>
                </a:lnTo>
                <a:lnTo>
                  <a:pt x="130814" y="819"/>
                </a:lnTo>
                <a:lnTo>
                  <a:pt x="136739" y="2317"/>
                </a:lnTo>
                <a:lnTo>
                  <a:pt x="142594" y="4268"/>
                </a:lnTo>
                <a:lnTo>
                  <a:pt x="147450" y="5569"/>
                </a:lnTo>
                <a:lnTo>
                  <a:pt x="151640" y="6436"/>
                </a:lnTo>
                <a:lnTo>
                  <a:pt x="155386" y="7014"/>
                </a:lnTo>
                <a:lnTo>
                  <a:pt x="162088" y="10197"/>
                </a:lnTo>
                <a:lnTo>
                  <a:pt x="165209" y="12379"/>
                </a:lnTo>
                <a:lnTo>
                  <a:pt x="167289" y="14786"/>
                </a:lnTo>
                <a:lnTo>
                  <a:pt x="168676" y="17343"/>
                </a:lnTo>
                <a:lnTo>
                  <a:pt x="169601" y="20001"/>
                </a:lnTo>
                <a:lnTo>
                  <a:pt x="173168" y="25493"/>
                </a:lnTo>
                <a:lnTo>
                  <a:pt x="175453" y="28292"/>
                </a:lnTo>
                <a:lnTo>
                  <a:pt x="176024" y="31110"/>
                </a:lnTo>
                <a:lnTo>
                  <a:pt x="175451" y="33941"/>
                </a:lnTo>
                <a:lnTo>
                  <a:pt x="174118" y="36781"/>
                </a:lnTo>
                <a:lnTo>
                  <a:pt x="172636" y="45016"/>
                </a:lnTo>
                <a:lnTo>
                  <a:pt x="172240" y="49879"/>
                </a:lnTo>
                <a:lnTo>
                  <a:pt x="170072" y="54074"/>
                </a:lnTo>
                <a:lnTo>
                  <a:pt x="158871" y="65481"/>
                </a:lnTo>
                <a:lnTo>
                  <a:pt x="155444" y="70190"/>
                </a:lnTo>
                <a:lnTo>
                  <a:pt x="152207" y="75234"/>
                </a:lnTo>
                <a:lnTo>
                  <a:pt x="146070" y="83379"/>
                </a:lnTo>
                <a:lnTo>
                  <a:pt x="143100" y="86885"/>
                </a:lnTo>
                <a:lnTo>
                  <a:pt x="127100" y="103480"/>
                </a:lnTo>
                <a:lnTo>
                  <a:pt x="100777" y="130185"/>
                </a:lnTo>
                <a:lnTo>
                  <a:pt x="100522" y="131423"/>
                </a:lnTo>
                <a:lnTo>
                  <a:pt x="102257" y="131297"/>
                </a:lnTo>
                <a:lnTo>
                  <a:pt x="105319" y="130260"/>
                </a:lnTo>
                <a:lnTo>
                  <a:pt x="111171" y="129568"/>
                </a:lnTo>
                <a:lnTo>
                  <a:pt x="118881" y="129107"/>
                </a:lnTo>
                <a:lnTo>
                  <a:pt x="136656" y="128595"/>
                </a:lnTo>
                <a:lnTo>
                  <a:pt x="154081" y="128368"/>
                </a:lnTo>
                <a:lnTo>
                  <a:pt x="160823" y="129259"/>
                </a:lnTo>
                <a:lnTo>
                  <a:pt x="166271" y="130806"/>
                </a:lnTo>
                <a:lnTo>
                  <a:pt x="170854" y="132790"/>
                </a:lnTo>
                <a:lnTo>
                  <a:pt x="175815" y="134113"/>
                </a:lnTo>
                <a:lnTo>
                  <a:pt x="181027" y="134995"/>
                </a:lnTo>
                <a:lnTo>
                  <a:pt x="186408" y="135582"/>
                </a:lnTo>
                <a:lnTo>
                  <a:pt x="191900" y="136927"/>
                </a:lnTo>
                <a:lnTo>
                  <a:pt x="197466" y="138776"/>
                </a:lnTo>
                <a:lnTo>
                  <a:pt x="203082" y="140961"/>
                </a:lnTo>
                <a:lnTo>
                  <a:pt x="207777" y="143370"/>
                </a:lnTo>
                <a:lnTo>
                  <a:pt x="211860" y="145928"/>
                </a:lnTo>
                <a:lnTo>
                  <a:pt x="218938" y="151311"/>
                </a:lnTo>
                <a:lnTo>
                  <a:pt x="225258" y="156879"/>
                </a:lnTo>
                <a:lnTo>
                  <a:pt x="231242" y="162528"/>
                </a:lnTo>
                <a:lnTo>
                  <a:pt x="234172" y="165368"/>
                </a:lnTo>
                <a:lnTo>
                  <a:pt x="237077" y="170119"/>
                </a:lnTo>
                <a:lnTo>
                  <a:pt x="239966" y="176144"/>
                </a:lnTo>
                <a:lnTo>
                  <a:pt x="242845" y="183018"/>
                </a:lnTo>
                <a:lnTo>
                  <a:pt x="243812" y="188553"/>
                </a:lnTo>
                <a:lnTo>
                  <a:pt x="243504" y="193195"/>
                </a:lnTo>
                <a:lnTo>
                  <a:pt x="242346" y="197243"/>
                </a:lnTo>
                <a:lnTo>
                  <a:pt x="239669" y="201846"/>
                </a:lnTo>
                <a:lnTo>
                  <a:pt x="235979" y="206820"/>
                </a:lnTo>
                <a:lnTo>
                  <a:pt x="231614" y="212041"/>
                </a:lnTo>
                <a:lnTo>
                  <a:pt x="226800" y="217427"/>
                </a:lnTo>
                <a:lnTo>
                  <a:pt x="216370" y="228491"/>
                </a:lnTo>
                <a:lnTo>
                  <a:pt x="210921" y="233156"/>
                </a:lnTo>
                <a:lnTo>
                  <a:pt x="205384" y="237218"/>
                </a:lnTo>
                <a:lnTo>
                  <a:pt x="178259" y="255133"/>
                </a:lnTo>
                <a:lnTo>
                  <a:pt x="170274" y="259490"/>
                </a:lnTo>
                <a:lnTo>
                  <a:pt x="162094" y="263347"/>
                </a:lnTo>
                <a:lnTo>
                  <a:pt x="153783" y="266870"/>
                </a:lnTo>
                <a:lnTo>
                  <a:pt x="145384" y="270172"/>
                </a:lnTo>
                <a:lnTo>
                  <a:pt x="128433" y="276381"/>
                </a:lnTo>
                <a:lnTo>
                  <a:pt x="120864" y="278417"/>
                </a:lnTo>
                <a:lnTo>
                  <a:pt x="113914" y="279775"/>
                </a:lnTo>
                <a:lnTo>
                  <a:pt x="107375" y="280680"/>
                </a:lnTo>
                <a:lnTo>
                  <a:pt x="100159" y="281284"/>
                </a:lnTo>
                <a:lnTo>
                  <a:pt x="92490" y="281686"/>
                </a:lnTo>
                <a:lnTo>
                  <a:pt x="77302" y="282133"/>
                </a:lnTo>
                <a:lnTo>
                  <a:pt x="46116" y="282443"/>
                </a:lnTo>
                <a:lnTo>
                  <a:pt x="41222" y="281507"/>
                </a:lnTo>
                <a:lnTo>
                  <a:pt x="37006" y="279930"/>
                </a:lnTo>
                <a:lnTo>
                  <a:pt x="28830" y="275637"/>
                </a:lnTo>
                <a:lnTo>
                  <a:pt x="18846" y="270555"/>
                </a:lnTo>
                <a:lnTo>
                  <a:pt x="14469" y="268818"/>
                </a:lnTo>
                <a:lnTo>
                  <a:pt x="7066" y="266889"/>
                </a:lnTo>
                <a:lnTo>
                  <a:pt x="4711" y="265422"/>
                </a:lnTo>
                <a:lnTo>
                  <a:pt x="3140" y="263492"/>
                </a:lnTo>
                <a:lnTo>
                  <a:pt x="0" y="256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34"/>
          <p:cNvSpPr/>
          <p:nvPr/>
        </p:nvSpPr>
        <p:spPr>
          <a:xfrm>
            <a:off x="1391602" y="2974657"/>
            <a:ext cx="13506" cy="420054"/>
          </a:xfrm>
          <a:custGeom>
            <a:avLst/>
            <a:gdLst/>
            <a:ahLst/>
            <a:cxnLst/>
            <a:rect l="0" t="0" r="0" b="0"/>
            <a:pathLst>
              <a:path w="13506" h="420054">
                <a:moveTo>
                  <a:pt x="0" y="0"/>
                </a:moveTo>
                <a:lnTo>
                  <a:pt x="0" y="47683"/>
                </a:lnTo>
                <a:lnTo>
                  <a:pt x="952" y="54649"/>
                </a:lnTo>
                <a:lnTo>
                  <a:pt x="2540" y="62150"/>
                </a:lnTo>
                <a:lnTo>
                  <a:pt x="4551" y="70008"/>
                </a:lnTo>
                <a:lnTo>
                  <a:pt x="5891" y="77152"/>
                </a:lnTo>
                <a:lnTo>
                  <a:pt x="6785" y="83820"/>
                </a:lnTo>
                <a:lnTo>
                  <a:pt x="7381" y="90170"/>
                </a:lnTo>
                <a:lnTo>
                  <a:pt x="7778" y="97261"/>
                </a:lnTo>
                <a:lnTo>
                  <a:pt x="8220" y="112760"/>
                </a:lnTo>
                <a:lnTo>
                  <a:pt x="8542" y="167544"/>
                </a:lnTo>
                <a:lnTo>
                  <a:pt x="13114" y="264273"/>
                </a:lnTo>
                <a:lnTo>
                  <a:pt x="13505" y="296197"/>
                </a:lnTo>
                <a:lnTo>
                  <a:pt x="12813" y="323195"/>
                </a:lnTo>
                <a:lnTo>
                  <a:pt x="9829" y="378336"/>
                </a:lnTo>
                <a:lnTo>
                  <a:pt x="8572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35"/>
          <p:cNvSpPr/>
          <p:nvPr/>
        </p:nvSpPr>
        <p:spPr>
          <a:xfrm>
            <a:off x="3191827" y="2563177"/>
            <a:ext cx="317183" cy="42863"/>
          </a:xfrm>
          <a:custGeom>
            <a:avLst/>
            <a:gdLst/>
            <a:ahLst/>
            <a:cxnLst/>
            <a:rect l="0" t="0" r="0" b="0"/>
            <a:pathLst>
              <a:path w="317183" h="42863">
                <a:moveTo>
                  <a:pt x="0" y="42862"/>
                </a:moveTo>
                <a:lnTo>
                  <a:pt x="18203" y="38312"/>
                </a:lnTo>
                <a:lnTo>
                  <a:pt x="24518" y="36018"/>
                </a:lnTo>
                <a:lnTo>
                  <a:pt x="29680" y="33537"/>
                </a:lnTo>
                <a:lnTo>
                  <a:pt x="34074" y="30931"/>
                </a:lnTo>
                <a:lnTo>
                  <a:pt x="42719" y="28240"/>
                </a:lnTo>
                <a:lnTo>
                  <a:pt x="54197" y="25495"/>
                </a:lnTo>
                <a:lnTo>
                  <a:pt x="67563" y="22711"/>
                </a:lnTo>
                <a:lnTo>
                  <a:pt x="81237" y="20856"/>
                </a:lnTo>
                <a:lnTo>
                  <a:pt x="95116" y="19619"/>
                </a:lnTo>
                <a:lnTo>
                  <a:pt x="109130" y="18795"/>
                </a:lnTo>
                <a:lnTo>
                  <a:pt x="125141" y="17292"/>
                </a:lnTo>
                <a:lnTo>
                  <a:pt x="174768" y="11579"/>
                </a:lnTo>
                <a:lnTo>
                  <a:pt x="186045" y="10577"/>
                </a:lnTo>
                <a:lnTo>
                  <a:pt x="195467" y="9909"/>
                </a:lnTo>
                <a:lnTo>
                  <a:pt x="209369" y="9464"/>
                </a:lnTo>
                <a:lnTo>
                  <a:pt x="245135" y="8969"/>
                </a:lnTo>
                <a:lnTo>
                  <a:pt x="258674" y="7884"/>
                </a:lnTo>
                <a:lnTo>
                  <a:pt x="268652" y="6209"/>
                </a:lnTo>
                <a:lnTo>
                  <a:pt x="276256" y="4139"/>
                </a:lnTo>
                <a:lnTo>
                  <a:pt x="283231" y="2759"/>
                </a:lnTo>
                <a:lnTo>
                  <a:pt x="289786" y="184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36"/>
          <p:cNvSpPr/>
          <p:nvPr/>
        </p:nvSpPr>
        <p:spPr>
          <a:xfrm>
            <a:off x="3491864" y="2443162"/>
            <a:ext cx="145734" cy="300039"/>
          </a:xfrm>
          <a:custGeom>
            <a:avLst/>
            <a:gdLst/>
            <a:ahLst/>
            <a:cxnLst/>
            <a:rect l="0" t="0" r="0" b="0"/>
            <a:pathLst>
              <a:path w="145734" h="300039">
                <a:moveTo>
                  <a:pt x="0" y="0"/>
                </a:moveTo>
                <a:lnTo>
                  <a:pt x="9102" y="13652"/>
                </a:lnTo>
                <a:lnTo>
                  <a:pt x="12736" y="18627"/>
                </a:lnTo>
                <a:lnTo>
                  <a:pt x="16111" y="22895"/>
                </a:lnTo>
                <a:lnTo>
                  <a:pt x="19313" y="26694"/>
                </a:lnTo>
                <a:lnTo>
                  <a:pt x="22401" y="30178"/>
                </a:lnTo>
                <a:lnTo>
                  <a:pt x="28371" y="36590"/>
                </a:lnTo>
                <a:lnTo>
                  <a:pt x="33202" y="43443"/>
                </a:lnTo>
                <a:lnTo>
                  <a:pt x="39280" y="52775"/>
                </a:lnTo>
                <a:lnTo>
                  <a:pt x="46189" y="63758"/>
                </a:lnTo>
                <a:lnTo>
                  <a:pt x="52700" y="75843"/>
                </a:lnTo>
                <a:lnTo>
                  <a:pt x="58946" y="88662"/>
                </a:lnTo>
                <a:lnTo>
                  <a:pt x="70966" y="114653"/>
                </a:lnTo>
                <a:lnTo>
                  <a:pt x="82658" y="138905"/>
                </a:lnTo>
                <a:lnTo>
                  <a:pt x="87491" y="150706"/>
                </a:lnTo>
                <a:lnTo>
                  <a:pt x="91665" y="162383"/>
                </a:lnTo>
                <a:lnTo>
                  <a:pt x="95400" y="173978"/>
                </a:lnTo>
                <a:lnTo>
                  <a:pt x="99795" y="184565"/>
                </a:lnTo>
                <a:lnTo>
                  <a:pt x="104630" y="194481"/>
                </a:lnTo>
                <a:lnTo>
                  <a:pt x="109759" y="203949"/>
                </a:lnTo>
                <a:lnTo>
                  <a:pt x="114130" y="211213"/>
                </a:lnTo>
                <a:lnTo>
                  <a:pt x="117997" y="217009"/>
                </a:lnTo>
                <a:lnTo>
                  <a:pt x="121528" y="221825"/>
                </a:lnTo>
                <a:lnTo>
                  <a:pt x="123881" y="226941"/>
                </a:lnTo>
                <a:lnTo>
                  <a:pt x="125450" y="232257"/>
                </a:lnTo>
                <a:lnTo>
                  <a:pt x="126496" y="237705"/>
                </a:lnTo>
                <a:lnTo>
                  <a:pt x="130199" y="246299"/>
                </a:lnTo>
                <a:lnTo>
                  <a:pt x="134066" y="253294"/>
                </a:lnTo>
                <a:lnTo>
                  <a:pt x="135785" y="259577"/>
                </a:lnTo>
                <a:lnTo>
                  <a:pt x="136549" y="268085"/>
                </a:lnTo>
                <a:lnTo>
                  <a:pt x="136753" y="273021"/>
                </a:lnTo>
                <a:lnTo>
                  <a:pt x="136980" y="283585"/>
                </a:lnTo>
                <a:lnTo>
                  <a:pt x="137040" y="289069"/>
                </a:lnTo>
                <a:lnTo>
                  <a:pt x="138033" y="292726"/>
                </a:lnTo>
                <a:lnTo>
                  <a:pt x="139647" y="295163"/>
                </a:lnTo>
                <a:lnTo>
                  <a:pt x="145733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37"/>
          <p:cNvSpPr/>
          <p:nvPr/>
        </p:nvSpPr>
        <p:spPr>
          <a:xfrm>
            <a:off x="4340542" y="2503170"/>
            <a:ext cx="325756" cy="25325"/>
          </a:xfrm>
          <a:custGeom>
            <a:avLst/>
            <a:gdLst/>
            <a:ahLst/>
            <a:cxnLst/>
            <a:rect l="0" t="0" r="0" b="0"/>
            <a:pathLst>
              <a:path w="325756" h="25325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3669"/>
                </a:lnTo>
                <a:lnTo>
                  <a:pt x="9325" y="14828"/>
                </a:lnTo>
                <a:lnTo>
                  <a:pt x="11932" y="15600"/>
                </a:lnTo>
                <a:lnTo>
                  <a:pt x="14622" y="17067"/>
                </a:lnTo>
                <a:lnTo>
                  <a:pt x="17368" y="18998"/>
                </a:lnTo>
                <a:lnTo>
                  <a:pt x="20151" y="21238"/>
                </a:lnTo>
                <a:lnTo>
                  <a:pt x="25816" y="22731"/>
                </a:lnTo>
                <a:lnTo>
                  <a:pt x="33404" y="23726"/>
                </a:lnTo>
                <a:lnTo>
                  <a:pt x="42272" y="24390"/>
                </a:lnTo>
                <a:lnTo>
                  <a:pt x="50089" y="24832"/>
                </a:lnTo>
                <a:lnTo>
                  <a:pt x="63854" y="25324"/>
                </a:lnTo>
                <a:lnTo>
                  <a:pt x="71144" y="24502"/>
                </a:lnTo>
                <a:lnTo>
                  <a:pt x="78863" y="23002"/>
                </a:lnTo>
                <a:lnTo>
                  <a:pt x="86864" y="21050"/>
                </a:lnTo>
                <a:lnTo>
                  <a:pt x="95057" y="19748"/>
                </a:lnTo>
                <a:lnTo>
                  <a:pt x="103377" y="18880"/>
                </a:lnTo>
                <a:lnTo>
                  <a:pt x="111780" y="18302"/>
                </a:lnTo>
                <a:lnTo>
                  <a:pt x="126197" y="17659"/>
                </a:lnTo>
                <a:lnTo>
                  <a:pt x="132709" y="17487"/>
                </a:lnTo>
                <a:lnTo>
                  <a:pt x="139908" y="16421"/>
                </a:lnTo>
                <a:lnTo>
                  <a:pt x="147564" y="14757"/>
                </a:lnTo>
                <a:lnTo>
                  <a:pt x="155526" y="12695"/>
                </a:lnTo>
                <a:lnTo>
                  <a:pt x="171312" y="10369"/>
                </a:lnTo>
                <a:lnTo>
                  <a:pt x="192313" y="7865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38"/>
          <p:cNvSpPr/>
          <p:nvPr/>
        </p:nvSpPr>
        <p:spPr>
          <a:xfrm>
            <a:off x="4674870" y="2357437"/>
            <a:ext cx="51435" cy="351474"/>
          </a:xfrm>
          <a:custGeom>
            <a:avLst/>
            <a:gdLst/>
            <a:ahLst/>
            <a:cxnLst/>
            <a:rect l="0" t="0" r="0" b="0"/>
            <a:pathLst>
              <a:path w="51435" h="351474">
                <a:moveTo>
                  <a:pt x="0" y="0"/>
                </a:moveTo>
                <a:lnTo>
                  <a:pt x="0" y="26694"/>
                </a:lnTo>
                <a:lnTo>
                  <a:pt x="1905" y="34941"/>
                </a:lnTo>
                <a:lnTo>
                  <a:pt x="5080" y="46154"/>
                </a:lnTo>
                <a:lnTo>
                  <a:pt x="23863" y="109764"/>
                </a:lnTo>
                <a:lnTo>
                  <a:pt x="29244" y="136041"/>
                </a:lnTo>
                <a:lnTo>
                  <a:pt x="34736" y="167847"/>
                </a:lnTo>
                <a:lnTo>
                  <a:pt x="44012" y="228904"/>
                </a:lnTo>
                <a:lnTo>
                  <a:pt x="46487" y="247853"/>
                </a:lnTo>
                <a:lnTo>
                  <a:pt x="48136" y="262390"/>
                </a:lnTo>
                <a:lnTo>
                  <a:pt x="49235" y="273987"/>
                </a:lnTo>
                <a:lnTo>
                  <a:pt x="49968" y="283623"/>
                </a:lnTo>
                <a:lnTo>
                  <a:pt x="51434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39"/>
          <p:cNvSpPr/>
          <p:nvPr/>
        </p:nvSpPr>
        <p:spPr>
          <a:xfrm>
            <a:off x="3783329" y="2845696"/>
            <a:ext cx="256344" cy="343123"/>
          </a:xfrm>
          <a:custGeom>
            <a:avLst/>
            <a:gdLst/>
            <a:ahLst/>
            <a:cxnLst/>
            <a:rect l="0" t="0" r="0" b="0"/>
            <a:pathLst>
              <a:path w="256344" h="343123">
                <a:moveTo>
                  <a:pt x="42863" y="374"/>
                </a:moveTo>
                <a:lnTo>
                  <a:pt x="47414" y="9475"/>
                </a:lnTo>
                <a:lnTo>
                  <a:pt x="54794" y="19686"/>
                </a:lnTo>
                <a:lnTo>
                  <a:pt x="57485" y="24679"/>
                </a:lnTo>
                <a:lnTo>
                  <a:pt x="60231" y="30864"/>
                </a:lnTo>
                <a:lnTo>
                  <a:pt x="63014" y="37846"/>
                </a:lnTo>
                <a:lnTo>
                  <a:pt x="66774" y="45358"/>
                </a:lnTo>
                <a:lnTo>
                  <a:pt x="71187" y="53223"/>
                </a:lnTo>
                <a:lnTo>
                  <a:pt x="76033" y="61324"/>
                </a:lnTo>
                <a:lnTo>
                  <a:pt x="80216" y="67677"/>
                </a:lnTo>
                <a:lnTo>
                  <a:pt x="96314" y="89798"/>
                </a:lnTo>
                <a:lnTo>
                  <a:pt x="101357" y="97137"/>
                </a:lnTo>
                <a:lnTo>
                  <a:pt x="106961" y="107832"/>
                </a:lnTo>
                <a:lnTo>
                  <a:pt x="108455" y="112018"/>
                </a:lnTo>
                <a:lnTo>
                  <a:pt x="111356" y="115760"/>
                </a:lnTo>
                <a:lnTo>
                  <a:pt x="115195" y="119208"/>
                </a:lnTo>
                <a:lnTo>
                  <a:pt x="119659" y="122459"/>
                </a:lnTo>
                <a:lnTo>
                  <a:pt x="124540" y="126531"/>
                </a:lnTo>
                <a:lnTo>
                  <a:pt x="129700" y="131151"/>
                </a:lnTo>
                <a:lnTo>
                  <a:pt x="139559" y="140412"/>
                </a:lnTo>
                <a:lnTo>
                  <a:pt x="147117" y="147703"/>
                </a:lnTo>
                <a:lnTo>
                  <a:pt x="150466" y="149076"/>
                </a:lnTo>
                <a:lnTo>
                  <a:pt x="153650" y="149038"/>
                </a:lnTo>
                <a:lnTo>
                  <a:pt x="156727" y="148061"/>
                </a:lnTo>
                <a:lnTo>
                  <a:pt x="162684" y="144435"/>
                </a:lnTo>
                <a:lnTo>
                  <a:pt x="165606" y="142134"/>
                </a:lnTo>
                <a:lnTo>
                  <a:pt x="167555" y="138696"/>
                </a:lnTo>
                <a:lnTo>
                  <a:pt x="171248" y="124755"/>
                </a:lnTo>
                <a:lnTo>
                  <a:pt x="175488" y="114074"/>
                </a:lnTo>
                <a:lnTo>
                  <a:pt x="177953" y="103796"/>
                </a:lnTo>
                <a:lnTo>
                  <a:pt x="180548" y="90277"/>
                </a:lnTo>
                <a:lnTo>
                  <a:pt x="183230" y="74597"/>
                </a:lnTo>
                <a:lnTo>
                  <a:pt x="185019" y="59381"/>
                </a:lnTo>
                <a:lnTo>
                  <a:pt x="186211" y="44474"/>
                </a:lnTo>
                <a:lnTo>
                  <a:pt x="187889" y="10901"/>
                </a:lnTo>
                <a:lnTo>
                  <a:pt x="188125" y="4534"/>
                </a:lnTo>
                <a:lnTo>
                  <a:pt x="189234" y="1242"/>
                </a:lnTo>
                <a:lnTo>
                  <a:pt x="190926" y="0"/>
                </a:lnTo>
                <a:lnTo>
                  <a:pt x="193007" y="125"/>
                </a:lnTo>
                <a:lnTo>
                  <a:pt x="195346" y="1160"/>
                </a:lnTo>
                <a:lnTo>
                  <a:pt x="200486" y="4851"/>
                </a:lnTo>
                <a:lnTo>
                  <a:pt x="205945" y="14746"/>
                </a:lnTo>
                <a:lnTo>
                  <a:pt x="208734" y="21385"/>
                </a:lnTo>
                <a:lnTo>
                  <a:pt x="212499" y="28669"/>
                </a:lnTo>
                <a:lnTo>
                  <a:pt x="216914" y="36382"/>
                </a:lnTo>
                <a:lnTo>
                  <a:pt x="221762" y="44382"/>
                </a:lnTo>
                <a:lnTo>
                  <a:pt x="224994" y="51620"/>
                </a:lnTo>
                <a:lnTo>
                  <a:pt x="227149" y="58350"/>
                </a:lnTo>
                <a:lnTo>
                  <a:pt x="228585" y="64742"/>
                </a:lnTo>
                <a:lnTo>
                  <a:pt x="230495" y="71861"/>
                </a:lnTo>
                <a:lnTo>
                  <a:pt x="247688" y="130402"/>
                </a:lnTo>
                <a:lnTo>
                  <a:pt x="250851" y="146114"/>
                </a:lnTo>
                <a:lnTo>
                  <a:pt x="252959" y="161352"/>
                </a:lnTo>
                <a:lnTo>
                  <a:pt x="254365" y="176272"/>
                </a:lnTo>
                <a:lnTo>
                  <a:pt x="255301" y="188124"/>
                </a:lnTo>
                <a:lnTo>
                  <a:pt x="255926" y="197931"/>
                </a:lnTo>
                <a:lnTo>
                  <a:pt x="256343" y="206373"/>
                </a:lnTo>
                <a:lnTo>
                  <a:pt x="255667" y="214859"/>
                </a:lnTo>
                <a:lnTo>
                  <a:pt x="254265" y="223374"/>
                </a:lnTo>
                <a:lnTo>
                  <a:pt x="252378" y="231908"/>
                </a:lnTo>
                <a:lnTo>
                  <a:pt x="249215" y="241407"/>
                </a:lnTo>
                <a:lnTo>
                  <a:pt x="245201" y="251550"/>
                </a:lnTo>
                <a:lnTo>
                  <a:pt x="240620" y="262122"/>
                </a:lnTo>
                <a:lnTo>
                  <a:pt x="233756" y="272028"/>
                </a:lnTo>
                <a:lnTo>
                  <a:pt x="225370" y="281489"/>
                </a:lnTo>
                <a:lnTo>
                  <a:pt x="198188" y="308103"/>
                </a:lnTo>
                <a:lnTo>
                  <a:pt x="193086" y="312207"/>
                </a:lnTo>
                <a:lnTo>
                  <a:pt x="187779" y="315895"/>
                </a:lnTo>
                <a:lnTo>
                  <a:pt x="182336" y="319306"/>
                </a:lnTo>
                <a:lnTo>
                  <a:pt x="175850" y="322533"/>
                </a:lnTo>
                <a:lnTo>
                  <a:pt x="168668" y="325636"/>
                </a:lnTo>
                <a:lnTo>
                  <a:pt x="161023" y="328658"/>
                </a:lnTo>
                <a:lnTo>
                  <a:pt x="154974" y="331625"/>
                </a:lnTo>
                <a:lnTo>
                  <a:pt x="149989" y="334555"/>
                </a:lnTo>
                <a:lnTo>
                  <a:pt x="145712" y="337461"/>
                </a:lnTo>
                <a:lnTo>
                  <a:pt x="140957" y="339399"/>
                </a:lnTo>
                <a:lnTo>
                  <a:pt x="135881" y="340690"/>
                </a:lnTo>
                <a:lnTo>
                  <a:pt x="130593" y="341552"/>
                </a:lnTo>
                <a:lnTo>
                  <a:pt x="125162" y="342126"/>
                </a:lnTo>
                <a:lnTo>
                  <a:pt x="119637" y="342508"/>
                </a:lnTo>
                <a:lnTo>
                  <a:pt x="114048" y="342763"/>
                </a:lnTo>
                <a:lnTo>
                  <a:pt x="102758" y="343047"/>
                </a:lnTo>
                <a:lnTo>
                  <a:pt x="97081" y="343122"/>
                </a:lnTo>
                <a:lnTo>
                  <a:pt x="90438" y="342220"/>
                </a:lnTo>
                <a:lnTo>
                  <a:pt x="83152" y="340666"/>
                </a:lnTo>
                <a:lnTo>
                  <a:pt x="75437" y="338678"/>
                </a:lnTo>
                <a:lnTo>
                  <a:pt x="69342" y="337352"/>
                </a:lnTo>
                <a:lnTo>
                  <a:pt x="64326" y="336469"/>
                </a:lnTo>
                <a:lnTo>
                  <a:pt x="60029" y="335879"/>
                </a:lnTo>
                <a:lnTo>
                  <a:pt x="56212" y="334534"/>
                </a:lnTo>
                <a:lnTo>
                  <a:pt x="49431" y="330500"/>
                </a:lnTo>
                <a:lnTo>
                  <a:pt x="31157" y="318322"/>
                </a:lnTo>
                <a:lnTo>
                  <a:pt x="25534" y="314257"/>
                </a:lnTo>
                <a:lnTo>
                  <a:pt x="20832" y="310594"/>
                </a:lnTo>
                <a:lnTo>
                  <a:pt x="13069" y="303985"/>
                </a:lnTo>
                <a:lnTo>
                  <a:pt x="9665" y="300888"/>
                </a:lnTo>
                <a:lnTo>
                  <a:pt x="0" y="2832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40"/>
          <p:cNvSpPr/>
          <p:nvPr/>
        </p:nvSpPr>
        <p:spPr>
          <a:xfrm>
            <a:off x="4091940" y="2846070"/>
            <a:ext cx="205740" cy="16793"/>
          </a:xfrm>
          <a:custGeom>
            <a:avLst/>
            <a:gdLst/>
            <a:ahLst/>
            <a:cxnLst/>
            <a:rect l="0" t="0" r="0" b="0"/>
            <a:pathLst>
              <a:path w="205740" h="16793">
                <a:moveTo>
                  <a:pt x="0" y="8572"/>
                </a:moveTo>
                <a:lnTo>
                  <a:pt x="4551" y="13123"/>
                </a:lnTo>
                <a:lnTo>
                  <a:pt x="6843" y="14464"/>
                </a:lnTo>
                <a:lnTo>
                  <a:pt x="9324" y="15357"/>
                </a:lnTo>
                <a:lnTo>
                  <a:pt x="11931" y="15953"/>
                </a:lnTo>
                <a:lnTo>
                  <a:pt x="15574" y="16350"/>
                </a:lnTo>
                <a:lnTo>
                  <a:pt x="19908" y="16615"/>
                </a:lnTo>
                <a:lnTo>
                  <a:pt x="24701" y="16792"/>
                </a:lnTo>
                <a:lnTo>
                  <a:pt x="30755" y="15957"/>
                </a:lnTo>
                <a:lnTo>
                  <a:pt x="37648" y="14448"/>
                </a:lnTo>
                <a:lnTo>
                  <a:pt x="45102" y="12489"/>
                </a:lnTo>
                <a:lnTo>
                  <a:pt x="52927" y="11183"/>
                </a:lnTo>
                <a:lnTo>
                  <a:pt x="61002" y="10313"/>
                </a:lnTo>
                <a:lnTo>
                  <a:pt x="69243" y="9733"/>
                </a:lnTo>
                <a:lnTo>
                  <a:pt x="76642" y="9346"/>
                </a:lnTo>
                <a:lnTo>
                  <a:pt x="89943" y="8916"/>
                </a:lnTo>
                <a:lnTo>
                  <a:pt x="96157" y="7849"/>
                </a:lnTo>
                <a:lnTo>
                  <a:pt x="102204" y="6185"/>
                </a:lnTo>
                <a:lnTo>
                  <a:pt x="108141" y="4123"/>
                </a:lnTo>
                <a:lnTo>
                  <a:pt x="118766" y="2749"/>
                </a:lnTo>
                <a:lnTo>
                  <a:pt x="132518" y="1832"/>
                </a:lnTo>
                <a:lnTo>
                  <a:pt x="171027" y="543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41"/>
          <p:cNvSpPr/>
          <p:nvPr/>
        </p:nvSpPr>
        <p:spPr>
          <a:xfrm>
            <a:off x="4109084" y="2914650"/>
            <a:ext cx="205742" cy="34290"/>
          </a:xfrm>
          <a:custGeom>
            <a:avLst/>
            <a:gdLst/>
            <a:ahLst/>
            <a:cxnLst/>
            <a:rect l="0" t="0" r="0" b="0"/>
            <a:pathLst>
              <a:path w="205742" h="34290">
                <a:moveTo>
                  <a:pt x="0" y="34289"/>
                </a:moveTo>
                <a:lnTo>
                  <a:pt x="18204" y="29739"/>
                </a:lnTo>
                <a:lnTo>
                  <a:pt x="39841" y="24964"/>
                </a:lnTo>
                <a:lnTo>
                  <a:pt x="52279" y="22358"/>
                </a:lnTo>
                <a:lnTo>
                  <a:pt x="62475" y="20620"/>
                </a:lnTo>
                <a:lnTo>
                  <a:pt x="71178" y="19462"/>
                </a:lnTo>
                <a:lnTo>
                  <a:pt x="78884" y="18689"/>
                </a:lnTo>
                <a:lnTo>
                  <a:pt x="86880" y="17222"/>
                </a:lnTo>
                <a:lnTo>
                  <a:pt x="95068" y="15291"/>
                </a:lnTo>
                <a:lnTo>
                  <a:pt x="103384" y="13051"/>
                </a:lnTo>
                <a:lnTo>
                  <a:pt x="110832" y="11558"/>
                </a:lnTo>
                <a:lnTo>
                  <a:pt x="117704" y="10563"/>
                </a:lnTo>
                <a:lnTo>
                  <a:pt x="124189" y="9899"/>
                </a:lnTo>
                <a:lnTo>
                  <a:pt x="129465" y="9457"/>
                </a:lnTo>
                <a:lnTo>
                  <a:pt x="133935" y="9162"/>
                </a:lnTo>
                <a:lnTo>
                  <a:pt x="137868" y="8965"/>
                </a:lnTo>
                <a:lnTo>
                  <a:pt x="146205" y="7882"/>
                </a:lnTo>
                <a:lnTo>
                  <a:pt x="157478" y="6207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42"/>
          <p:cNvSpPr/>
          <p:nvPr/>
        </p:nvSpPr>
        <p:spPr>
          <a:xfrm>
            <a:off x="4357687" y="2880360"/>
            <a:ext cx="205741" cy="17134"/>
          </a:xfrm>
          <a:custGeom>
            <a:avLst/>
            <a:gdLst/>
            <a:ahLst/>
            <a:cxnLst/>
            <a:rect l="0" t="0" r="0" b="0"/>
            <a:pathLst>
              <a:path w="205741" h="17134">
                <a:moveTo>
                  <a:pt x="0" y="0"/>
                </a:moveTo>
                <a:lnTo>
                  <a:pt x="11931" y="11931"/>
                </a:lnTo>
                <a:lnTo>
                  <a:pt x="15574" y="13669"/>
                </a:lnTo>
                <a:lnTo>
                  <a:pt x="19908" y="14828"/>
                </a:lnTo>
                <a:lnTo>
                  <a:pt x="24702" y="15600"/>
                </a:lnTo>
                <a:lnTo>
                  <a:pt x="29803" y="16115"/>
                </a:lnTo>
                <a:lnTo>
                  <a:pt x="35109" y="16458"/>
                </a:lnTo>
                <a:lnTo>
                  <a:pt x="40551" y="16687"/>
                </a:lnTo>
                <a:lnTo>
                  <a:pt x="51678" y="16941"/>
                </a:lnTo>
                <a:lnTo>
                  <a:pt x="93175" y="17133"/>
                </a:lnTo>
                <a:lnTo>
                  <a:pt x="103074" y="16184"/>
                </a:lnTo>
                <a:lnTo>
                  <a:pt x="113483" y="14599"/>
                </a:lnTo>
                <a:lnTo>
                  <a:pt x="124233" y="12590"/>
                </a:lnTo>
                <a:lnTo>
                  <a:pt x="133305" y="11251"/>
                </a:lnTo>
                <a:lnTo>
                  <a:pt x="141257" y="10358"/>
                </a:lnTo>
                <a:lnTo>
                  <a:pt x="148464" y="9763"/>
                </a:lnTo>
                <a:lnTo>
                  <a:pt x="156126" y="9366"/>
                </a:lnTo>
                <a:lnTo>
                  <a:pt x="164092" y="910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43"/>
          <p:cNvSpPr/>
          <p:nvPr/>
        </p:nvSpPr>
        <p:spPr>
          <a:xfrm>
            <a:off x="4572000" y="2760345"/>
            <a:ext cx="231458" cy="124619"/>
          </a:xfrm>
          <a:custGeom>
            <a:avLst/>
            <a:gdLst/>
            <a:ahLst/>
            <a:cxnLst/>
            <a:rect l="0" t="0" r="0" b="0"/>
            <a:pathLst>
              <a:path w="231458" h="124619">
                <a:moveTo>
                  <a:pt x="0" y="0"/>
                </a:moveTo>
                <a:lnTo>
                  <a:pt x="11931" y="0"/>
                </a:lnTo>
                <a:lnTo>
                  <a:pt x="14621" y="952"/>
                </a:lnTo>
                <a:lnTo>
                  <a:pt x="20150" y="4550"/>
                </a:lnTo>
                <a:lnTo>
                  <a:pt x="22959" y="6844"/>
                </a:lnTo>
                <a:lnTo>
                  <a:pt x="25783" y="9325"/>
                </a:lnTo>
                <a:lnTo>
                  <a:pt x="28619" y="11931"/>
                </a:lnTo>
                <a:lnTo>
                  <a:pt x="30508" y="14622"/>
                </a:lnTo>
                <a:lnTo>
                  <a:pt x="31769" y="17368"/>
                </a:lnTo>
                <a:lnTo>
                  <a:pt x="32610" y="20151"/>
                </a:lnTo>
                <a:lnTo>
                  <a:pt x="38343" y="37720"/>
                </a:lnTo>
                <a:lnTo>
                  <a:pt x="39849" y="43244"/>
                </a:lnTo>
                <a:lnTo>
                  <a:pt x="40853" y="47880"/>
                </a:lnTo>
                <a:lnTo>
                  <a:pt x="41523" y="51922"/>
                </a:lnTo>
                <a:lnTo>
                  <a:pt x="41969" y="56522"/>
                </a:lnTo>
                <a:lnTo>
                  <a:pt x="42267" y="61494"/>
                </a:lnTo>
                <a:lnTo>
                  <a:pt x="42597" y="71145"/>
                </a:lnTo>
                <a:lnTo>
                  <a:pt x="42783" y="81934"/>
                </a:lnTo>
                <a:lnTo>
                  <a:pt x="42862" y="118318"/>
                </a:lnTo>
                <a:lnTo>
                  <a:pt x="45402" y="121801"/>
                </a:lnTo>
                <a:lnTo>
                  <a:pt x="47413" y="124063"/>
                </a:lnTo>
                <a:lnTo>
                  <a:pt x="49706" y="124618"/>
                </a:lnTo>
                <a:lnTo>
                  <a:pt x="52187" y="124036"/>
                </a:lnTo>
                <a:lnTo>
                  <a:pt x="54793" y="122696"/>
                </a:lnTo>
                <a:lnTo>
                  <a:pt x="60230" y="121206"/>
                </a:lnTo>
                <a:lnTo>
                  <a:pt x="65821" y="120544"/>
                </a:lnTo>
                <a:lnTo>
                  <a:pt x="71481" y="120250"/>
                </a:lnTo>
                <a:lnTo>
                  <a:pt x="82896" y="116361"/>
                </a:lnTo>
                <a:lnTo>
                  <a:pt x="135898" y="96495"/>
                </a:lnTo>
                <a:lnTo>
                  <a:pt x="146796" y="92905"/>
                </a:lnTo>
                <a:lnTo>
                  <a:pt x="155014" y="90512"/>
                </a:lnTo>
                <a:lnTo>
                  <a:pt x="162398" y="87963"/>
                </a:lnTo>
                <a:lnTo>
                  <a:pt x="169225" y="85312"/>
                </a:lnTo>
                <a:lnTo>
                  <a:pt x="175681" y="82592"/>
                </a:lnTo>
                <a:lnTo>
                  <a:pt x="181891" y="80779"/>
                </a:lnTo>
                <a:lnTo>
                  <a:pt x="187935" y="79570"/>
                </a:lnTo>
                <a:lnTo>
                  <a:pt x="193870" y="78764"/>
                </a:lnTo>
                <a:lnTo>
                  <a:pt x="199732" y="78227"/>
                </a:lnTo>
                <a:lnTo>
                  <a:pt x="205544" y="77868"/>
                </a:lnTo>
                <a:lnTo>
                  <a:pt x="231457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44"/>
          <p:cNvSpPr/>
          <p:nvPr/>
        </p:nvSpPr>
        <p:spPr>
          <a:xfrm>
            <a:off x="4683442" y="2760345"/>
            <a:ext cx="17146" cy="334328"/>
          </a:xfrm>
          <a:custGeom>
            <a:avLst/>
            <a:gdLst/>
            <a:ahLst/>
            <a:cxnLst/>
            <a:rect l="0" t="0" r="0" b="0"/>
            <a:pathLst>
              <a:path w="17146" h="334328">
                <a:moveTo>
                  <a:pt x="17145" y="0"/>
                </a:moveTo>
                <a:lnTo>
                  <a:pt x="17145" y="40302"/>
                </a:lnTo>
                <a:lnTo>
                  <a:pt x="16193" y="50680"/>
                </a:lnTo>
                <a:lnTo>
                  <a:pt x="12595" y="79992"/>
                </a:lnTo>
                <a:lnTo>
                  <a:pt x="7820" y="143184"/>
                </a:lnTo>
                <a:lnTo>
                  <a:pt x="3476" y="218895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45"/>
          <p:cNvSpPr/>
          <p:nvPr/>
        </p:nvSpPr>
        <p:spPr>
          <a:xfrm>
            <a:off x="2085975" y="2837506"/>
            <a:ext cx="557213" cy="8565"/>
          </a:xfrm>
          <a:custGeom>
            <a:avLst/>
            <a:gdLst/>
            <a:ahLst/>
            <a:cxnLst/>
            <a:rect l="0" t="0" r="0" b="0"/>
            <a:pathLst>
              <a:path w="557213" h="8565">
                <a:moveTo>
                  <a:pt x="0" y="8564"/>
                </a:moveTo>
                <a:lnTo>
                  <a:pt x="127159" y="8564"/>
                </a:lnTo>
                <a:lnTo>
                  <a:pt x="132397" y="7611"/>
                </a:lnTo>
                <a:lnTo>
                  <a:pt x="137795" y="6024"/>
                </a:lnTo>
                <a:lnTo>
                  <a:pt x="143298" y="4013"/>
                </a:lnTo>
                <a:lnTo>
                  <a:pt x="150777" y="2672"/>
                </a:lnTo>
                <a:lnTo>
                  <a:pt x="159573" y="1778"/>
                </a:lnTo>
                <a:lnTo>
                  <a:pt x="169247" y="1183"/>
                </a:lnTo>
                <a:lnTo>
                  <a:pt x="190156" y="520"/>
                </a:lnTo>
                <a:lnTo>
                  <a:pt x="230072" y="96"/>
                </a:lnTo>
                <a:lnTo>
                  <a:pt x="356579" y="0"/>
                </a:lnTo>
                <a:lnTo>
                  <a:pt x="374879" y="950"/>
                </a:lnTo>
                <a:lnTo>
                  <a:pt x="418073" y="4545"/>
                </a:lnTo>
                <a:lnTo>
                  <a:pt x="440640" y="5884"/>
                </a:lnTo>
                <a:lnTo>
                  <a:pt x="463305" y="6777"/>
                </a:lnTo>
                <a:lnTo>
                  <a:pt x="557212" y="8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46"/>
          <p:cNvSpPr/>
          <p:nvPr/>
        </p:nvSpPr>
        <p:spPr>
          <a:xfrm>
            <a:off x="2043112" y="3069318"/>
            <a:ext cx="308611" cy="25355"/>
          </a:xfrm>
          <a:custGeom>
            <a:avLst/>
            <a:gdLst/>
            <a:ahLst/>
            <a:cxnLst/>
            <a:rect l="0" t="0" r="0" b="0"/>
            <a:pathLst>
              <a:path w="308611" h="25355">
                <a:moveTo>
                  <a:pt x="0" y="25354"/>
                </a:moveTo>
                <a:lnTo>
                  <a:pt x="37472" y="25354"/>
                </a:lnTo>
                <a:lnTo>
                  <a:pt x="43079" y="24402"/>
                </a:lnTo>
                <a:lnTo>
                  <a:pt x="47769" y="22814"/>
                </a:lnTo>
                <a:lnTo>
                  <a:pt x="51849" y="20803"/>
                </a:lnTo>
                <a:lnTo>
                  <a:pt x="57426" y="19463"/>
                </a:lnTo>
                <a:lnTo>
                  <a:pt x="64002" y="18569"/>
                </a:lnTo>
                <a:lnTo>
                  <a:pt x="71243" y="17973"/>
                </a:lnTo>
                <a:lnTo>
                  <a:pt x="79880" y="16624"/>
                </a:lnTo>
                <a:lnTo>
                  <a:pt x="89448" y="14771"/>
                </a:lnTo>
                <a:lnTo>
                  <a:pt x="99637" y="12584"/>
                </a:lnTo>
                <a:lnTo>
                  <a:pt x="109287" y="11125"/>
                </a:lnTo>
                <a:lnTo>
                  <a:pt x="118578" y="10153"/>
                </a:lnTo>
                <a:lnTo>
                  <a:pt x="127630" y="9505"/>
                </a:lnTo>
                <a:lnTo>
                  <a:pt x="135569" y="9073"/>
                </a:lnTo>
                <a:lnTo>
                  <a:pt x="149470" y="8593"/>
                </a:lnTo>
                <a:lnTo>
                  <a:pt x="159654" y="7513"/>
                </a:lnTo>
                <a:lnTo>
                  <a:pt x="197482" y="2393"/>
                </a:lnTo>
                <a:lnTo>
                  <a:pt x="206902" y="1475"/>
                </a:lnTo>
                <a:lnTo>
                  <a:pt x="215087" y="862"/>
                </a:lnTo>
                <a:lnTo>
                  <a:pt x="222449" y="454"/>
                </a:lnTo>
                <a:lnTo>
                  <a:pt x="235709" y="0"/>
                </a:lnTo>
                <a:lnTo>
                  <a:pt x="244769" y="831"/>
                </a:lnTo>
                <a:lnTo>
                  <a:pt x="255572" y="2338"/>
                </a:lnTo>
                <a:lnTo>
                  <a:pt x="267536" y="4295"/>
                </a:lnTo>
                <a:lnTo>
                  <a:pt x="276465" y="5600"/>
                </a:lnTo>
                <a:lnTo>
                  <a:pt x="283370" y="6470"/>
                </a:lnTo>
                <a:lnTo>
                  <a:pt x="308610" y="167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47"/>
          <p:cNvSpPr/>
          <p:nvPr/>
        </p:nvSpPr>
        <p:spPr>
          <a:xfrm>
            <a:off x="2471737" y="2966085"/>
            <a:ext cx="334328" cy="154305"/>
          </a:xfrm>
          <a:custGeom>
            <a:avLst/>
            <a:gdLst/>
            <a:ahLst/>
            <a:cxnLst/>
            <a:rect l="0" t="0" r="0" b="0"/>
            <a:pathLst>
              <a:path w="334328" h="154305">
                <a:moveTo>
                  <a:pt x="0" y="0"/>
                </a:moveTo>
                <a:lnTo>
                  <a:pt x="13652" y="4551"/>
                </a:lnTo>
                <a:lnTo>
                  <a:pt x="17674" y="6844"/>
                </a:lnTo>
                <a:lnTo>
                  <a:pt x="20355" y="9325"/>
                </a:lnTo>
                <a:lnTo>
                  <a:pt x="22143" y="11931"/>
                </a:lnTo>
                <a:lnTo>
                  <a:pt x="24287" y="14622"/>
                </a:lnTo>
                <a:lnTo>
                  <a:pt x="26669" y="17368"/>
                </a:lnTo>
                <a:lnTo>
                  <a:pt x="29209" y="20151"/>
                </a:lnTo>
                <a:lnTo>
                  <a:pt x="30903" y="23911"/>
                </a:lnTo>
                <a:lnTo>
                  <a:pt x="32032" y="28323"/>
                </a:lnTo>
                <a:lnTo>
                  <a:pt x="32784" y="33170"/>
                </a:lnTo>
                <a:lnTo>
                  <a:pt x="33286" y="39258"/>
                </a:lnTo>
                <a:lnTo>
                  <a:pt x="33621" y="46174"/>
                </a:lnTo>
                <a:lnTo>
                  <a:pt x="33844" y="53643"/>
                </a:lnTo>
                <a:lnTo>
                  <a:pt x="33040" y="59574"/>
                </a:lnTo>
                <a:lnTo>
                  <a:pt x="31552" y="64481"/>
                </a:lnTo>
                <a:lnTo>
                  <a:pt x="29607" y="68705"/>
                </a:lnTo>
                <a:lnTo>
                  <a:pt x="26406" y="74378"/>
                </a:lnTo>
                <a:lnTo>
                  <a:pt x="22366" y="81018"/>
                </a:lnTo>
                <a:lnTo>
                  <a:pt x="17768" y="88302"/>
                </a:lnTo>
                <a:lnTo>
                  <a:pt x="13751" y="94110"/>
                </a:lnTo>
                <a:lnTo>
                  <a:pt x="10120" y="98935"/>
                </a:lnTo>
                <a:lnTo>
                  <a:pt x="6746" y="103104"/>
                </a:lnTo>
                <a:lnTo>
                  <a:pt x="4498" y="107788"/>
                </a:lnTo>
                <a:lnTo>
                  <a:pt x="2998" y="112816"/>
                </a:lnTo>
                <a:lnTo>
                  <a:pt x="592" y="125472"/>
                </a:lnTo>
                <a:lnTo>
                  <a:pt x="263" y="129743"/>
                </a:lnTo>
                <a:lnTo>
                  <a:pt x="176" y="132215"/>
                </a:lnTo>
                <a:lnTo>
                  <a:pt x="1069" y="133863"/>
                </a:lnTo>
                <a:lnTo>
                  <a:pt x="2618" y="134962"/>
                </a:lnTo>
                <a:lnTo>
                  <a:pt x="4603" y="135695"/>
                </a:lnTo>
                <a:lnTo>
                  <a:pt x="9348" y="139048"/>
                </a:lnTo>
                <a:lnTo>
                  <a:pt x="11947" y="141276"/>
                </a:lnTo>
                <a:lnTo>
                  <a:pt x="14632" y="142762"/>
                </a:lnTo>
                <a:lnTo>
                  <a:pt x="20156" y="144412"/>
                </a:lnTo>
                <a:lnTo>
                  <a:pt x="24867" y="144852"/>
                </a:lnTo>
                <a:lnTo>
                  <a:pt x="30866" y="145145"/>
                </a:lnTo>
                <a:lnTo>
                  <a:pt x="37722" y="145341"/>
                </a:lnTo>
                <a:lnTo>
                  <a:pt x="79228" y="145616"/>
                </a:lnTo>
                <a:lnTo>
                  <a:pt x="100443" y="144702"/>
                </a:lnTo>
                <a:lnTo>
                  <a:pt x="174647" y="139818"/>
                </a:lnTo>
                <a:lnTo>
                  <a:pt x="212558" y="138341"/>
                </a:lnTo>
                <a:lnTo>
                  <a:pt x="229335" y="138900"/>
                </a:lnTo>
                <a:lnTo>
                  <a:pt x="245283" y="140225"/>
                </a:lnTo>
                <a:lnTo>
                  <a:pt x="260677" y="142061"/>
                </a:lnTo>
                <a:lnTo>
                  <a:pt x="274750" y="143284"/>
                </a:lnTo>
                <a:lnTo>
                  <a:pt x="287942" y="144100"/>
                </a:lnTo>
                <a:lnTo>
                  <a:pt x="334327" y="154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48"/>
          <p:cNvSpPr/>
          <p:nvPr/>
        </p:nvSpPr>
        <p:spPr>
          <a:xfrm>
            <a:off x="2720339" y="2957512"/>
            <a:ext cx="17146" cy="437199"/>
          </a:xfrm>
          <a:custGeom>
            <a:avLst/>
            <a:gdLst/>
            <a:ahLst/>
            <a:cxnLst/>
            <a:rect l="0" t="0" r="0" b="0"/>
            <a:pathLst>
              <a:path w="17146" h="437199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5892" y="24305"/>
                </a:lnTo>
                <a:lnTo>
                  <a:pt x="6786" y="30491"/>
                </a:lnTo>
                <a:lnTo>
                  <a:pt x="7381" y="37472"/>
                </a:lnTo>
                <a:lnTo>
                  <a:pt x="7779" y="47841"/>
                </a:lnTo>
                <a:lnTo>
                  <a:pt x="8416" y="97927"/>
                </a:lnTo>
                <a:lnTo>
                  <a:pt x="8573" y="354679"/>
                </a:lnTo>
                <a:lnTo>
                  <a:pt x="9525" y="363135"/>
                </a:lnTo>
                <a:lnTo>
                  <a:pt x="11113" y="372583"/>
                </a:lnTo>
                <a:lnTo>
                  <a:pt x="13124" y="382691"/>
                </a:lnTo>
                <a:lnTo>
                  <a:pt x="14465" y="391335"/>
                </a:lnTo>
                <a:lnTo>
                  <a:pt x="15358" y="399002"/>
                </a:lnTo>
                <a:lnTo>
                  <a:pt x="17145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49"/>
          <p:cNvSpPr/>
          <p:nvPr/>
        </p:nvSpPr>
        <p:spPr>
          <a:xfrm>
            <a:off x="1059688" y="3686324"/>
            <a:ext cx="631952" cy="454044"/>
          </a:xfrm>
          <a:custGeom>
            <a:avLst/>
            <a:gdLst/>
            <a:ahLst/>
            <a:cxnLst/>
            <a:rect l="0" t="0" r="0" b="0"/>
            <a:pathLst>
              <a:path w="631952" h="454044">
                <a:moveTo>
                  <a:pt x="40449" y="68430"/>
                </a:moveTo>
                <a:lnTo>
                  <a:pt x="49550" y="54778"/>
                </a:lnTo>
                <a:lnTo>
                  <a:pt x="55089" y="49804"/>
                </a:lnTo>
                <a:lnTo>
                  <a:pt x="74632" y="38252"/>
                </a:lnTo>
                <a:lnTo>
                  <a:pt x="93274" y="25816"/>
                </a:lnTo>
                <a:lnTo>
                  <a:pt x="109441" y="17069"/>
                </a:lnTo>
                <a:lnTo>
                  <a:pt x="115018" y="14187"/>
                </a:lnTo>
                <a:lnTo>
                  <a:pt x="133916" y="8445"/>
                </a:lnTo>
                <a:lnTo>
                  <a:pt x="145623" y="5580"/>
                </a:lnTo>
                <a:lnTo>
                  <a:pt x="163710" y="2397"/>
                </a:lnTo>
                <a:lnTo>
                  <a:pt x="181909" y="982"/>
                </a:lnTo>
                <a:lnTo>
                  <a:pt x="209048" y="354"/>
                </a:lnTo>
                <a:lnTo>
                  <a:pt x="238253" y="0"/>
                </a:lnTo>
                <a:lnTo>
                  <a:pt x="252504" y="2457"/>
                </a:lnTo>
                <a:lnTo>
                  <a:pt x="264236" y="6724"/>
                </a:lnTo>
                <a:lnTo>
                  <a:pt x="287253" y="20006"/>
                </a:lnTo>
                <a:lnTo>
                  <a:pt x="295555" y="28176"/>
                </a:lnTo>
                <a:lnTo>
                  <a:pt x="299102" y="33022"/>
                </a:lnTo>
                <a:lnTo>
                  <a:pt x="308123" y="40946"/>
                </a:lnTo>
                <a:lnTo>
                  <a:pt x="323912" y="53302"/>
                </a:lnTo>
                <a:lnTo>
                  <a:pt x="329437" y="58345"/>
                </a:lnTo>
                <a:lnTo>
                  <a:pt x="333120" y="63612"/>
                </a:lnTo>
                <a:lnTo>
                  <a:pt x="337213" y="74544"/>
                </a:lnTo>
                <a:lnTo>
                  <a:pt x="339031" y="85753"/>
                </a:lnTo>
                <a:lnTo>
                  <a:pt x="339840" y="97084"/>
                </a:lnTo>
                <a:lnTo>
                  <a:pt x="340199" y="108471"/>
                </a:lnTo>
                <a:lnTo>
                  <a:pt x="340401" y="152896"/>
                </a:lnTo>
                <a:lnTo>
                  <a:pt x="338525" y="169508"/>
                </a:lnTo>
                <a:lnTo>
                  <a:pt x="335368" y="185346"/>
                </a:lnTo>
                <a:lnTo>
                  <a:pt x="331360" y="200667"/>
                </a:lnTo>
                <a:lnTo>
                  <a:pt x="326782" y="215643"/>
                </a:lnTo>
                <a:lnTo>
                  <a:pt x="321825" y="230390"/>
                </a:lnTo>
                <a:lnTo>
                  <a:pt x="316615" y="244983"/>
                </a:lnTo>
                <a:lnTo>
                  <a:pt x="311237" y="257570"/>
                </a:lnTo>
                <a:lnTo>
                  <a:pt x="305747" y="268819"/>
                </a:lnTo>
                <a:lnTo>
                  <a:pt x="300182" y="279175"/>
                </a:lnTo>
                <a:lnTo>
                  <a:pt x="290757" y="291794"/>
                </a:lnTo>
                <a:lnTo>
                  <a:pt x="278758" y="305923"/>
                </a:lnTo>
                <a:lnTo>
                  <a:pt x="265044" y="321056"/>
                </a:lnTo>
                <a:lnTo>
                  <a:pt x="253997" y="334003"/>
                </a:lnTo>
                <a:lnTo>
                  <a:pt x="244727" y="345491"/>
                </a:lnTo>
                <a:lnTo>
                  <a:pt x="236642" y="356007"/>
                </a:lnTo>
                <a:lnTo>
                  <a:pt x="227442" y="365876"/>
                </a:lnTo>
                <a:lnTo>
                  <a:pt x="217498" y="375312"/>
                </a:lnTo>
                <a:lnTo>
                  <a:pt x="207059" y="384461"/>
                </a:lnTo>
                <a:lnTo>
                  <a:pt x="190380" y="399706"/>
                </a:lnTo>
                <a:lnTo>
                  <a:pt x="176618" y="411879"/>
                </a:lnTo>
                <a:lnTo>
                  <a:pt x="157207" y="424087"/>
                </a:lnTo>
                <a:lnTo>
                  <a:pt x="141871" y="430653"/>
                </a:lnTo>
                <a:lnTo>
                  <a:pt x="128071" y="436746"/>
                </a:lnTo>
                <a:lnTo>
                  <a:pt x="114634" y="442629"/>
                </a:lnTo>
                <a:lnTo>
                  <a:pt x="99138" y="448418"/>
                </a:lnTo>
                <a:lnTo>
                  <a:pt x="85265" y="451627"/>
                </a:lnTo>
                <a:lnTo>
                  <a:pt x="66745" y="453433"/>
                </a:lnTo>
                <a:lnTo>
                  <a:pt x="47972" y="454043"/>
                </a:lnTo>
                <a:lnTo>
                  <a:pt x="44512" y="453141"/>
                </a:lnTo>
                <a:lnTo>
                  <a:pt x="27035" y="444848"/>
                </a:lnTo>
                <a:lnTo>
                  <a:pt x="20076" y="442248"/>
                </a:lnTo>
                <a:lnTo>
                  <a:pt x="14484" y="437657"/>
                </a:lnTo>
                <a:lnTo>
                  <a:pt x="5732" y="424936"/>
                </a:lnTo>
                <a:lnTo>
                  <a:pt x="1207" y="414838"/>
                </a:lnTo>
                <a:lnTo>
                  <a:pt x="0" y="410811"/>
                </a:lnTo>
                <a:lnTo>
                  <a:pt x="148" y="406222"/>
                </a:lnTo>
                <a:lnTo>
                  <a:pt x="2852" y="396043"/>
                </a:lnTo>
                <a:lnTo>
                  <a:pt x="7229" y="385168"/>
                </a:lnTo>
                <a:lnTo>
                  <a:pt x="12350" y="373985"/>
                </a:lnTo>
                <a:lnTo>
                  <a:pt x="17800" y="362665"/>
                </a:lnTo>
                <a:lnTo>
                  <a:pt x="25938" y="351284"/>
                </a:lnTo>
                <a:lnTo>
                  <a:pt x="35905" y="339876"/>
                </a:lnTo>
                <a:lnTo>
                  <a:pt x="46684" y="328455"/>
                </a:lnTo>
                <a:lnTo>
                  <a:pt x="63463" y="315866"/>
                </a:lnTo>
                <a:lnTo>
                  <a:pt x="77347" y="309212"/>
                </a:lnTo>
                <a:lnTo>
                  <a:pt x="92091" y="303080"/>
                </a:lnTo>
                <a:lnTo>
                  <a:pt x="104993" y="297179"/>
                </a:lnTo>
                <a:lnTo>
                  <a:pt x="119618" y="293922"/>
                </a:lnTo>
                <a:lnTo>
                  <a:pt x="135643" y="292474"/>
                </a:lnTo>
                <a:lnTo>
                  <a:pt x="152290" y="291830"/>
                </a:lnTo>
                <a:lnTo>
                  <a:pt x="182278" y="291468"/>
                </a:lnTo>
                <a:lnTo>
                  <a:pt x="193104" y="292370"/>
                </a:lnTo>
                <a:lnTo>
                  <a:pt x="204132" y="293923"/>
                </a:lnTo>
                <a:lnTo>
                  <a:pt x="215293" y="295911"/>
                </a:lnTo>
                <a:lnTo>
                  <a:pt x="225592" y="298190"/>
                </a:lnTo>
                <a:lnTo>
                  <a:pt x="244655" y="303261"/>
                </a:lnTo>
                <a:lnTo>
                  <a:pt x="257549" y="305947"/>
                </a:lnTo>
                <a:lnTo>
                  <a:pt x="272812" y="308689"/>
                </a:lnTo>
                <a:lnTo>
                  <a:pt x="326150" y="317101"/>
                </a:lnTo>
                <a:lnTo>
                  <a:pt x="345216" y="319936"/>
                </a:lnTo>
                <a:lnTo>
                  <a:pt x="361737" y="321826"/>
                </a:lnTo>
                <a:lnTo>
                  <a:pt x="376561" y="323086"/>
                </a:lnTo>
                <a:lnTo>
                  <a:pt x="401287" y="324486"/>
                </a:lnTo>
                <a:lnTo>
                  <a:pt x="418626" y="325108"/>
                </a:lnTo>
                <a:lnTo>
                  <a:pt x="443649" y="325458"/>
                </a:lnTo>
                <a:lnTo>
                  <a:pt x="460631" y="323000"/>
                </a:lnTo>
                <a:lnTo>
                  <a:pt x="476752" y="318733"/>
                </a:lnTo>
                <a:lnTo>
                  <a:pt x="490266" y="313661"/>
                </a:lnTo>
                <a:lnTo>
                  <a:pt x="499395" y="308118"/>
                </a:lnTo>
                <a:lnTo>
                  <a:pt x="510243" y="300612"/>
                </a:lnTo>
                <a:lnTo>
                  <a:pt x="522237" y="291798"/>
                </a:lnTo>
                <a:lnTo>
                  <a:pt x="532139" y="284017"/>
                </a:lnTo>
                <a:lnTo>
                  <a:pt x="548220" y="270292"/>
                </a:lnTo>
                <a:lnTo>
                  <a:pt x="564258" y="257842"/>
                </a:lnTo>
                <a:lnTo>
                  <a:pt x="582815" y="244053"/>
                </a:lnTo>
                <a:lnTo>
                  <a:pt x="631951" y="2055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50"/>
          <p:cNvSpPr/>
          <p:nvPr/>
        </p:nvSpPr>
        <p:spPr>
          <a:xfrm>
            <a:off x="2163127" y="3720465"/>
            <a:ext cx="385763" cy="8573"/>
          </a:xfrm>
          <a:custGeom>
            <a:avLst/>
            <a:gdLst/>
            <a:ahLst/>
            <a:cxnLst/>
            <a:rect l="0" t="0" r="0" b="0"/>
            <a:pathLst>
              <a:path w="385763" h="8573">
                <a:moveTo>
                  <a:pt x="0" y="0"/>
                </a:moveTo>
                <a:lnTo>
                  <a:pt x="267292" y="0"/>
                </a:lnTo>
                <a:lnTo>
                  <a:pt x="285827" y="952"/>
                </a:lnTo>
                <a:lnTo>
                  <a:pt x="305804" y="2539"/>
                </a:lnTo>
                <a:lnTo>
                  <a:pt x="352546" y="6785"/>
                </a:lnTo>
                <a:lnTo>
                  <a:pt x="38576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51"/>
          <p:cNvSpPr/>
          <p:nvPr/>
        </p:nvSpPr>
        <p:spPr>
          <a:xfrm>
            <a:off x="2523172" y="3531983"/>
            <a:ext cx="457079" cy="402636"/>
          </a:xfrm>
          <a:custGeom>
            <a:avLst/>
            <a:gdLst/>
            <a:ahLst/>
            <a:cxnLst/>
            <a:rect l="0" t="0" r="0" b="0"/>
            <a:pathLst>
              <a:path w="457079" h="402636">
                <a:moveTo>
                  <a:pt x="420053" y="8459"/>
                </a:moveTo>
                <a:lnTo>
                  <a:pt x="415502" y="3908"/>
                </a:lnTo>
                <a:lnTo>
                  <a:pt x="412256" y="2567"/>
                </a:lnTo>
                <a:lnTo>
                  <a:pt x="398587" y="681"/>
                </a:lnTo>
                <a:lnTo>
                  <a:pt x="387970" y="240"/>
                </a:lnTo>
                <a:lnTo>
                  <a:pt x="380566" y="1074"/>
                </a:lnTo>
                <a:lnTo>
                  <a:pt x="371821" y="2584"/>
                </a:lnTo>
                <a:lnTo>
                  <a:pt x="362181" y="4542"/>
                </a:lnTo>
                <a:lnTo>
                  <a:pt x="352896" y="5848"/>
                </a:lnTo>
                <a:lnTo>
                  <a:pt x="343849" y="6718"/>
                </a:lnTo>
                <a:lnTo>
                  <a:pt x="334960" y="7299"/>
                </a:lnTo>
                <a:lnTo>
                  <a:pt x="326177" y="8638"/>
                </a:lnTo>
                <a:lnTo>
                  <a:pt x="317464" y="10484"/>
                </a:lnTo>
                <a:lnTo>
                  <a:pt x="308797" y="12666"/>
                </a:lnTo>
                <a:lnTo>
                  <a:pt x="300163" y="14121"/>
                </a:lnTo>
                <a:lnTo>
                  <a:pt x="291548" y="15091"/>
                </a:lnTo>
                <a:lnTo>
                  <a:pt x="282948" y="15738"/>
                </a:lnTo>
                <a:lnTo>
                  <a:pt x="275310" y="16169"/>
                </a:lnTo>
                <a:lnTo>
                  <a:pt x="261742" y="16648"/>
                </a:lnTo>
                <a:lnTo>
                  <a:pt x="252600" y="15824"/>
                </a:lnTo>
                <a:lnTo>
                  <a:pt x="241742" y="14321"/>
                </a:lnTo>
                <a:lnTo>
                  <a:pt x="229741" y="12367"/>
                </a:lnTo>
                <a:lnTo>
                  <a:pt x="219836" y="11065"/>
                </a:lnTo>
                <a:lnTo>
                  <a:pt x="211327" y="10196"/>
                </a:lnTo>
                <a:lnTo>
                  <a:pt x="203750" y="9617"/>
                </a:lnTo>
                <a:lnTo>
                  <a:pt x="194888" y="8279"/>
                </a:lnTo>
                <a:lnTo>
                  <a:pt x="185171" y="6434"/>
                </a:lnTo>
                <a:lnTo>
                  <a:pt x="174882" y="4251"/>
                </a:lnTo>
                <a:lnTo>
                  <a:pt x="160910" y="1826"/>
                </a:lnTo>
                <a:lnTo>
                  <a:pt x="150573" y="749"/>
                </a:lnTo>
                <a:lnTo>
                  <a:pt x="139629" y="270"/>
                </a:lnTo>
                <a:lnTo>
                  <a:pt x="127308" y="0"/>
                </a:lnTo>
                <a:lnTo>
                  <a:pt x="124877" y="3772"/>
                </a:lnTo>
                <a:lnTo>
                  <a:pt x="123256" y="10097"/>
                </a:lnTo>
                <a:lnTo>
                  <a:pt x="122176" y="18123"/>
                </a:lnTo>
                <a:lnTo>
                  <a:pt x="122408" y="26332"/>
                </a:lnTo>
                <a:lnTo>
                  <a:pt x="123515" y="34662"/>
                </a:lnTo>
                <a:lnTo>
                  <a:pt x="125206" y="43073"/>
                </a:lnTo>
                <a:lnTo>
                  <a:pt x="126333" y="50585"/>
                </a:lnTo>
                <a:lnTo>
                  <a:pt x="127085" y="57498"/>
                </a:lnTo>
                <a:lnTo>
                  <a:pt x="127586" y="64012"/>
                </a:lnTo>
                <a:lnTo>
                  <a:pt x="128142" y="76329"/>
                </a:lnTo>
                <a:lnTo>
                  <a:pt x="128500" y="95208"/>
                </a:lnTo>
                <a:lnTo>
                  <a:pt x="129481" y="103439"/>
                </a:lnTo>
                <a:lnTo>
                  <a:pt x="134461" y="137567"/>
                </a:lnTo>
                <a:lnTo>
                  <a:pt x="135361" y="145013"/>
                </a:lnTo>
                <a:lnTo>
                  <a:pt x="136361" y="156780"/>
                </a:lnTo>
                <a:lnTo>
                  <a:pt x="136805" y="168359"/>
                </a:lnTo>
                <a:lnTo>
                  <a:pt x="137113" y="180928"/>
                </a:lnTo>
                <a:lnTo>
                  <a:pt x="137151" y="191540"/>
                </a:lnTo>
                <a:lnTo>
                  <a:pt x="138107" y="193378"/>
                </a:lnTo>
                <a:lnTo>
                  <a:pt x="139696" y="194603"/>
                </a:lnTo>
                <a:lnTo>
                  <a:pt x="141708" y="195420"/>
                </a:lnTo>
                <a:lnTo>
                  <a:pt x="143050" y="196918"/>
                </a:lnTo>
                <a:lnTo>
                  <a:pt x="143944" y="198868"/>
                </a:lnTo>
                <a:lnTo>
                  <a:pt x="144540" y="201121"/>
                </a:lnTo>
                <a:lnTo>
                  <a:pt x="145890" y="201670"/>
                </a:lnTo>
                <a:lnTo>
                  <a:pt x="147743" y="201084"/>
                </a:lnTo>
                <a:lnTo>
                  <a:pt x="149930" y="199741"/>
                </a:lnTo>
                <a:lnTo>
                  <a:pt x="157441" y="198248"/>
                </a:lnTo>
                <a:lnTo>
                  <a:pt x="162110" y="197850"/>
                </a:lnTo>
                <a:lnTo>
                  <a:pt x="167129" y="195680"/>
                </a:lnTo>
                <a:lnTo>
                  <a:pt x="177784" y="188188"/>
                </a:lnTo>
                <a:lnTo>
                  <a:pt x="188870" y="183589"/>
                </a:lnTo>
                <a:lnTo>
                  <a:pt x="201100" y="180592"/>
                </a:lnTo>
                <a:lnTo>
                  <a:pt x="216060" y="176085"/>
                </a:lnTo>
                <a:lnTo>
                  <a:pt x="225955" y="173550"/>
                </a:lnTo>
                <a:lnTo>
                  <a:pt x="249649" y="168193"/>
                </a:lnTo>
                <a:lnTo>
                  <a:pt x="278595" y="162637"/>
                </a:lnTo>
                <a:lnTo>
                  <a:pt x="294315" y="159822"/>
                </a:lnTo>
                <a:lnTo>
                  <a:pt x="306700" y="158897"/>
                </a:lnTo>
                <a:lnTo>
                  <a:pt x="316862" y="159234"/>
                </a:lnTo>
                <a:lnTo>
                  <a:pt x="325541" y="160411"/>
                </a:lnTo>
                <a:lnTo>
                  <a:pt x="333232" y="161195"/>
                </a:lnTo>
                <a:lnTo>
                  <a:pt x="346858" y="162067"/>
                </a:lnTo>
                <a:lnTo>
                  <a:pt x="354111" y="163252"/>
                </a:lnTo>
                <a:lnTo>
                  <a:pt x="361804" y="164994"/>
                </a:lnTo>
                <a:lnTo>
                  <a:pt x="369790" y="167109"/>
                </a:lnTo>
                <a:lnTo>
                  <a:pt x="383744" y="171997"/>
                </a:lnTo>
                <a:lnTo>
                  <a:pt x="396295" y="177345"/>
                </a:lnTo>
                <a:lnTo>
                  <a:pt x="408224" y="182897"/>
                </a:lnTo>
                <a:lnTo>
                  <a:pt x="419875" y="191080"/>
                </a:lnTo>
                <a:lnTo>
                  <a:pt x="431404" y="201066"/>
                </a:lnTo>
                <a:lnTo>
                  <a:pt x="442878" y="211855"/>
                </a:lnTo>
                <a:lnTo>
                  <a:pt x="447652" y="219304"/>
                </a:lnTo>
                <a:lnTo>
                  <a:pt x="451787" y="228080"/>
                </a:lnTo>
                <a:lnTo>
                  <a:pt x="455496" y="237740"/>
                </a:lnTo>
                <a:lnTo>
                  <a:pt x="457017" y="246086"/>
                </a:lnTo>
                <a:lnTo>
                  <a:pt x="457078" y="253554"/>
                </a:lnTo>
                <a:lnTo>
                  <a:pt x="456166" y="260439"/>
                </a:lnTo>
                <a:lnTo>
                  <a:pt x="454606" y="266933"/>
                </a:lnTo>
                <a:lnTo>
                  <a:pt x="450332" y="279229"/>
                </a:lnTo>
                <a:lnTo>
                  <a:pt x="442717" y="291044"/>
                </a:lnTo>
                <a:lnTo>
                  <a:pt x="433936" y="302645"/>
                </a:lnTo>
                <a:lnTo>
                  <a:pt x="426858" y="314151"/>
                </a:lnTo>
                <a:lnTo>
                  <a:pt x="415457" y="325615"/>
                </a:lnTo>
                <a:lnTo>
                  <a:pt x="408416" y="331339"/>
                </a:lnTo>
                <a:lnTo>
                  <a:pt x="400865" y="337060"/>
                </a:lnTo>
                <a:lnTo>
                  <a:pt x="384855" y="348496"/>
                </a:lnTo>
                <a:lnTo>
                  <a:pt x="375632" y="353260"/>
                </a:lnTo>
                <a:lnTo>
                  <a:pt x="365674" y="357389"/>
                </a:lnTo>
                <a:lnTo>
                  <a:pt x="355225" y="361094"/>
                </a:lnTo>
                <a:lnTo>
                  <a:pt x="344449" y="365469"/>
                </a:lnTo>
                <a:lnTo>
                  <a:pt x="333455" y="370291"/>
                </a:lnTo>
                <a:lnTo>
                  <a:pt x="322316" y="375411"/>
                </a:lnTo>
                <a:lnTo>
                  <a:pt x="311080" y="379776"/>
                </a:lnTo>
                <a:lnTo>
                  <a:pt x="299779" y="383639"/>
                </a:lnTo>
                <a:lnTo>
                  <a:pt x="288435" y="387166"/>
                </a:lnTo>
                <a:lnTo>
                  <a:pt x="265671" y="393626"/>
                </a:lnTo>
                <a:lnTo>
                  <a:pt x="254266" y="396682"/>
                </a:lnTo>
                <a:lnTo>
                  <a:pt x="242853" y="398719"/>
                </a:lnTo>
                <a:lnTo>
                  <a:pt x="231435" y="400078"/>
                </a:lnTo>
                <a:lnTo>
                  <a:pt x="220012" y="400983"/>
                </a:lnTo>
                <a:lnTo>
                  <a:pt x="208587" y="401587"/>
                </a:lnTo>
                <a:lnTo>
                  <a:pt x="185733" y="402257"/>
                </a:lnTo>
                <a:lnTo>
                  <a:pt x="155997" y="402635"/>
                </a:lnTo>
                <a:lnTo>
                  <a:pt x="143050" y="401736"/>
                </a:lnTo>
                <a:lnTo>
                  <a:pt x="127752" y="400183"/>
                </a:lnTo>
                <a:lnTo>
                  <a:pt x="98689" y="396871"/>
                </a:lnTo>
                <a:lnTo>
                  <a:pt x="82597" y="395399"/>
                </a:lnTo>
                <a:lnTo>
                  <a:pt x="75067" y="395007"/>
                </a:lnTo>
                <a:lnTo>
                  <a:pt x="59081" y="394570"/>
                </a:lnTo>
                <a:lnTo>
                  <a:pt x="20459" y="394242"/>
                </a:lnTo>
                <a:lnTo>
                  <a:pt x="0" y="3942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52"/>
          <p:cNvSpPr/>
          <p:nvPr/>
        </p:nvSpPr>
        <p:spPr>
          <a:xfrm>
            <a:off x="1177570" y="4295719"/>
            <a:ext cx="495133" cy="555990"/>
          </a:xfrm>
          <a:custGeom>
            <a:avLst/>
            <a:gdLst/>
            <a:ahLst/>
            <a:cxnLst/>
            <a:rect l="0" t="0" r="0" b="0"/>
            <a:pathLst>
              <a:path w="495133" h="555990">
                <a:moveTo>
                  <a:pt x="248322" y="7676"/>
                </a:moveTo>
                <a:lnTo>
                  <a:pt x="234669" y="7676"/>
                </a:lnTo>
                <a:lnTo>
                  <a:pt x="226838" y="8628"/>
                </a:lnTo>
                <a:lnTo>
                  <a:pt x="217807" y="10216"/>
                </a:lnTo>
                <a:lnTo>
                  <a:pt x="207976" y="12226"/>
                </a:lnTo>
                <a:lnTo>
                  <a:pt x="194513" y="17001"/>
                </a:lnTo>
                <a:lnTo>
                  <a:pt x="181578" y="25044"/>
                </a:lnTo>
                <a:lnTo>
                  <a:pt x="178109" y="27827"/>
                </a:lnTo>
                <a:lnTo>
                  <a:pt x="171714" y="30919"/>
                </a:lnTo>
                <a:lnTo>
                  <a:pt x="168675" y="31744"/>
                </a:lnTo>
                <a:lnTo>
                  <a:pt x="157678" y="40280"/>
                </a:lnTo>
                <a:lnTo>
                  <a:pt x="144218" y="51694"/>
                </a:lnTo>
                <a:lnTo>
                  <a:pt x="126883" y="63475"/>
                </a:lnTo>
                <a:lnTo>
                  <a:pt x="113386" y="74903"/>
                </a:lnTo>
                <a:lnTo>
                  <a:pt x="99768" y="88037"/>
                </a:lnTo>
                <a:lnTo>
                  <a:pt x="92136" y="96492"/>
                </a:lnTo>
                <a:lnTo>
                  <a:pt x="84190" y="105939"/>
                </a:lnTo>
                <a:lnTo>
                  <a:pt x="67742" y="126596"/>
                </a:lnTo>
                <a:lnTo>
                  <a:pt x="50907" y="148477"/>
                </a:lnTo>
                <a:lnTo>
                  <a:pt x="44322" y="158693"/>
                </a:lnTo>
                <a:lnTo>
                  <a:pt x="38979" y="168361"/>
                </a:lnTo>
                <a:lnTo>
                  <a:pt x="6917" y="233263"/>
                </a:lnTo>
                <a:lnTo>
                  <a:pt x="2918" y="248906"/>
                </a:lnTo>
                <a:lnTo>
                  <a:pt x="1141" y="264432"/>
                </a:lnTo>
                <a:lnTo>
                  <a:pt x="351" y="277682"/>
                </a:lnTo>
                <a:lnTo>
                  <a:pt x="0" y="292461"/>
                </a:lnTo>
                <a:lnTo>
                  <a:pt x="797" y="308554"/>
                </a:lnTo>
                <a:lnTo>
                  <a:pt x="4326" y="325232"/>
                </a:lnTo>
                <a:lnTo>
                  <a:pt x="5648" y="335585"/>
                </a:lnTo>
                <a:lnTo>
                  <a:pt x="6529" y="347249"/>
                </a:lnTo>
                <a:lnTo>
                  <a:pt x="7117" y="359788"/>
                </a:lnTo>
                <a:lnTo>
                  <a:pt x="9414" y="371005"/>
                </a:lnTo>
                <a:lnTo>
                  <a:pt x="12850" y="381340"/>
                </a:lnTo>
                <a:lnTo>
                  <a:pt x="21748" y="402349"/>
                </a:lnTo>
                <a:lnTo>
                  <a:pt x="32052" y="427561"/>
                </a:lnTo>
                <a:lnTo>
                  <a:pt x="38420" y="440951"/>
                </a:lnTo>
                <a:lnTo>
                  <a:pt x="45522" y="454641"/>
                </a:lnTo>
                <a:lnTo>
                  <a:pt x="53114" y="468530"/>
                </a:lnTo>
                <a:lnTo>
                  <a:pt x="60081" y="479695"/>
                </a:lnTo>
                <a:lnTo>
                  <a:pt x="66631" y="489043"/>
                </a:lnTo>
                <a:lnTo>
                  <a:pt x="78035" y="503556"/>
                </a:lnTo>
                <a:lnTo>
                  <a:pt x="92668" y="518987"/>
                </a:lnTo>
                <a:lnTo>
                  <a:pt x="100738" y="525715"/>
                </a:lnTo>
                <a:lnTo>
                  <a:pt x="109928" y="533058"/>
                </a:lnTo>
                <a:lnTo>
                  <a:pt x="119864" y="538905"/>
                </a:lnTo>
                <a:lnTo>
                  <a:pt x="130298" y="543756"/>
                </a:lnTo>
                <a:lnTo>
                  <a:pt x="141065" y="547943"/>
                </a:lnTo>
                <a:lnTo>
                  <a:pt x="150147" y="550734"/>
                </a:lnTo>
                <a:lnTo>
                  <a:pt x="165319" y="553835"/>
                </a:lnTo>
                <a:lnTo>
                  <a:pt x="174889" y="554662"/>
                </a:lnTo>
                <a:lnTo>
                  <a:pt x="186032" y="555213"/>
                </a:lnTo>
                <a:lnTo>
                  <a:pt x="216848" y="555989"/>
                </a:lnTo>
                <a:lnTo>
                  <a:pt x="231476" y="555218"/>
                </a:lnTo>
                <a:lnTo>
                  <a:pt x="244327" y="551700"/>
                </a:lnTo>
                <a:lnTo>
                  <a:pt x="253279" y="547524"/>
                </a:lnTo>
                <a:lnTo>
                  <a:pt x="264009" y="541882"/>
                </a:lnTo>
                <a:lnTo>
                  <a:pt x="275925" y="535263"/>
                </a:lnTo>
                <a:lnTo>
                  <a:pt x="285774" y="528946"/>
                </a:lnTo>
                <a:lnTo>
                  <a:pt x="294245" y="522829"/>
                </a:lnTo>
                <a:lnTo>
                  <a:pt x="301797" y="516846"/>
                </a:lnTo>
                <a:lnTo>
                  <a:pt x="310642" y="509048"/>
                </a:lnTo>
                <a:lnTo>
                  <a:pt x="330630" y="490222"/>
                </a:lnTo>
                <a:lnTo>
                  <a:pt x="340341" y="481773"/>
                </a:lnTo>
                <a:lnTo>
                  <a:pt x="349673" y="474236"/>
                </a:lnTo>
                <a:lnTo>
                  <a:pt x="358752" y="467306"/>
                </a:lnTo>
                <a:lnTo>
                  <a:pt x="368614" y="458876"/>
                </a:lnTo>
                <a:lnTo>
                  <a:pt x="378999" y="449446"/>
                </a:lnTo>
                <a:lnTo>
                  <a:pt x="389733" y="439349"/>
                </a:lnTo>
                <a:lnTo>
                  <a:pt x="398793" y="429760"/>
                </a:lnTo>
                <a:lnTo>
                  <a:pt x="406739" y="420511"/>
                </a:lnTo>
                <a:lnTo>
                  <a:pt x="413941" y="411486"/>
                </a:lnTo>
                <a:lnTo>
                  <a:pt x="419695" y="402613"/>
                </a:lnTo>
                <a:lnTo>
                  <a:pt x="424483" y="393839"/>
                </a:lnTo>
                <a:lnTo>
                  <a:pt x="428627" y="385133"/>
                </a:lnTo>
                <a:lnTo>
                  <a:pt x="435201" y="373614"/>
                </a:lnTo>
                <a:lnTo>
                  <a:pt x="443393" y="360220"/>
                </a:lnTo>
                <a:lnTo>
                  <a:pt x="452664" y="345575"/>
                </a:lnTo>
                <a:lnTo>
                  <a:pt x="459798" y="332955"/>
                </a:lnTo>
                <a:lnTo>
                  <a:pt x="465506" y="321683"/>
                </a:lnTo>
                <a:lnTo>
                  <a:pt x="470264" y="311311"/>
                </a:lnTo>
                <a:lnTo>
                  <a:pt x="474388" y="299635"/>
                </a:lnTo>
                <a:lnTo>
                  <a:pt x="478090" y="287088"/>
                </a:lnTo>
                <a:lnTo>
                  <a:pt x="481511" y="273960"/>
                </a:lnTo>
                <a:lnTo>
                  <a:pt x="487851" y="251754"/>
                </a:lnTo>
                <a:lnTo>
                  <a:pt x="490876" y="241832"/>
                </a:lnTo>
                <a:lnTo>
                  <a:pt x="492892" y="230455"/>
                </a:lnTo>
                <a:lnTo>
                  <a:pt x="494236" y="218108"/>
                </a:lnTo>
                <a:lnTo>
                  <a:pt x="495132" y="205114"/>
                </a:lnTo>
                <a:lnTo>
                  <a:pt x="494777" y="191689"/>
                </a:lnTo>
                <a:lnTo>
                  <a:pt x="493588" y="177976"/>
                </a:lnTo>
                <a:lnTo>
                  <a:pt x="491843" y="164072"/>
                </a:lnTo>
                <a:lnTo>
                  <a:pt x="489726" y="152897"/>
                </a:lnTo>
                <a:lnTo>
                  <a:pt x="487363" y="143543"/>
                </a:lnTo>
                <a:lnTo>
                  <a:pt x="484835" y="135402"/>
                </a:lnTo>
                <a:lnTo>
                  <a:pt x="480293" y="126163"/>
                </a:lnTo>
                <a:lnTo>
                  <a:pt x="474406" y="116195"/>
                </a:lnTo>
                <a:lnTo>
                  <a:pt x="467625" y="105739"/>
                </a:lnTo>
                <a:lnTo>
                  <a:pt x="455010" y="89042"/>
                </a:lnTo>
                <a:lnTo>
                  <a:pt x="442101" y="74318"/>
                </a:lnTo>
                <a:lnTo>
                  <a:pt x="426838" y="58250"/>
                </a:lnTo>
                <a:lnTo>
                  <a:pt x="416863" y="49011"/>
                </a:lnTo>
                <a:lnTo>
                  <a:pt x="405450" y="39043"/>
                </a:lnTo>
                <a:lnTo>
                  <a:pt x="393079" y="28587"/>
                </a:lnTo>
                <a:lnTo>
                  <a:pt x="381022" y="20664"/>
                </a:lnTo>
                <a:lnTo>
                  <a:pt x="369174" y="14429"/>
                </a:lnTo>
                <a:lnTo>
                  <a:pt x="357465" y="9321"/>
                </a:lnTo>
                <a:lnTo>
                  <a:pt x="347754" y="5915"/>
                </a:lnTo>
                <a:lnTo>
                  <a:pt x="339375" y="3644"/>
                </a:lnTo>
                <a:lnTo>
                  <a:pt x="325937" y="1121"/>
                </a:lnTo>
                <a:lnTo>
                  <a:pt x="316790" y="0"/>
                </a:lnTo>
                <a:lnTo>
                  <a:pt x="301930" y="2042"/>
                </a:lnTo>
                <a:lnTo>
                  <a:pt x="292633" y="3920"/>
                </a:lnTo>
                <a:lnTo>
                  <a:pt x="279763" y="6006"/>
                </a:lnTo>
                <a:lnTo>
                  <a:pt x="274998" y="6563"/>
                </a:lnTo>
                <a:lnTo>
                  <a:pt x="269916" y="8839"/>
                </a:lnTo>
                <a:lnTo>
                  <a:pt x="264623" y="12261"/>
                </a:lnTo>
                <a:lnTo>
                  <a:pt x="248322" y="248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53"/>
          <p:cNvSpPr/>
          <p:nvPr/>
        </p:nvSpPr>
        <p:spPr>
          <a:xfrm>
            <a:off x="2299617" y="4414837"/>
            <a:ext cx="360716" cy="59886"/>
          </a:xfrm>
          <a:custGeom>
            <a:avLst/>
            <a:gdLst/>
            <a:ahLst/>
            <a:cxnLst/>
            <a:rect l="0" t="0" r="0" b="0"/>
            <a:pathLst>
              <a:path w="360716" h="59886">
                <a:moveTo>
                  <a:pt x="17815" y="34290"/>
                </a:moveTo>
                <a:lnTo>
                  <a:pt x="4162" y="43392"/>
                </a:lnTo>
                <a:lnTo>
                  <a:pt x="1093" y="46073"/>
                </a:lnTo>
                <a:lnTo>
                  <a:pt x="0" y="47860"/>
                </a:lnTo>
                <a:lnTo>
                  <a:pt x="223" y="49052"/>
                </a:lnTo>
                <a:lnTo>
                  <a:pt x="372" y="50799"/>
                </a:lnTo>
                <a:lnTo>
                  <a:pt x="471" y="52916"/>
                </a:lnTo>
                <a:lnTo>
                  <a:pt x="538" y="55280"/>
                </a:lnTo>
                <a:lnTo>
                  <a:pt x="1534" y="56856"/>
                </a:lnTo>
                <a:lnTo>
                  <a:pt x="3151" y="57906"/>
                </a:lnTo>
                <a:lnTo>
                  <a:pt x="7488" y="59074"/>
                </a:lnTo>
                <a:lnTo>
                  <a:pt x="16237" y="59731"/>
                </a:lnTo>
                <a:lnTo>
                  <a:pt x="25369" y="59885"/>
                </a:lnTo>
                <a:lnTo>
                  <a:pt x="29518" y="58973"/>
                </a:lnTo>
                <a:lnTo>
                  <a:pt x="33237" y="57413"/>
                </a:lnTo>
                <a:lnTo>
                  <a:pt x="36669" y="55421"/>
                </a:lnTo>
                <a:lnTo>
                  <a:pt x="54197" y="49330"/>
                </a:lnTo>
                <a:lnTo>
                  <a:pt x="114312" y="29862"/>
                </a:lnTo>
                <a:lnTo>
                  <a:pt x="139297" y="22766"/>
                </a:lnTo>
                <a:lnTo>
                  <a:pt x="158810" y="18035"/>
                </a:lnTo>
                <a:lnTo>
                  <a:pt x="174677" y="14880"/>
                </a:lnTo>
                <a:lnTo>
                  <a:pt x="190017" y="12778"/>
                </a:lnTo>
                <a:lnTo>
                  <a:pt x="205006" y="11376"/>
                </a:lnTo>
                <a:lnTo>
                  <a:pt x="219762" y="10442"/>
                </a:lnTo>
                <a:lnTo>
                  <a:pt x="259017" y="9403"/>
                </a:lnTo>
                <a:lnTo>
                  <a:pt x="281486" y="9126"/>
                </a:lnTo>
                <a:lnTo>
                  <a:pt x="299323" y="7989"/>
                </a:lnTo>
                <a:lnTo>
                  <a:pt x="314072" y="6279"/>
                </a:lnTo>
                <a:lnTo>
                  <a:pt x="326762" y="4186"/>
                </a:lnTo>
                <a:lnTo>
                  <a:pt x="336175" y="2791"/>
                </a:lnTo>
                <a:lnTo>
                  <a:pt x="343403" y="1861"/>
                </a:lnTo>
                <a:lnTo>
                  <a:pt x="3607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54"/>
          <p:cNvSpPr/>
          <p:nvPr/>
        </p:nvSpPr>
        <p:spPr>
          <a:xfrm>
            <a:off x="2694622" y="4149487"/>
            <a:ext cx="384032" cy="410613"/>
          </a:xfrm>
          <a:custGeom>
            <a:avLst/>
            <a:gdLst/>
            <a:ahLst/>
            <a:cxnLst/>
            <a:rect l="0" t="0" r="0" b="0"/>
            <a:pathLst>
              <a:path w="384032" h="410613">
                <a:moveTo>
                  <a:pt x="0" y="59610"/>
                </a:moveTo>
                <a:lnTo>
                  <a:pt x="9102" y="50508"/>
                </a:lnTo>
                <a:lnTo>
                  <a:pt x="18650" y="43500"/>
                </a:lnTo>
                <a:lnTo>
                  <a:pt x="29244" y="37210"/>
                </a:lnTo>
                <a:lnTo>
                  <a:pt x="40302" y="31239"/>
                </a:lnTo>
                <a:lnTo>
                  <a:pt x="46871" y="28314"/>
                </a:lnTo>
                <a:lnTo>
                  <a:pt x="54107" y="25411"/>
                </a:lnTo>
                <a:lnTo>
                  <a:pt x="61789" y="22523"/>
                </a:lnTo>
                <a:lnTo>
                  <a:pt x="68815" y="19646"/>
                </a:lnTo>
                <a:lnTo>
                  <a:pt x="75404" y="16774"/>
                </a:lnTo>
                <a:lnTo>
                  <a:pt x="81702" y="13908"/>
                </a:lnTo>
                <a:lnTo>
                  <a:pt x="88758" y="11997"/>
                </a:lnTo>
                <a:lnTo>
                  <a:pt x="96319" y="10723"/>
                </a:lnTo>
                <a:lnTo>
                  <a:pt x="104218" y="9874"/>
                </a:lnTo>
                <a:lnTo>
                  <a:pt x="111389" y="8355"/>
                </a:lnTo>
                <a:lnTo>
                  <a:pt x="118074" y="6390"/>
                </a:lnTo>
                <a:lnTo>
                  <a:pt x="124436" y="4128"/>
                </a:lnTo>
                <a:lnTo>
                  <a:pt x="131535" y="2619"/>
                </a:lnTo>
                <a:lnTo>
                  <a:pt x="139125" y="1614"/>
                </a:lnTo>
                <a:lnTo>
                  <a:pt x="147043" y="943"/>
                </a:lnTo>
                <a:lnTo>
                  <a:pt x="155178" y="496"/>
                </a:lnTo>
                <a:lnTo>
                  <a:pt x="171838" y="0"/>
                </a:lnTo>
                <a:lnTo>
                  <a:pt x="179329" y="820"/>
                </a:lnTo>
                <a:lnTo>
                  <a:pt x="186228" y="2319"/>
                </a:lnTo>
                <a:lnTo>
                  <a:pt x="198020" y="6525"/>
                </a:lnTo>
                <a:lnTo>
                  <a:pt x="210014" y="13295"/>
                </a:lnTo>
                <a:lnTo>
                  <a:pt x="216530" y="15213"/>
                </a:lnTo>
                <a:lnTo>
                  <a:pt x="225141" y="21146"/>
                </a:lnTo>
                <a:lnTo>
                  <a:pt x="230104" y="25395"/>
                </a:lnTo>
                <a:lnTo>
                  <a:pt x="233413" y="30133"/>
                </a:lnTo>
                <a:lnTo>
                  <a:pt x="237089" y="40476"/>
                </a:lnTo>
                <a:lnTo>
                  <a:pt x="237117" y="46854"/>
                </a:lnTo>
                <a:lnTo>
                  <a:pt x="236183" y="53964"/>
                </a:lnTo>
                <a:lnTo>
                  <a:pt x="234608" y="61561"/>
                </a:lnTo>
                <a:lnTo>
                  <a:pt x="231653" y="68531"/>
                </a:lnTo>
                <a:lnTo>
                  <a:pt x="223289" y="81355"/>
                </a:lnTo>
                <a:lnTo>
                  <a:pt x="215762" y="93405"/>
                </a:lnTo>
                <a:lnTo>
                  <a:pt x="212422" y="99285"/>
                </a:lnTo>
                <a:lnTo>
                  <a:pt x="201090" y="110898"/>
                </a:lnTo>
                <a:lnTo>
                  <a:pt x="194067" y="116662"/>
                </a:lnTo>
                <a:lnTo>
                  <a:pt x="187481" y="122410"/>
                </a:lnTo>
                <a:lnTo>
                  <a:pt x="181185" y="128147"/>
                </a:lnTo>
                <a:lnTo>
                  <a:pt x="175082" y="133876"/>
                </a:lnTo>
                <a:lnTo>
                  <a:pt x="163222" y="142782"/>
                </a:lnTo>
                <a:lnTo>
                  <a:pt x="143294" y="155691"/>
                </a:lnTo>
                <a:lnTo>
                  <a:pt x="135535" y="160812"/>
                </a:lnTo>
                <a:lnTo>
                  <a:pt x="126551" y="166130"/>
                </a:lnTo>
                <a:lnTo>
                  <a:pt x="116753" y="171581"/>
                </a:lnTo>
                <a:lnTo>
                  <a:pt x="89838" y="185814"/>
                </a:lnTo>
                <a:lnTo>
                  <a:pt x="82752" y="189466"/>
                </a:lnTo>
                <a:lnTo>
                  <a:pt x="76123" y="191901"/>
                </a:lnTo>
                <a:lnTo>
                  <a:pt x="69799" y="193524"/>
                </a:lnTo>
                <a:lnTo>
                  <a:pt x="55062" y="196129"/>
                </a:lnTo>
                <a:lnTo>
                  <a:pt x="54806" y="195390"/>
                </a:lnTo>
                <a:lnTo>
                  <a:pt x="55587" y="193945"/>
                </a:lnTo>
                <a:lnTo>
                  <a:pt x="57061" y="192029"/>
                </a:lnTo>
                <a:lnTo>
                  <a:pt x="58995" y="190752"/>
                </a:lnTo>
                <a:lnTo>
                  <a:pt x="66269" y="188002"/>
                </a:lnTo>
                <a:lnTo>
                  <a:pt x="75410" y="181578"/>
                </a:lnTo>
                <a:lnTo>
                  <a:pt x="84633" y="176366"/>
                </a:lnTo>
                <a:lnTo>
                  <a:pt x="90712" y="174595"/>
                </a:lnTo>
                <a:lnTo>
                  <a:pt x="97622" y="173414"/>
                </a:lnTo>
                <a:lnTo>
                  <a:pt x="105086" y="172627"/>
                </a:lnTo>
                <a:lnTo>
                  <a:pt x="112920" y="172102"/>
                </a:lnTo>
                <a:lnTo>
                  <a:pt x="121000" y="171752"/>
                </a:lnTo>
                <a:lnTo>
                  <a:pt x="129244" y="171519"/>
                </a:lnTo>
                <a:lnTo>
                  <a:pt x="139503" y="170411"/>
                </a:lnTo>
                <a:lnTo>
                  <a:pt x="151104" y="168720"/>
                </a:lnTo>
                <a:lnTo>
                  <a:pt x="163601" y="166640"/>
                </a:lnTo>
                <a:lnTo>
                  <a:pt x="174790" y="166206"/>
                </a:lnTo>
                <a:lnTo>
                  <a:pt x="185107" y="166869"/>
                </a:lnTo>
                <a:lnTo>
                  <a:pt x="194842" y="168264"/>
                </a:lnTo>
                <a:lnTo>
                  <a:pt x="204190" y="169193"/>
                </a:lnTo>
                <a:lnTo>
                  <a:pt x="213279" y="169813"/>
                </a:lnTo>
                <a:lnTo>
                  <a:pt x="222196" y="170226"/>
                </a:lnTo>
                <a:lnTo>
                  <a:pt x="230998" y="171454"/>
                </a:lnTo>
                <a:lnTo>
                  <a:pt x="239724" y="173225"/>
                </a:lnTo>
                <a:lnTo>
                  <a:pt x="248398" y="175359"/>
                </a:lnTo>
                <a:lnTo>
                  <a:pt x="257039" y="177733"/>
                </a:lnTo>
                <a:lnTo>
                  <a:pt x="274259" y="182912"/>
                </a:lnTo>
                <a:lnTo>
                  <a:pt x="281900" y="185626"/>
                </a:lnTo>
                <a:lnTo>
                  <a:pt x="288898" y="188388"/>
                </a:lnTo>
                <a:lnTo>
                  <a:pt x="295469" y="191182"/>
                </a:lnTo>
                <a:lnTo>
                  <a:pt x="302707" y="193997"/>
                </a:lnTo>
                <a:lnTo>
                  <a:pt x="318369" y="199665"/>
                </a:lnTo>
                <a:lnTo>
                  <a:pt x="329775" y="205359"/>
                </a:lnTo>
                <a:lnTo>
                  <a:pt x="338972" y="212018"/>
                </a:lnTo>
                <a:lnTo>
                  <a:pt x="349409" y="221327"/>
                </a:lnTo>
                <a:lnTo>
                  <a:pt x="357858" y="231814"/>
                </a:lnTo>
                <a:lnTo>
                  <a:pt x="364788" y="243778"/>
                </a:lnTo>
                <a:lnTo>
                  <a:pt x="367969" y="250969"/>
                </a:lnTo>
                <a:lnTo>
                  <a:pt x="371043" y="258620"/>
                </a:lnTo>
                <a:lnTo>
                  <a:pt x="374045" y="265626"/>
                </a:lnTo>
                <a:lnTo>
                  <a:pt x="379919" y="278490"/>
                </a:lnTo>
                <a:lnTo>
                  <a:pt x="381867" y="285540"/>
                </a:lnTo>
                <a:lnTo>
                  <a:pt x="383166" y="293098"/>
                </a:lnTo>
                <a:lnTo>
                  <a:pt x="384031" y="300994"/>
                </a:lnTo>
                <a:lnTo>
                  <a:pt x="383656" y="308163"/>
                </a:lnTo>
                <a:lnTo>
                  <a:pt x="382453" y="314847"/>
                </a:lnTo>
                <a:lnTo>
                  <a:pt x="378577" y="326401"/>
                </a:lnTo>
                <a:lnTo>
                  <a:pt x="365566" y="349296"/>
                </a:lnTo>
                <a:lnTo>
                  <a:pt x="357419" y="357587"/>
                </a:lnTo>
                <a:lnTo>
                  <a:pt x="347448" y="364447"/>
                </a:lnTo>
                <a:lnTo>
                  <a:pt x="336666" y="370670"/>
                </a:lnTo>
                <a:lnTo>
                  <a:pt x="330172" y="373664"/>
                </a:lnTo>
                <a:lnTo>
                  <a:pt x="322984" y="376611"/>
                </a:lnTo>
                <a:lnTo>
                  <a:pt x="315335" y="379529"/>
                </a:lnTo>
                <a:lnTo>
                  <a:pt x="308331" y="382427"/>
                </a:lnTo>
                <a:lnTo>
                  <a:pt x="301756" y="385312"/>
                </a:lnTo>
                <a:lnTo>
                  <a:pt x="295468" y="388187"/>
                </a:lnTo>
                <a:lnTo>
                  <a:pt x="289372" y="390104"/>
                </a:lnTo>
                <a:lnTo>
                  <a:pt x="277517" y="392234"/>
                </a:lnTo>
                <a:lnTo>
                  <a:pt x="265898" y="395720"/>
                </a:lnTo>
                <a:lnTo>
                  <a:pt x="260133" y="397984"/>
                </a:lnTo>
                <a:lnTo>
                  <a:pt x="248670" y="400445"/>
                </a:lnTo>
                <a:lnTo>
                  <a:pt x="233407" y="403038"/>
                </a:lnTo>
                <a:lnTo>
                  <a:pt x="215612" y="405720"/>
                </a:lnTo>
                <a:lnTo>
                  <a:pt x="198986" y="407507"/>
                </a:lnTo>
                <a:lnTo>
                  <a:pt x="183140" y="408699"/>
                </a:lnTo>
                <a:lnTo>
                  <a:pt x="167813" y="409494"/>
                </a:lnTo>
                <a:lnTo>
                  <a:pt x="138084" y="410376"/>
                </a:lnTo>
                <a:lnTo>
                  <a:pt x="123488" y="410612"/>
                </a:lnTo>
                <a:lnTo>
                  <a:pt x="108043" y="409816"/>
                </a:lnTo>
                <a:lnTo>
                  <a:pt x="92031" y="408334"/>
                </a:lnTo>
                <a:lnTo>
                  <a:pt x="63763" y="405098"/>
                </a:lnTo>
                <a:lnTo>
                  <a:pt x="48024" y="403661"/>
                </a:lnTo>
                <a:lnTo>
                  <a:pt x="41541" y="402324"/>
                </a:lnTo>
                <a:lnTo>
                  <a:pt x="35314" y="400482"/>
                </a:lnTo>
                <a:lnTo>
                  <a:pt x="24268" y="396846"/>
                </a:lnTo>
                <a:lnTo>
                  <a:pt x="19988" y="395877"/>
                </a:lnTo>
                <a:lnTo>
                  <a:pt x="8572" y="393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55"/>
          <p:cNvSpPr/>
          <p:nvPr/>
        </p:nvSpPr>
        <p:spPr>
          <a:xfrm>
            <a:off x="7032307" y="4167713"/>
            <a:ext cx="93883" cy="75529"/>
          </a:xfrm>
          <a:custGeom>
            <a:avLst/>
            <a:gdLst/>
            <a:ahLst/>
            <a:cxnLst/>
            <a:rect l="0" t="0" r="0" b="0"/>
            <a:pathLst>
              <a:path w="93883" h="75529">
                <a:moveTo>
                  <a:pt x="68580" y="41384"/>
                </a:moveTo>
                <a:lnTo>
                  <a:pt x="77682" y="41384"/>
                </a:lnTo>
                <a:lnTo>
                  <a:pt x="80362" y="42337"/>
                </a:lnTo>
                <a:lnTo>
                  <a:pt x="82150" y="43924"/>
                </a:lnTo>
                <a:lnTo>
                  <a:pt x="83342" y="45935"/>
                </a:lnTo>
                <a:lnTo>
                  <a:pt x="85089" y="47275"/>
                </a:lnTo>
                <a:lnTo>
                  <a:pt x="87206" y="48169"/>
                </a:lnTo>
                <a:lnTo>
                  <a:pt x="89569" y="48765"/>
                </a:lnTo>
                <a:lnTo>
                  <a:pt x="91145" y="50115"/>
                </a:lnTo>
                <a:lnTo>
                  <a:pt x="92196" y="51967"/>
                </a:lnTo>
                <a:lnTo>
                  <a:pt x="92897" y="54154"/>
                </a:lnTo>
                <a:lnTo>
                  <a:pt x="93364" y="56565"/>
                </a:lnTo>
                <a:lnTo>
                  <a:pt x="93675" y="59125"/>
                </a:lnTo>
                <a:lnTo>
                  <a:pt x="93882" y="61784"/>
                </a:lnTo>
                <a:lnTo>
                  <a:pt x="93068" y="64509"/>
                </a:lnTo>
                <a:lnTo>
                  <a:pt x="91573" y="67278"/>
                </a:lnTo>
                <a:lnTo>
                  <a:pt x="86880" y="74016"/>
                </a:lnTo>
                <a:lnTo>
                  <a:pt x="84590" y="74569"/>
                </a:lnTo>
                <a:lnTo>
                  <a:pt x="81159" y="74937"/>
                </a:lnTo>
                <a:lnTo>
                  <a:pt x="71065" y="75528"/>
                </a:lnTo>
                <a:lnTo>
                  <a:pt x="69285" y="74624"/>
                </a:lnTo>
                <a:lnTo>
                  <a:pt x="67144" y="73070"/>
                </a:lnTo>
                <a:lnTo>
                  <a:pt x="61418" y="68280"/>
                </a:lnTo>
                <a:lnTo>
                  <a:pt x="59995" y="66935"/>
                </a:lnTo>
                <a:lnTo>
                  <a:pt x="55875" y="62900"/>
                </a:lnTo>
                <a:lnTo>
                  <a:pt x="54395" y="60491"/>
                </a:lnTo>
                <a:lnTo>
                  <a:pt x="53408" y="57932"/>
                </a:lnTo>
                <a:lnTo>
                  <a:pt x="52751" y="55274"/>
                </a:lnTo>
                <a:lnTo>
                  <a:pt x="52312" y="52549"/>
                </a:lnTo>
                <a:lnTo>
                  <a:pt x="52020" y="49780"/>
                </a:lnTo>
                <a:lnTo>
                  <a:pt x="51825" y="46981"/>
                </a:lnTo>
                <a:lnTo>
                  <a:pt x="51695" y="44163"/>
                </a:lnTo>
                <a:lnTo>
                  <a:pt x="51551" y="38492"/>
                </a:lnTo>
                <a:lnTo>
                  <a:pt x="51445" y="21378"/>
                </a:lnTo>
                <a:lnTo>
                  <a:pt x="52394" y="18522"/>
                </a:lnTo>
                <a:lnTo>
                  <a:pt x="53979" y="15665"/>
                </a:lnTo>
                <a:lnTo>
                  <a:pt x="55989" y="12808"/>
                </a:lnTo>
                <a:lnTo>
                  <a:pt x="58281" y="10904"/>
                </a:lnTo>
                <a:lnTo>
                  <a:pt x="60761" y="9634"/>
                </a:lnTo>
                <a:lnTo>
                  <a:pt x="63367" y="8787"/>
                </a:lnTo>
                <a:lnTo>
                  <a:pt x="66058" y="8223"/>
                </a:lnTo>
                <a:lnTo>
                  <a:pt x="68803" y="7847"/>
                </a:lnTo>
                <a:lnTo>
                  <a:pt x="71587" y="7596"/>
                </a:lnTo>
                <a:lnTo>
                  <a:pt x="73442" y="8381"/>
                </a:lnTo>
                <a:lnTo>
                  <a:pt x="74679" y="9857"/>
                </a:lnTo>
                <a:lnTo>
                  <a:pt x="75504" y="11794"/>
                </a:lnTo>
                <a:lnTo>
                  <a:pt x="76053" y="14037"/>
                </a:lnTo>
                <a:lnTo>
                  <a:pt x="76420" y="16485"/>
                </a:lnTo>
                <a:lnTo>
                  <a:pt x="76664" y="19070"/>
                </a:lnTo>
                <a:lnTo>
                  <a:pt x="78731" y="22698"/>
                </a:lnTo>
                <a:lnTo>
                  <a:pt x="82016" y="27022"/>
                </a:lnTo>
                <a:lnTo>
                  <a:pt x="86110" y="31809"/>
                </a:lnTo>
                <a:lnTo>
                  <a:pt x="87887" y="36906"/>
                </a:lnTo>
                <a:lnTo>
                  <a:pt x="88119" y="42209"/>
                </a:lnTo>
                <a:lnTo>
                  <a:pt x="87321" y="47649"/>
                </a:lnTo>
                <a:lnTo>
                  <a:pt x="86789" y="52228"/>
                </a:lnTo>
                <a:lnTo>
                  <a:pt x="86435" y="56233"/>
                </a:lnTo>
                <a:lnTo>
                  <a:pt x="86198" y="59856"/>
                </a:lnTo>
                <a:lnTo>
                  <a:pt x="85088" y="62271"/>
                </a:lnTo>
                <a:lnTo>
                  <a:pt x="83395" y="63881"/>
                </a:lnTo>
                <a:lnTo>
                  <a:pt x="81314" y="64955"/>
                </a:lnTo>
                <a:lnTo>
                  <a:pt x="79927" y="66623"/>
                </a:lnTo>
                <a:lnTo>
                  <a:pt x="79002" y="68688"/>
                </a:lnTo>
                <a:lnTo>
                  <a:pt x="78386" y="71016"/>
                </a:lnTo>
                <a:lnTo>
                  <a:pt x="77022" y="72569"/>
                </a:lnTo>
                <a:lnTo>
                  <a:pt x="75160" y="73604"/>
                </a:lnTo>
                <a:lnTo>
                  <a:pt x="72967" y="74294"/>
                </a:lnTo>
                <a:lnTo>
                  <a:pt x="70553" y="74754"/>
                </a:lnTo>
                <a:lnTo>
                  <a:pt x="67990" y="75061"/>
                </a:lnTo>
                <a:lnTo>
                  <a:pt x="65329" y="75265"/>
                </a:lnTo>
                <a:lnTo>
                  <a:pt x="62603" y="74449"/>
                </a:lnTo>
                <a:lnTo>
                  <a:pt x="59832" y="72952"/>
                </a:lnTo>
                <a:lnTo>
                  <a:pt x="57033" y="71002"/>
                </a:lnTo>
                <a:lnTo>
                  <a:pt x="54215" y="69702"/>
                </a:lnTo>
                <a:lnTo>
                  <a:pt x="51383" y="68835"/>
                </a:lnTo>
                <a:lnTo>
                  <a:pt x="48542" y="68257"/>
                </a:lnTo>
                <a:lnTo>
                  <a:pt x="45697" y="66919"/>
                </a:lnTo>
                <a:lnTo>
                  <a:pt x="42847" y="65075"/>
                </a:lnTo>
                <a:lnTo>
                  <a:pt x="39995" y="62893"/>
                </a:lnTo>
                <a:lnTo>
                  <a:pt x="38093" y="59534"/>
                </a:lnTo>
                <a:lnTo>
                  <a:pt x="36825" y="55389"/>
                </a:lnTo>
                <a:lnTo>
                  <a:pt x="34791" y="44150"/>
                </a:lnTo>
                <a:lnTo>
                  <a:pt x="34625" y="41323"/>
                </a:lnTo>
                <a:lnTo>
                  <a:pt x="34438" y="33102"/>
                </a:lnTo>
                <a:lnTo>
                  <a:pt x="35341" y="30148"/>
                </a:lnTo>
                <a:lnTo>
                  <a:pt x="36896" y="28178"/>
                </a:lnTo>
                <a:lnTo>
                  <a:pt x="38885" y="26865"/>
                </a:lnTo>
                <a:lnTo>
                  <a:pt x="41164" y="25990"/>
                </a:lnTo>
                <a:lnTo>
                  <a:pt x="43635" y="25407"/>
                </a:lnTo>
                <a:lnTo>
                  <a:pt x="46235" y="25017"/>
                </a:lnTo>
                <a:lnTo>
                  <a:pt x="48921" y="24758"/>
                </a:lnTo>
                <a:lnTo>
                  <a:pt x="51664" y="24585"/>
                </a:lnTo>
                <a:lnTo>
                  <a:pt x="54445" y="24470"/>
                </a:lnTo>
                <a:lnTo>
                  <a:pt x="57252" y="25345"/>
                </a:lnTo>
                <a:lnTo>
                  <a:pt x="60076" y="26882"/>
                </a:lnTo>
                <a:lnTo>
                  <a:pt x="62911" y="28858"/>
                </a:lnTo>
                <a:lnTo>
                  <a:pt x="65752" y="31129"/>
                </a:lnTo>
                <a:lnTo>
                  <a:pt x="68600" y="33594"/>
                </a:lnTo>
                <a:lnTo>
                  <a:pt x="75463" y="39846"/>
                </a:lnTo>
                <a:lnTo>
                  <a:pt x="81203" y="45479"/>
                </a:lnTo>
                <a:lnTo>
                  <a:pt x="82711" y="47924"/>
                </a:lnTo>
                <a:lnTo>
                  <a:pt x="83716" y="50507"/>
                </a:lnTo>
                <a:lnTo>
                  <a:pt x="84385" y="53181"/>
                </a:lnTo>
                <a:lnTo>
                  <a:pt x="84832" y="55916"/>
                </a:lnTo>
                <a:lnTo>
                  <a:pt x="85129" y="58692"/>
                </a:lnTo>
                <a:lnTo>
                  <a:pt x="85329" y="61495"/>
                </a:lnTo>
                <a:lnTo>
                  <a:pt x="85460" y="64317"/>
                </a:lnTo>
                <a:lnTo>
                  <a:pt x="85691" y="73991"/>
                </a:lnTo>
                <a:lnTo>
                  <a:pt x="83797" y="74552"/>
                </a:lnTo>
                <a:lnTo>
                  <a:pt x="80630" y="74926"/>
                </a:lnTo>
                <a:lnTo>
                  <a:pt x="70960" y="75526"/>
                </a:lnTo>
                <a:lnTo>
                  <a:pt x="69214" y="74623"/>
                </a:lnTo>
                <a:lnTo>
                  <a:pt x="67098" y="73068"/>
                </a:lnTo>
                <a:lnTo>
                  <a:pt x="64734" y="71079"/>
                </a:lnTo>
                <a:lnTo>
                  <a:pt x="62207" y="69753"/>
                </a:lnTo>
                <a:lnTo>
                  <a:pt x="59568" y="68869"/>
                </a:lnTo>
                <a:lnTo>
                  <a:pt x="56857" y="68280"/>
                </a:lnTo>
                <a:lnTo>
                  <a:pt x="55050" y="65982"/>
                </a:lnTo>
                <a:lnTo>
                  <a:pt x="53845" y="62545"/>
                </a:lnTo>
                <a:lnTo>
                  <a:pt x="53042" y="58349"/>
                </a:lnTo>
                <a:lnTo>
                  <a:pt x="51554" y="54599"/>
                </a:lnTo>
                <a:lnTo>
                  <a:pt x="49610" y="51147"/>
                </a:lnTo>
                <a:lnTo>
                  <a:pt x="47360" y="47892"/>
                </a:lnTo>
                <a:lnTo>
                  <a:pt x="45861" y="43818"/>
                </a:lnTo>
                <a:lnTo>
                  <a:pt x="44862" y="39197"/>
                </a:lnTo>
                <a:lnTo>
                  <a:pt x="44195" y="34211"/>
                </a:lnTo>
                <a:lnTo>
                  <a:pt x="43751" y="28982"/>
                </a:lnTo>
                <a:lnTo>
                  <a:pt x="43455" y="23591"/>
                </a:lnTo>
                <a:lnTo>
                  <a:pt x="43258" y="18092"/>
                </a:lnTo>
                <a:lnTo>
                  <a:pt x="44078" y="14426"/>
                </a:lnTo>
                <a:lnTo>
                  <a:pt x="45578" y="11982"/>
                </a:lnTo>
                <a:lnTo>
                  <a:pt x="47530" y="10353"/>
                </a:lnTo>
                <a:lnTo>
                  <a:pt x="49784" y="8314"/>
                </a:lnTo>
                <a:lnTo>
                  <a:pt x="54829" y="3509"/>
                </a:lnTo>
                <a:lnTo>
                  <a:pt x="57508" y="1846"/>
                </a:lnTo>
                <a:lnTo>
                  <a:pt x="60246" y="738"/>
                </a:lnTo>
                <a:lnTo>
                  <a:pt x="63024" y="0"/>
                </a:lnTo>
                <a:lnTo>
                  <a:pt x="65828" y="459"/>
                </a:lnTo>
                <a:lnTo>
                  <a:pt x="68651" y="1718"/>
                </a:lnTo>
                <a:lnTo>
                  <a:pt x="71485" y="3511"/>
                </a:lnTo>
                <a:lnTo>
                  <a:pt x="74327" y="4705"/>
                </a:lnTo>
                <a:lnTo>
                  <a:pt x="77173" y="5502"/>
                </a:lnTo>
                <a:lnTo>
                  <a:pt x="80024" y="6032"/>
                </a:lnTo>
                <a:lnTo>
                  <a:pt x="81925" y="9244"/>
                </a:lnTo>
                <a:lnTo>
                  <a:pt x="83192" y="14242"/>
                </a:lnTo>
                <a:lnTo>
                  <a:pt x="84036" y="20432"/>
                </a:lnTo>
                <a:lnTo>
                  <a:pt x="83647" y="25511"/>
                </a:lnTo>
                <a:lnTo>
                  <a:pt x="82434" y="29850"/>
                </a:lnTo>
                <a:lnTo>
                  <a:pt x="80674" y="33694"/>
                </a:lnTo>
                <a:lnTo>
                  <a:pt x="77595" y="37210"/>
                </a:lnTo>
                <a:lnTo>
                  <a:pt x="73638" y="40506"/>
                </a:lnTo>
                <a:lnTo>
                  <a:pt x="69095" y="43657"/>
                </a:lnTo>
                <a:lnTo>
                  <a:pt x="64160" y="45757"/>
                </a:lnTo>
                <a:lnTo>
                  <a:pt x="58967" y="47156"/>
                </a:lnTo>
                <a:lnTo>
                  <a:pt x="53598" y="48090"/>
                </a:lnTo>
                <a:lnTo>
                  <a:pt x="47162" y="47760"/>
                </a:lnTo>
                <a:lnTo>
                  <a:pt x="40014" y="46587"/>
                </a:lnTo>
                <a:lnTo>
                  <a:pt x="32392" y="44853"/>
                </a:lnTo>
                <a:lnTo>
                  <a:pt x="26357" y="43696"/>
                </a:lnTo>
                <a:lnTo>
                  <a:pt x="21381" y="42926"/>
                </a:lnTo>
                <a:lnTo>
                  <a:pt x="17112" y="42412"/>
                </a:lnTo>
                <a:lnTo>
                  <a:pt x="13313" y="42069"/>
                </a:lnTo>
                <a:lnTo>
                  <a:pt x="9828" y="41841"/>
                </a:lnTo>
                <a:lnTo>
                  <a:pt x="0" y="413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6"/>
          <p:cNvSpPr/>
          <p:nvPr/>
        </p:nvSpPr>
        <p:spPr>
          <a:xfrm>
            <a:off x="7256562" y="4337969"/>
            <a:ext cx="83044" cy="119096"/>
          </a:xfrm>
          <a:custGeom>
            <a:avLst/>
            <a:gdLst/>
            <a:ahLst/>
            <a:cxnLst/>
            <a:rect l="0" t="0" r="0" b="0"/>
            <a:pathLst>
              <a:path w="83044" h="119096">
                <a:moveTo>
                  <a:pt x="15775" y="85441"/>
                </a:moveTo>
                <a:lnTo>
                  <a:pt x="33979" y="80890"/>
                </a:lnTo>
                <a:lnTo>
                  <a:pt x="40294" y="79549"/>
                </a:lnTo>
                <a:lnTo>
                  <a:pt x="45455" y="78655"/>
                </a:lnTo>
                <a:lnTo>
                  <a:pt x="49850" y="78059"/>
                </a:lnTo>
                <a:lnTo>
                  <a:pt x="53732" y="76710"/>
                </a:lnTo>
                <a:lnTo>
                  <a:pt x="57272" y="74858"/>
                </a:lnTo>
                <a:lnTo>
                  <a:pt x="60585" y="72670"/>
                </a:lnTo>
                <a:lnTo>
                  <a:pt x="62793" y="70260"/>
                </a:lnTo>
                <a:lnTo>
                  <a:pt x="64265" y="67700"/>
                </a:lnTo>
                <a:lnTo>
                  <a:pt x="65247" y="65041"/>
                </a:lnTo>
                <a:lnTo>
                  <a:pt x="66854" y="63268"/>
                </a:lnTo>
                <a:lnTo>
                  <a:pt x="68877" y="62086"/>
                </a:lnTo>
                <a:lnTo>
                  <a:pt x="71179" y="61299"/>
                </a:lnTo>
                <a:lnTo>
                  <a:pt x="72714" y="59821"/>
                </a:lnTo>
                <a:lnTo>
                  <a:pt x="73737" y="57883"/>
                </a:lnTo>
                <a:lnTo>
                  <a:pt x="74419" y="55639"/>
                </a:lnTo>
                <a:lnTo>
                  <a:pt x="75826" y="53191"/>
                </a:lnTo>
                <a:lnTo>
                  <a:pt x="77716" y="50606"/>
                </a:lnTo>
                <a:lnTo>
                  <a:pt x="79929" y="47929"/>
                </a:lnTo>
                <a:lnTo>
                  <a:pt x="81404" y="45194"/>
                </a:lnTo>
                <a:lnTo>
                  <a:pt x="82388" y="42417"/>
                </a:lnTo>
                <a:lnTo>
                  <a:pt x="83043" y="39613"/>
                </a:lnTo>
                <a:lnTo>
                  <a:pt x="82528" y="35839"/>
                </a:lnTo>
                <a:lnTo>
                  <a:pt x="81232" y="31418"/>
                </a:lnTo>
                <a:lnTo>
                  <a:pt x="79416" y="26565"/>
                </a:lnTo>
                <a:lnTo>
                  <a:pt x="77253" y="21425"/>
                </a:lnTo>
                <a:lnTo>
                  <a:pt x="74857" y="16094"/>
                </a:lnTo>
                <a:lnTo>
                  <a:pt x="68721" y="2951"/>
                </a:lnTo>
                <a:lnTo>
                  <a:pt x="66312" y="1872"/>
                </a:lnTo>
                <a:lnTo>
                  <a:pt x="62802" y="1153"/>
                </a:lnTo>
                <a:lnTo>
                  <a:pt x="52581" y="0"/>
                </a:lnTo>
                <a:lnTo>
                  <a:pt x="49837" y="858"/>
                </a:lnTo>
                <a:lnTo>
                  <a:pt x="46103" y="2382"/>
                </a:lnTo>
                <a:lnTo>
                  <a:pt x="41709" y="4351"/>
                </a:lnTo>
                <a:lnTo>
                  <a:pt x="36874" y="8521"/>
                </a:lnTo>
                <a:lnTo>
                  <a:pt x="31746" y="14158"/>
                </a:lnTo>
                <a:lnTo>
                  <a:pt x="26422" y="20774"/>
                </a:lnTo>
                <a:lnTo>
                  <a:pt x="21921" y="27089"/>
                </a:lnTo>
                <a:lnTo>
                  <a:pt x="17967" y="33205"/>
                </a:lnTo>
                <a:lnTo>
                  <a:pt x="14379" y="39187"/>
                </a:lnTo>
                <a:lnTo>
                  <a:pt x="12940" y="44127"/>
                </a:lnTo>
                <a:lnTo>
                  <a:pt x="12933" y="48373"/>
                </a:lnTo>
                <a:lnTo>
                  <a:pt x="13880" y="52157"/>
                </a:lnTo>
                <a:lnTo>
                  <a:pt x="14512" y="56584"/>
                </a:lnTo>
                <a:lnTo>
                  <a:pt x="14932" y="61440"/>
                </a:lnTo>
                <a:lnTo>
                  <a:pt x="15214" y="66583"/>
                </a:lnTo>
                <a:lnTo>
                  <a:pt x="16353" y="70964"/>
                </a:lnTo>
                <a:lnTo>
                  <a:pt x="18066" y="74837"/>
                </a:lnTo>
                <a:lnTo>
                  <a:pt x="20160" y="78372"/>
                </a:lnTo>
                <a:lnTo>
                  <a:pt x="22509" y="80728"/>
                </a:lnTo>
                <a:lnTo>
                  <a:pt x="25026" y="82299"/>
                </a:lnTo>
                <a:lnTo>
                  <a:pt x="27658" y="83346"/>
                </a:lnTo>
                <a:lnTo>
                  <a:pt x="29412" y="84997"/>
                </a:lnTo>
                <a:lnTo>
                  <a:pt x="30581" y="87050"/>
                </a:lnTo>
                <a:lnTo>
                  <a:pt x="31362" y="89371"/>
                </a:lnTo>
                <a:lnTo>
                  <a:pt x="32833" y="90918"/>
                </a:lnTo>
                <a:lnTo>
                  <a:pt x="34768" y="91950"/>
                </a:lnTo>
                <a:lnTo>
                  <a:pt x="37009" y="92638"/>
                </a:lnTo>
                <a:lnTo>
                  <a:pt x="40408" y="92143"/>
                </a:lnTo>
                <a:lnTo>
                  <a:pt x="44580" y="90862"/>
                </a:lnTo>
                <a:lnTo>
                  <a:pt x="49265" y="89054"/>
                </a:lnTo>
                <a:lnTo>
                  <a:pt x="51437" y="87850"/>
                </a:lnTo>
                <a:lnTo>
                  <a:pt x="51932" y="87047"/>
                </a:lnTo>
                <a:lnTo>
                  <a:pt x="51310" y="86512"/>
                </a:lnTo>
                <a:lnTo>
                  <a:pt x="50895" y="85202"/>
                </a:lnTo>
                <a:lnTo>
                  <a:pt x="50618" y="83377"/>
                </a:lnTo>
                <a:lnTo>
                  <a:pt x="50434" y="81207"/>
                </a:lnTo>
                <a:lnTo>
                  <a:pt x="49359" y="78808"/>
                </a:lnTo>
                <a:lnTo>
                  <a:pt x="47689" y="76256"/>
                </a:lnTo>
                <a:lnTo>
                  <a:pt x="45624" y="73603"/>
                </a:lnTo>
                <a:lnTo>
                  <a:pt x="43294" y="70882"/>
                </a:lnTo>
                <a:lnTo>
                  <a:pt x="40789" y="68115"/>
                </a:lnTo>
                <a:lnTo>
                  <a:pt x="34474" y="61381"/>
                </a:lnTo>
                <a:lnTo>
                  <a:pt x="32051" y="60828"/>
                </a:lnTo>
                <a:lnTo>
                  <a:pt x="28531" y="60460"/>
                </a:lnTo>
                <a:lnTo>
                  <a:pt x="18295" y="59869"/>
                </a:lnTo>
                <a:lnTo>
                  <a:pt x="16502" y="60773"/>
                </a:lnTo>
                <a:lnTo>
                  <a:pt x="14355" y="62328"/>
                </a:lnTo>
                <a:lnTo>
                  <a:pt x="8615" y="67117"/>
                </a:lnTo>
                <a:lnTo>
                  <a:pt x="8144" y="68462"/>
                </a:lnTo>
                <a:lnTo>
                  <a:pt x="7831" y="70311"/>
                </a:lnTo>
                <a:lnTo>
                  <a:pt x="7327" y="75573"/>
                </a:lnTo>
                <a:lnTo>
                  <a:pt x="9798" y="78833"/>
                </a:lnTo>
                <a:lnTo>
                  <a:pt x="14594" y="84135"/>
                </a:lnTo>
                <a:lnTo>
                  <a:pt x="16894" y="85523"/>
                </a:lnTo>
                <a:lnTo>
                  <a:pt x="20331" y="87401"/>
                </a:lnTo>
                <a:lnTo>
                  <a:pt x="24527" y="89605"/>
                </a:lnTo>
                <a:lnTo>
                  <a:pt x="29230" y="90122"/>
                </a:lnTo>
                <a:lnTo>
                  <a:pt x="34270" y="89514"/>
                </a:lnTo>
                <a:lnTo>
                  <a:pt x="46945" y="86245"/>
                </a:lnTo>
                <a:lnTo>
                  <a:pt x="47033" y="85024"/>
                </a:lnTo>
                <a:lnTo>
                  <a:pt x="46139" y="83258"/>
                </a:lnTo>
                <a:lnTo>
                  <a:pt x="44590" y="81128"/>
                </a:lnTo>
                <a:lnTo>
                  <a:pt x="42605" y="78756"/>
                </a:lnTo>
                <a:lnTo>
                  <a:pt x="40329" y="76222"/>
                </a:lnTo>
                <a:lnTo>
                  <a:pt x="37859" y="73579"/>
                </a:lnTo>
                <a:lnTo>
                  <a:pt x="34308" y="70866"/>
                </a:lnTo>
                <a:lnTo>
                  <a:pt x="30035" y="68104"/>
                </a:lnTo>
                <a:lnTo>
                  <a:pt x="25282" y="65311"/>
                </a:lnTo>
                <a:lnTo>
                  <a:pt x="21161" y="63448"/>
                </a:lnTo>
                <a:lnTo>
                  <a:pt x="17460" y="62206"/>
                </a:lnTo>
                <a:lnTo>
                  <a:pt x="9229" y="60214"/>
                </a:lnTo>
                <a:lnTo>
                  <a:pt x="7601" y="61002"/>
                </a:lnTo>
                <a:lnTo>
                  <a:pt x="5563" y="62481"/>
                </a:lnTo>
                <a:lnTo>
                  <a:pt x="3253" y="64419"/>
                </a:lnTo>
                <a:lnTo>
                  <a:pt x="1712" y="66664"/>
                </a:lnTo>
                <a:lnTo>
                  <a:pt x="684" y="69113"/>
                </a:lnTo>
                <a:lnTo>
                  <a:pt x="0" y="71698"/>
                </a:lnTo>
                <a:lnTo>
                  <a:pt x="496" y="75326"/>
                </a:lnTo>
                <a:lnTo>
                  <a:pt x="1779" y="79650"/>
                </a:lnTo>
                <a:lnTo>
                  <a:pt x="3587" y="84438"/>
                </a:lnTo>
                <a:lnTo>
                  <a:pt x="5745" y="89535"/>
                </a:lnTo>
                <a:lnTo>
                  <a:pt x="8135" y="94838"/>
                </a:lnTo>
                <a:lnTo>
                  <a:pt x="10682" y="100278"/>
                </a:lnTo>
                <a:lnTo>
                  <a:pt x="13332" y="104857"/>
                </a:lnTo>
                <a:lnTo>
                  <a:pt x="16052" y="108863"/>
                </a:lnTo>
                <a:lnTo>
                  <a:pt x="18817" y="112485"/>
                </a:lnTo>
                <a:lnTo>
                  <a:pt x="21613" y="114900"/>
                </a:lnTo>
                <a:lnTo>
                  <a:pt x="24430" y="116511"/>
                </a:lnTo>
                <a:lnTo>
                  <a:pt x="27260" y="117584"/>
                </a:lnTo>
                <a:lnTo>
                  <a:pt x="30099" y="118300"/>
                </a:lnTo>
                <a:lnTo>
                  <a:pt x="32944" y="118777"/>
                </a:lnTo>
                <a:lnTo>
                  <a:pt x="35794" y="119095"/>
                </a:lnTo>
                <a:lnTo>
                  <a:pt x="37693" y="118354"/>
                </a:lnTo>
                <a:lnTo>
                  <a:pt x="38960" y="116908"/>
                </a:lnTo>
                <a:lnTo>
                  <a:pt x="39804" y="114991"/>
                </a:lnTo>
                <a:lnTo>
                  <a:pt x="41319" y="112761"/>
                </a:lnTo>
                <a:lnTo>
                  <a:pt x="43282" y="110322"/>
                </a:lnTo>
                <a:lnTo>
                  <a:pt x="45543" y="107743"/>
                </a:lnTo>
                <a:lnTo>
                  <a:pt x="47051" y="105071"/>
                </a:lnTo>
                <a:lnTo>
                  <a:pt x="48055" y="102338"/>
                </a:lnTo>
                <a:lnTo>
                  <a:pt x="48725" y="99563"/>
                </a:lnTo>
                <a:lnTo>
                  <a:pt x="48219" y="93903"/>
                </a:lnTo>
                <a:lnTo>
                  <a:pt x="46930" y="86320"/>
                </a:lnTo>
                <a:lnTo>
                  <a:pt x="45117" y="77454"/>
                </a:lnTo>
                <a:lnTo>
                  <a:pt x="42956" y="69639"/>
                </a:lnTo>
                <a:lnTo>
                  <a:pt x="40564" y="62524"/>
                </a:lnTo>
                <a:lnTo>
                  <a:pt x="34430" y="46518"/>
                </a:lnTo>
                <a:lnTo>
                  <a:pt x="32975" y="44252"/>
                </a:lnTo>
                <a:lnTo>
                  <a:pt x="31051" y="41789"/>
                </a:lnTo>
                <a:lnTo>
                  <a:pt x="28817" y="39195"/>
                </a:lnTo>
                <a:lnTo>
                  <a:pt x="26374" y="38418"/>
                </a:lnTo>
                <a:lnTo>
                  <a:pt x="23794" y="38852"/>
                </a:lnTo>
                <a:lnTo>
                  <a:pt x="17359" y="41842"/>
                </a:lnTo>
                <a:lnTo>
                  <a:pt x="17783" y="43040"/>
                </a:lnTo>
                <a:lnTo>
                  <a:pt x="19019" y="44791"/>
                </a:lnTo>
                <a:lnTo>
                  <a:pt x="20795" y="46911"/>
                </a:lnTo>
                <a:lnTo>
                  <a:pt x="22932" y="50229"/>
                </a:lnTo>
                <a:lnTo>
                  <a:pt x="25309" y="54347"/>
                </a:lnTo>
                <a:lnTo>
                  <a:pt x="31416" y="65540"/>
                </a:lnTo>
                <a:lnTo>
                  <a:pt x="32870" y="67411"/>
                </a:lnTo>
                <a:lnTo>
                  <a:pt x="34792" y="69611"/>
                </a:lnTo>
                <a:lnTo>
                  <a:pt x="40170" y="75435"/>
                </a:lnTo>
                <a:lnTo>
                  <a:pt x="45651" y="80994"/>
                </a:lnTo>
                <a:lnTo>
                  <a:pt x="48075" y="82477"/>
                </a:lnTo>
                <a:lnTo>
                  <a:pt x="50643" y="83464"/>
                </a:lnTo>
                <a:lnTo>
                  <a:pt x="53308" y="84123"/>
                </a:lnTo>
                <a:lnTo>
                  <a:pt x="56037" y="83610"/>
                </a:lnTo>
                <a:lnTo>
                  <a:pt x="58809" y="82315"/>
                </a:lnTo>
                <a:lnTo>
                  <a:pt x="65551" y="77944"/>
                </a:lnTo>
                <a:lnTo>
                  <a:pt x="67056" y="75680"/>
                </a:lnTo>
                <a:lnTo>
                  <a:pt x="69013" y="72266"/>
                </a:lnTo>
                <a:lnTo>
                  <a:pt x="71269" y="68085"/>
                </a:lnTo>
                <a:lnTo>
                  <a:pt x="71821" y="64345"/>
                </a:lnTo>
                <a:lnTo>
                  <a:pt x="71237" y="60900"/>
                </a:lnTo>
                <a:lnTo>
                  <a:pt x="69895" y="57650"/>
                </a:lnTo>
                <a:lnTo>
                  <a:pt x="65863" y="46419"/>
                </a:lnTo>
                <a:lnTo>
                  <a:pt x="58638" y="25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57"/>
          <p:cNvSpPr/>
          <p:nvPr/>
        </p:nvSpPr>
        <p:spPr>
          <a:xfrm>
            <a:off x="6886575" y="3977698"/>
            <a:ext cx="85570" cy="76693"/>
          </a:xfrm>
          <a:custGeom>
            <a:avLst/>
            <a:gdLst/>
            <a:ahLst/>
            <a:cxnLst/>
            <a:rect l="0" t="0" r="0" b="0"/>
            <a:pathLst>
              <a:path w="85570" h="76693">
                <a:moveTo>
                  <a:pt x="0" y="42804"/>
                </a:moveTo>
                <a:lnTo>
                  <a:pt x="4550" y="51906"/>
                </a:lnTo>
                <a:lnTo>
                  <a:pt x="6844" y="55539"/>
                </a:lnTo>
                <a:lnTo>
                  <a:pt x="9325" y="58914"/>
                </a:lnTo>
                <a:lnTo>
                  <a:pt x="11931" y="62117"/>
                </a:lnTo>
                <a:lnTo>
                  <a:pt x="14622" y="64252"/>
                </a:lnTo>
                <a:lnTo>
                  <a:pt x="17367" y="65675"/>
                </a:lnTo>
                <a:lnTo>
                  <a:pt x="20151" y="66624"/>
                </a:lnTo>
                <a:lnTo>
                  <a:pt x="22959" y="68209"/>
                </a:lnTo>
                <a:lnTo>
                  <a:pt x="25783" y="70218"/>
                </a:lnTo>
                <a:lnTo>
                  <a:pt x="28619" y="72510"/>
                </a:lnTo>
                <a:lnTo>
                  <a:pt x="32414" y="74038"/>
                </a:lnTo>
                <a:lnTo>
                  <a:pt x="36849" y="75057"/>
                </a:lnTo>
                <a:lnTo>
                  <a:pt x="48554" y="76692"/>
                </a:lnTo>
                <a:lnTo>
                  <a:pt x="51419" y="75873"/>
                </a:lnTo>
                <a:lnTo>
                  <a:pt x="55234" y="74375"/>
                </a:lnTo>
                <a:lnTo>
                  <a:pt x="59683" y="72424"/>
                </a:lnTo>
                <a:lnTo>
                  <a:pt x="63601" y="71123"/>
                </a:lnTo>
                <a:lnTo>
                  <a:pt x="67165" y="70256"/>
                </a:lnTo>
                <a:lnTo>
                  <a:pt x="70494" y="69678"/>
                </a:lnTo>
                <a:lnTo>
                  <a:pt x="73666" y="68340"/>
                </a:lnTo>
                <a:lnTo>
                  <a:pt x="76734" y="66495"/>
                </a:lnTo>
                <a:lnTo>
                  <a:pt x="83949" y="61243"/>
                </a:lnTo>
                <a:lnTo>
                  <a:pt x="84540" y="59859"/>
                </a:lnTo>
                <a:lnTo>
                  <a:pt x="84935" y="57984"/>
                </a:lnTo>
                <a:lnTo>
                  <a:pt x="85198" y="55782"/>
                </a:lnTo>
                <a:lnTo>
                  <a:pt x="85373" y="51456"/>
                </a:lnTo>
                <a:lnTo>
                  <a:pt x="85569" y="39030"/>
                </a:lnTo>
                <a:lnTo>
                  <a:pt x="84668" y="32668"/>
                </a:lnTo>
                <a:lnTo>
                  <a:pt x="83115" y="26521"/>
                </a:lnTo>
                <a:lnTo>
                  <a:pt x="81127" y="20519"/>
                </a:lnTo>
                <a:lnTo>
                  <a:pt x="78850" y="15565"/>
                </a:lnTo>
                <a:lnTo>
                  <a:pt x="76379" y="11310"/>
                </a:lnTo>
                <a:lnTo>
                  <a:pt x="73779" y="7521"/>
                </a:lnTo>
                <a:lnTo>
                  <a:pt x="71094" y="4994"/>
                </a:lnTo>
                <a:lnTo>
                  <a:pt x="68350" y="3310"/>
                </a:lnTo>
                <a:lnTo>
                  <a:pt x="65569" y="2187"/>
                </a:lnTo>
                <a:lnTo>
                  <a:pt x="62763" y="1438"/>
                </a:lnTo>
                <a:lnTo>
                  <a:pt x="59939" y="940"/>
                </a:lnTo>
                <a:lnTo>
                  <a:pt x="57105" y="607"/>
                </a:lnTo>
                <a:lnTo>
                  <a:pt x="54262" y="385"/>
                </a:lnTo>
                <a:lnTo>
                  <a:pt x="51415" y="237"/>
                </a:lnTo>
                <a:lnTo>
                  <a:pt x="44552" y="0"/>
                </a:lnTo>
                <a:lnTo>
                  <a:pt x="43988" y="933"/>
                </a:lnTo>
                <a:lnTo>
                  <a:pt x="43613" y="2508"/>
                </a:lnTo>
                <a:lnTo>
                  <a:pt x="43363" y="4510"/>
                </a:lnTo>
                <a:lnTo>
                  <a:pt x="43196" y="7749"/>
                </a:lnTo>
                <a:lnTo>
                  <a:pt x="43010" y="16429"/>
                </a:lnTo>
                <a:lnTo>
                  <a:pt x="42875" y="36781"/>
                </a:lnTo>
                <a:lnTo>
                  <a:pt x="43823" y="39741"/>
                </a:lnTo>
                <a:lnTo>
                  <a:pt x="45408" y="42667"/>
                </a:lnTo>
                <a:lnTo>
                  <a:pt x="47417" y="45570"/>
                </a:lnTo>
                <a:lnTo>
                  <a:pt x="49708" y="47505"/>
                </a:lnTo>
                <a:lnTo>
                  <a:pt x="52189" y="48796"/>
                </a:lnTo>
                <a:lnTo>
                  <a:pt x="54795" y="49656"/>
                </a:lnTo>
                <a:lnTo>
                  <a:pt x="57485" y="50230"/>
                </a:lnTo>
                <a:lnTo>
                  <a:pt x="60231" y="50612"/>
                </a:lnTo>
                <a:lnTo>
                  <a:pt x="63013" y="50867"/>
                </a:lnTo>
                <a:lnTo>
                  <a:pt x="65821" y="51037"/>
                </a:lnTo>
                <a:lnTo>
                  <a:pt x="71481" y="51226"/>
                </a:lnTo>
                <a:lnTo>
                  <a:pt x="72419" y="50323"/>
                </a:lnTo>
                <a:lnTo>
                  <a:pt x="72092" y="48770"/>
                </a:lnTo>
                <a:lnTo>
                  <a:pt x="70921" y="46781"/>
                </a:lnTo>
                <a:lnTo>
                  <a:pt x="69188" y="44503"/>
                </a:lnTo>
                <a:lnTo>
                  <a:pt x="67081" y="42032"/>
                </a:lnTo>
                <a:lnTo>
                  <a:pt x="64723" y="39431"/>
                </a:lnTo>
                <a:lnTo>
                  <a:pt x="59563" y="34003"/>
                </a:lnTo>
                <a:lnTo>
                  <a:pt x="56853" y="31222"/>
                </a:lnTo>
                <a:lnTo>
                  <a:pt x="53142" y="28415"/>
                </a:lnTo>
                <a:lnTo>
                  <a:pt x="48763" y="25591"/>
                </a:lnTo>
                <a:lnTo>
                  <a:pt x="43939" y="22756"/>
                </a:lnTo>
                <a:lnTo>
                  <a:pt x="39770" y="20866"/>
                </a:lnTo>
                <a:lnTo>
                  <a:pt x="36038" y="19606"/>
                </a:lnTo>
                <a:lnTo>
                  <a:pt x="32598" y="18766"/>
                </a:lnTo>
                <a:lnTo>
                  <a:pt x="29352" y="19159"/>
                </a:lnTo>
                <a:lnTo>
                  <a:pt x="26236" y="20373"/>
                </a:lnTo>
                <a:lnTo>
                  <a:pt x="23205" y="22135"/>
                </a:lnTo>
                <a:lnTo>
                  <a:pt x="21185" y="24262"/>
                </a:lnTo>
                <a:lnTo>
                  <a:pt x="19838" y="26633"/>
                </a:lnTo>
                <a:lnTo>
                  <a:pt x="18940" y="29166"/>
                </a:lnTo>
                <a:lnTo>
                  <a:pt x="17389" y="30854"/>
                </a:lnTo>
                <a:lnTo>
                  <a:pt x="15402" y="31980"/>
                </a:lnTo>
                <a:lnTo>
                  <a:pt x="13126" y="32731"/>
                </a:lnTo>
                <a:lnTo>
                  <a:pt x="11608" y="34183"/>
                </a:lnTo>
                <a:lnTo>
                  <a:pt x="10596" y="36105"/>
                </a:lnTo>
                <a:lnTo>
                  <a:pt x="9921" y="38338"/>
                </a:lnTo>
                <a:lnTo>
                  <a:pt x="9472" y="41731"/>
                </a:lnTo>
                <a:lnTo>
                  <a:pt x="9172" y="45899"/>
                </a:lnTo>
                <a:lnTo>
                  <a:pt x="8973" y="50583"/>
                </a:lnTo>
                <a:lnTo>
                  <a:pt x="9791" y="53705"/>
                </a:lnTo>
                <a:lnTo>
                  <a:pt x="11290" y="55786"/>
                </a:lnTo>
                <a:lnTo>
                  <a:pt x="13242" y="57174"/>
                </a:lnTo>
                <a:lnTo>
                  <a:pt x="15495" y="59052"/>
                </a:lnTo>
                <a:lnTo>
                  <a:pt x="17950" y="61256"/>
                </a:lnTo>
                <a:lnTo>
                  <a:pt x="20539" y="63678"/>
                </a:lnTo>
                <a:lnTo>
                  <a:pt x="23217" y="64340"/>
                </a:lnTo>
                <a:lnTo>
                  <a:pt x="25955" y="63829"/>
                </a:lnTo>
                <a:lnTo>
                  <a:pt x="28734" y="62536"/>
                </a:lnTo>
                <a:lnTo>
                  <a:pt x="31539" y="61674"/>
                </a:lnTo>
                <a:lnTo>
                  <a:pt x="34361" y="61099"/>
                </a:lnTo>
                <a:lnTo>
                  <a:pt x="37194" y="60715"/>
                </a:lnTo>
                <a:lnTo>
                  <a:pt x="40036" y="59507"/>
                </a:lnTo>
                <a:lnTo>
                  <a:pt x="42883" y="57750"/>
                </a:lnTo>
                <a:lnTo>
                  <a:pt x="45734" y="55625"/>
                </a:lnTo>
                <a:lnTo>
                  <a:pt x="47635" y="53257"/>
                </a:lnTo>
                <a:lnTo>
                  <a:pt x="48901" y="50725"/>
                </a:lnTo>
                <a:lnTo>
                  <a:pt x="49745" y="48085"/>
                </a:lnTo>
                <a:lnTo>
                  <a:pt x="51261" y="45372"/>
                </a:lnTo>
                <a:lnTo>
                  <a:pt x="53224" y="42611"/>
                </a:lnTo>
                <a:lnTo>
                  <a:pt x="55485" y="39818"/>
                </a:lnTo>
                <a:lnTo>
                  <a:pt x="56040" y="37003"/>
                </a:lnTo>
                <a:lnTo>
                  <a:pt x="55457" y="34174"/>
                </a:lnTo>
                <a:lnTo>
                  <a:pt x="54116" y="31336"/>
                </a:lnTo>
                <a:lnTo>
                  <a:pt x="53223" y="28491"/>
                </a:lnTo>
                <a:lnTo>
                  <a:pt x="52627" y="25642"/>
                </a:lnTo>
                <a:lnTo>
                  <a:pt x="52230" y="22791"/>
                </a:lnTo>
                <a:lnTo>
                  <a:pt x="51012" y="20889"/>
                </a:lnTo>
                <a:lnTo>
                  <a:pt x="49248" y="19621"/>
                </a:lnTo>
                <a:lnTo>
                  <a:pt x="47119" y="18777"/>
                </a:lnTo>
                <a:lnTo>
                  <a:pt x="44748" y="19166"/>
                </a:lnTo>
                <a:lnTo>
                  <a:pt x="42214" y="20378"/>
                </a:lnTo>
                <a:lnTo>
                  <a:pt x="39572" y="22138"/>
                </a:lnTo>
                <a:lnTo>
                  <a:pt x="37811" y="24265"/>
                </a:lnTo>
                <a:lnTo>
                  <a:pt x="36638" y="26634"/>
                </a:lnTo>
                <a:lnTo>
                  <a:pt x="34754" y="32731"/>
                </a:lnTo>
                <a:lnTo>
                  <a:pt x="33646" y="34184"/>
                </a:lnTo>
                <a:lnTo>
                  <a:pt x="31956" y="36105"/>
                </a:lnTo>
                <a:lnTo>
                  <a:pt x="29876" y="38338"/>
                </a:lnTo>
                <a:lnTo>
                  <a:pt x="29443" y="40779"/>
                </a:lnTo>
                <a:lnTo>
                  <a:pt x="30106" y="43359"/>
                </a:lnTo>
                <a:lnTo>
                  <a:pt x="34290" y="513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58"/>
          <p:cNvSpPr/>
          <p:nvPr/>
        </p:nvSpPr>
        <p:spPr>
          <a:xfrm>
            <a:off x="6106477" y="3214687"/>
            <a:ext cx="1311593" cy="1294449"/>
          </a:xfrm>
          <a:custGeom>
            <a:avLst/>
            <a:gdLst/>
            <a:ahLst/>
            <a:cxnLst/>
            <a:rect l="0" t="0" r="0" b="0"/>
            <a:pathLst>
              <a:path w="1311593" h="1294449">
                <a:moveTo>
                  <a:pt x="1311592" y="1294448"/>
                </a:moveTo>
                <a:lnTo>
                  <a:pt x="1302491" y="1289897"/>
                </a:lnTo>
                <a:lnTo>
                  <a:pt x="1299810" y="1287604"/>
                </a:lnTo>
                <a:lnTo>
                  <a:pt x="1298022" y="1285123"/>
                </a:lnTo>
                <a:lnTo>
                  <a:pt x="1295084" y="1279826"/>
                </a:lnTo>
                <a:lnTo>
                  <a:pt x="1290603" y="1274297"/>
                </a:lnTo>
                <a:lnTo>
                  <a:pt x="1288075" y="1272441"/>
                </a:lnTo>
                <a:lnTo>
                  <a:pt x="1282725" y="1270379"/>
                </a:lnTo>
                <a:lnTo>
                  <a:pt x="1280917" y="1268877"/>
                </a:lnTo>
                <a:lnTo>
                  <a:pt x="1279713" y="1266923"/>
                </a:lnTo>
                <a:lnTo>
                  <a:pt x="1278910" y="1264668"/>
                </a:lnTo>
                <a:lnTo>
                  <a:pt x="1275477" y="1259622"/>
                </a:lnTo>
                <a:lnTo>
                  <a:pt x="1270776" y="1253252"/>
                </a:lnTo>
                <a:lnTo>
                  <a:pt x="1259998" y="1236181"/>
                </a:lnTo>
                <a:lnTo>
                  <a:pt x="1225710" y="1197457"/>
                </a:lnTo>
                <a:lnTo>
                  <a:pt x="1222905" y="1192640"/>
                </a:lnTo>
                <a:lnTo>
                  <a:pt x="1214709" y="1184747"/>
                </a:lnTo>
                <a:lnTo>
                  <a:pt x="1195223" y="1169900"/>
                </a:lnTo>
                <a:lnTo>
                  <a:pt x="1186096" y="1166104"/>
                </a:lnTo>
                <a:lnTo>
                  <a:pt x="1180251" y="1161841"/>
                </a:lnTo>
                <a:lnTo>
                  <a:pt x="1178312" y="1159371"/>
                </a:lnTo>
                <a:lnTo>
                  <a:pt x="1177019" y="1156771"/>
                </a:lnTo>
                <a:lnTo>
                  <a:pt x="1176156" y="1154086"/>
                </a:lnTo>
                <a:lnTo>
                  <a:pt x="1174629" y="1152296"/>
                </a:lnTo>
                <a:lnTo>
                  <a:pt x="1172659" y="1151102"/>
                </a:lnTo>
                <a:lnTo>
                  <a:pt x="1167203" y="1149187"/>
                </a:lnTo>
                <a:lnTo>
                  <a:pt x="1166756" y="1148077"/>
                </a:lnTo>
                <a:lnTo>
                  <a:pt x="1166258" y="1144304"/>
                </a:lnTo>
                <a:lnTo>
                  <a:pt x="1164221" y="1141964"/>
                </a:lnTo>
                <a:lnTo>
                  <a:pt x="1154156" y="1134121"/>
                </a:lnTo>
                <a:lnTo>
                  <a:pt x="1152342" y="1131365"/>
                </a:lnTo>
                <a:lnTo>
                  <a:pt x="1151133" y="1128576"/>
                </a:lnTo>
                <a:lnTo>
                  <a:pt x="1149375" y="1126716"/>
                </a:lnTo>
                <a:lnTo>
                  <a:pt x="1147250" y="1125477"/>
                </a:lnTo>
                <a:lnTo>
                  <a:pt x="1144881" y="1124650"/>
                </a:lnTo>
                <a:lnTo>
                  <a:pt x="1142349" y="1122194"/>
                </a:lnTo>
                <a:lnTo>
                  <a:pt x="1113892" y="1085671"/>
                </a:lnTo>
                <a:lnTo>
                  <a:pt x="1111212" y="1080968"/>
                </a:lnTo>
                <a:lnTo>
                  <a:pt x="1103155" y="1073203"/>
                </a:lnTo>
                <a:lnTo>
                  <a:pt x="1098339" y="1069799"/>
                </a:lnTo>
                <a:lnTo>
                  <a:pt x="1073866" y="1043531"/>
                </a:lnTo>
                <a:lnTo>
                  <a:pt x="1070240" y="1041445"/>
                </a:lnTo>
                <a:lnTo>
                  <a:pt x="1040857" y="1013579"/>
                </a:lnTo>
                <a:lnTo>
                  <a:pt x="1025750" y="992572"/>
                </a:lnTo>
                <a:lnTo>
                  <a:pt x="991064" y="965023"/>
                </a:lnTo>
                <a:lnTo>
                  <a:pt x="989322" y="962436"/>
                </a:lnTo>
                <a:lnTo>
                  <a:pt x="987386" y="957022"/>
                </a:lnTo>
                <a:lnTo>
                  <a:pt x="947972" y="921690"/>
                </a:lnTo>
                <a:lnTo>
                  <a:pt x="918174" y="887831"/>
                </a:lnTo>
                <a:lnTo>
                  <a:pt x="896362" y="867793"/>
                </a:lnTo>
                <a:lnTo>
                  <a:pt x="860280" y="841693"/>
                </a:lnTo>
                <a:lnTo>
                  <a:pt x="825160" y="816196"/>
                </a:lnTo>
                <a:lnTo>
                  <a:pt x="823474" y="815594"/>
                </a:lnTo>
                <a:lnTo>
                  <a:pt x="819061" y="814924"/>
                </a:lnTo>
                <a:lnTo>
                  <a:pt x="816550" y="813793"/>
                </a:lnTo>
                <a:lnTo>
                  <a:pt x="776346" y="785623"/>
                </a:lnTo>
                <a:lnTo>
                  <a:pt x="765598" y="781189"/>
                </a:lnTo>
                <a:lnTo>
                  <a:pt x="759186" y="780421"/>
                </a:lnTo>
                <a:lnTo>
                  <a:pt x="751436" y="775162"/>
                </a:lnTo>
                <a:lnTo>
                  <a:pt x="725054" y="751646"/>
                </a:lnTo>
                <a:lnTo>
                  <a:pt x="711933" y="744421"/>
                </a:lnTo>
                <a:lnTo>
                  <a:pt x="708938" y="742026"/>
                </a:lnTo>
                <a:lnTo>
                  <a:pt x="703069" y="739364"/>
                </a:lnTo>
                <a:lnTo>
                  <a:pt x="700170" y="738655"/>
                </a:lnTo>
                <a:lnTo>
                  <a:pt x="698237" y="737229"/>
                </a:lnTo>
                <a:lnTo>
                  <a:pt x="696949" y="735326"/>
                </a:lnTo>
                <a:lnTo>
                  <a:pt x="696090" y="733105"/>
                </a:lnTo>
                <a:lnTo>
                  <a:pt x="694565" y="731624"/>
                </a:lnTo>
                <a:lnTo>
                  <a:pt x="692596" y="730637"/>
                </a:lnTo>
                <a:lnTo>
                  <a:pt x="690331" y="729979"/>
                </a:lnTo>
                <a:lnTo>
                  <a:pt x="670286" y="715266"/>
                </a:lnTo>
                <a:lnTo>
                  <a:pt x="666886" y="714016"/>
                </a:lnTo>
                <a:lnTo>
                  <a:pt x="660566" y="710088"/>
                </a:lnTo>
                <a:lnTo>
                  <a:pt x="657548" y="707707"/>
                </a:lnTo>
                <a:lnTo>
                  <a:pt x="655535" y="705167"/>
                </a:lnTo>
                <a:lnTo>
                  <a:pt x="654194" y="702522"/>
                </a:lnTo>
                <a:lnTo>
                  <a:pt x="653299" y="699805"/>
                </a:lnTo>
                <a:lnTo>
                  <a:pt x="651750" y="697995"/>
                </a:lnTo>
                <a:lnTo>
                  <a:pt x="649765" y="696787"/>
                </a:lnTo>
                <a:lnTo>
                  <a:pt x="647489" y="695983"/>
                </a:lnTo>
                <a:lnTo>
                  <a:pt x="642421" y="692548"/>
                </a:lnTo>
                <a:lnTo>
                  <a:pt x="639736" y="690299"/>
                </a:lnTo>
                <a:lnTo>
                  <a:pt x="609802" y="652996"/>
                </a:lnTo>
                <a:lnTo>
                  <a:pt x="598406" y="641367"/>
                </a:lnTo>
                <a:lnTo>
                  <a:pt x="595153" y="639033"/>
                </a:lnTo>
                <a:lnTo>
                  <a:pt x="588998" y="636440"/>
                </a:lnTo>
                <a:lnTo>
                  <a:pt x="580547" y="627667"/>
                </a:lnTo>
                <a:lnTo>
                  <a:pt x="560885" y="602404"/>
                </a:lnTo>
                <a:lnTo>
                  <a:pt x="548802" y="578204"/>
                </a:lnTo>
                <a:lnTo>
                  <a:pt x="528140" y="554586"/>
                </a:lnTo>
                <a:lnTo>
                  <a:pt x="505292" y="530200"/>
                </a:lnTo>
                <a:lnTo>
                  <a:pt x="496743" y="516612"/>
                </a:lnTo>
                <a:lnTo>
                  <a:pt x="480241" y="496288"/>
                </a:lnTo>
                <a:lnTo>
                  <a:pt x="471224" y="476825"/>
                </a:lnTo>
                <a:lnTo>
                  <a:pt x="445136" y="441322"/>
                </a:lnTo>
                <a:lnTo>
                  <a:pt x="440726" y="431728"/>
                </a:lnTo>
                <a:lnTo>
                  <a:pt x="439550" y="427837"/>
                </a:lnTo>
                <a:lnTo>
                  <a:pt x="435703" y="420972"/>
                </a:lnTo>
                <a:lnTo>
                  <a:pt x="408388" y="382606"/>
                </a:lnTo>
                <a:lnTo>
                  <a:pt x="398922" y="366624"/>
                </a:lnTo>
                <a:lnTo>
                  <a:pt x="394742" y="355433"/>
                </a:lnTo>
                <a:lnTo>
                  <a:pt x="387894" y="346084"/>
                </a:lnTo>
                <a:lnTo>
                  <a:pt x="379832" y="336329"/>
                </a:lnTo>
                <a:lnTo>
                  <a:pt x="369506" y="320845"/>
                </a:lnTo>
                <a:lnTo>
                  <a:pt x="335911" y="284719"/>
                </a:lnTo>
                <a:lnTo>
                  <a:pt x="307598" y="255282"/>
                </a:lnTo>
                <a:lnTo>
                  <a:pt x="272327" y="215974"/>
                </a:lnTo>
                <a:lnTo>
                  <a:pt x="248541" y="196178"/>
                </a:lnTo>
                <a:lnTo>
                  <a:pt x="230381" y="183328"/>
                </a:lnTo>
                <a:lnTo>
                  <a:pt x="199989" y="152242"/>
                </a:lnTo>
                <a:lnTo>
                  <a:pt x="162761" y="120991"/>
                </a:lnTo>
                <a:lnTo>
                  <a:pt x="128564" y="92797"/>
                </a:lnTo>
                <a:lnTo>
                  <a:pt x="101137" y="71494"/>
                </a:lnTo>
                <a:lnTo>
                  <a:pt x="83201" y="52616"/>
                </a:lnTo>
                <a:lnTo>
                  <a:pt x="77375" y="49365"/>
                </a:lnTo>
                <a:lnTo>
                  <a:pt x="62011" y="41942"/>
                </a:lnTo>
                <a:lnTo>
                  <a:pt x="26946" y="19201"/>
                </a:lnTo>
                <a:lnTo>
                  <a:pt x="13064" y="611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59"/>
          <p:cNvSpPr/>
          <p:nvPr/>
        </p:nvSpPr>
        <p:spPr>
          <a:xfrm>
            <a:off x="5979593" y="3069007"/>
            <a:ext cx="478358" cy="351421"/>
          </a:xfrm>
          <a:custGeom>
            <a:avLst/>
            <a:gdLst/>
            <a:ahLst/>
            <a:cxnLst/>
            <a:rect l="0" t="0" r="0" b="0"/>
            <a:pathLst>
              <a:path w="478358" h="351421">
                <a:moveTo>
                  <a:pt x="126884" y="351420"/>
                </a:moveTo>
                <a:lnTo>
                  <a:pt x="122334" y="337768"/>
                </a:lnTo>
                <a:lnTo>
                  <a:pt x="119088" y="329936"/>
                </a:lnTo>
                <a:lnTo>
                  <a:pt x="115019" y="320905"/>
                </a:lnTo>
                <a:lnTo>
                  <a:pt x="102731" y="295071"/>
                </a:lnTo>
                <a:lnTo>
                  <a:pt x="90046" y="269275"/>
                </a:lnTo>
                <a:lnTo>
                  <a:pt x="87085" y="262367"/>
                </a:lnTo>
                <a:lnTo>
                  <a:pt x="84159" y="254904"/>
                </a:lnTo>
                <a:lnTo>
                  <a:pt x="81256" y="247071"/>
                </a:lnTo>
                <a:lnTo>
                  <a:pt x="77415" y="238991"/>
                </a:lnTo>
                <a:lnTo>
                  <a:pt x="72950" y="230748"/>
                </a:lnTo>
                <a:lnTo>
                  <a:pt x="68068" y="222394"/>
                </a:lnTo>
                <a:lnTo>
                  <a:pt x="63860" y="213968"/>
                </a:lnTo>
                <a:lnTo>
                  <a:pt x="60103" y="205493"/>
                </a:lnTo>
                <a:lnTo>
                  <a:pt x="56647" y="196985"/>
                </a:lnTo>
                <a:lnTo>
                  <a:pt x="47725" y="172292"/>
                </a:lnTo>
                <a:lnTo>
                  <a:pt x="21541" y="95301"/>
                </a:lnTo>
                <a:lnTo>
                  <a:pt x="18555" y="85424"/>
                </a:lnTo>
                <a:lnTo>
                  <a:pt x="9803" y="54272"/>
                </a:lnTo>
                <a:lnTo>
                  <a:pt x="4045" y="35522"/>
                </a:lnTo>
                <a:lnTo>
                  <a:pt x="2129" y="28426"/>
                </a:lnTo>
                <a:lnTo>
                  <a:pt x="0" y="18002"/>
                </a:lnTo>
                <a:lnTo>
                  <a:pt x="385" y="13889"/>
                </a:lnTo>
                <a:lnTo>
                  <a:pt x="1594" y="10194"/>
                </a:lnTo>
                <a:lnTo>
                  <a:pt x="3352" y="6779"/>
                </a:lnTo>
                <a:lnTo>
                  <a:pt x="5477" y="4502"/>
                </a:lnTo>
                <a:lnTo>
                  <a:pt x="7846" y="2984"/>
                </a:lnTo>
                <a:lnTo>
                  <a:pt x="13019" y="1297"/>
                </a:lnTo>
                <a:lnTo>
                  <a:pt x="23190" y="348"/>
                </a:lnTo>
                <a:lnTo>
                  <a:pt x="46182" y="26"/>
                </a:lnTo>
                <a:lnTo>
                  <a:pt x="50223" y="0"/>
                </a:lnTo>
                <a:lnTo>
                  <a:pt x="64872" y="2511"/>
                </a:lnTo>
                <a:lnTo>
                  <a:pt x="74113" y="4514"/>
                </a:lnTo>
                <a:lnTo>
                  <a:pt x="82178" y="6802"/>
                </a:lnTo>
                <a:lnTo>
                  <a:pt x="96220" y="11884"/>
                </a:lnTo>
                <a:lnTo>
                  <a:pt x="108811" y="17317"/>
                </a:lnTo>
                <a:lnTo>
                  <a:pt x="119804" y="22908"/>
                </a:lnTo>
                <a:lnTo>
                  <a:pt x="133253" y="31410"/>
                </a:lnTo>
                <a:lnTo>
                  <a:pt x="159892" y="42816"/>
                </a:lnTo>
                <a:lnTo>
                  <a:pt x="172987" y="48528"/>
                </a:lnTo>
                <a:lnTo>
                  <a:pt x="180479" y="51384"/>
                </a:lnTo>
                <a:lnTo>
                  <a:pt x="188332" y="54241"/>
                </a:lnTo>
                <a:lnTo>
                  <a:pt x="197377" y="59003"/>
                </a:lnTo>
                <a:lnTo>
                  <a:pt x="207217" y="65036"/>
                </a:lnTo>
                <a:lnTo>
                  <a:pt x="217587" y="71915"/>
                </a:lnTo>
                <a:lnTo>
                  <a:pt x="230215" y="79358"/>
                </a:lnTo>
                <a:lnTo>
                  <a:pt x="244349" y="87178"/>
                </a:lnTo>
                <a:lnTo>
                  <a:pt x="289893" y="111158"/>
                </a:lnTo>
                <a:lnTo>
                  <a:pt x="298422" y="115998"/>
                </a:lnTo>
                <a:lnTo>
                  <a:pt x="306965" y="121130"/>
                </a:lnTo>
                <a:lnTo>
                  <a:pt x="315518" y="126456"/>
                </a:lnTo>
                <a:lnTo>
                  <a:pt x="323125" y="131911"/>
                </a:lnTo>
                <a:lnTo>
                  <a:pt x="330102" y="137453"/>
                </a:lnTo>
                <a:lnTo>
                  <a:pt x="336657" y="143053"/>
                </a:lnTo>
                <a:lnTo>
                  <a:pt x="342933" y="148691"/>
                </a:lnTo>
                <a:lnTo>
                  <a:pt x="354986" y="160036"/>
                </a:lnTo>
                <a:lnTo>
                  <a:pt x="372482" y="177133"/>
                </a:lnTo>
                <a:lnTo>
                  <a:pt x="383994" y="186012"/>
                </a:lnTo>
                <a:lnTo>
                  <a:pt x="397365" y="194085"/>
                </a:lnTo>
                <a:lnTo>
                  <a:pt x="416008" y="204023"/>
                </a:lnTo>
                <a:lnTo>
                  <a:pt x="424409" y="209341"/>
                </a:lnTo>
                <a:lnTo>
                  <a:pt x="431914" y="214791"/>
                </a:lnTo>
                <a:lnTo>
                  <a:pt x="438822" y="220329"/>
                </a:lnTo>
                <a:lnTo>
                  <a:pt x="446285" y="224021"/>
                </a:lnTo>
                <a:lnTo>
                  <a:pt x="454118" y="226482"/>
                </a:lnTo>
                <a:lnTo>
                  <a:pt x="478357" y="2314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60"/>
          <p:cNvSpPr/>
          <p:nvPr/>
        </p:nvSpPr>
        <p:spPr>
          <a:xfrm>
            <a:off x="7160894" y="4320540"/>
            <a:ext cx="347726" cy="281551"/>
          </a:xfrm>
          <a:custGeom>
            <a:avLst/>
            <a:gdLst/>
            <a:ahLst/>
            <a:cxnLst/>
            <a:rect l="0" t="0" r="0" b="0"/>
            <a:pathLst>
              <a:path w="347726" h="281551">
                <a:moveTo>
                  <a:pt x="0" y="102870"/>
                </a:moveTo>
                <a:lnTo>
                  <a:pt x="13653" y="111972"/>
                </a:lnTo>
                <a:lnTo>
                  <a:pt x="22896" y="116440"/>
                </a:lnTo>
                <a:lnTo>
                  <a:pt x="26695" y="117631"/>
                </a:lnTo>
                <a:lnTo>
                  <a:pt x="32084" y="120331"/>
                </a:lnTo>
                <a:lnTo>
                  <a:pt x="38534" y="124035"/>
                </a:lnTo>
                <a:lnTo>
                  <a:pt x="45692" y="128410"/>
                </a:lnTo>
                <a:lnTo>
                  <a:pt x="112108" y="171732"/>
                </a:lnTo>
                <a:lnTo>
                  <a:pt x="124269" y="179258"/>
                </a:lnTo>
                <a:lnTo>
                  <a:pt x="134281" y="185227"/>
                </a:lnTo>
                <a:lnTo>
                  <a:pt x="142861" y="190160"/>
                </a:lnTo>
                <a:lnTo>
                  <a:pt x="157474" y="198181"/>
                </a:lnTo>
                <a:lnTo>
                  <a:pt x="166896" y="204510"/>
                </a:lnTo>
                <a:lnTo>
                  <a:pt x="177939" y="212540"/>
                </a:lnTo>
                <a:lnTo>
                  <a:pt x="190063" y="221703"/>
                </a:lnTo>
                <a:lnTo>
                  <a:pt x="200052" y="228765"/>
                </a:lnTo>
                <a:lnTo>
                  <a:pt x="208615" y="234425"/>
                </a:lnTo>
                <a:lnTo>
                  <a:pt x="216230" y="239151"/>
                </a:lnTo>
                <a:lnTo>
                  <a:pt x="223211" y="243254"/>
                </a:lnTo>
                <a:lnTo>
                  <a:pt x="229770" y="246942"/>
                </a:lnTo>
                <a:lnTo>
                  <a:pt x="236048" y="250352"/>
                </a:lnTo>
                <a:lnTo>
                  <a:pt x="243090" y="253579"/>
                </a:lnTo>
                <a:lnTo>
                  <a:pt x="250643" y="256683"/>
                </a:lnTo>
                <a:lnTo>
                  <a:pt x="258536" y="259704"/>
                </a:lnTo>
                <a:lnTo>
                  <a:pt x="264750" y="262671"/>
                </a:lnTo>
                <a:lnTo>
                  <a:pt x="274195" y="268508"/>
                </a:lnTo>
                <a:lnTo>
                  <a:pt x="284108" y="271737"/>
                </a:lnTo>
                <a:lnTo>
                  <a:pt x="289417" y="272598"/>
                </a:lnTo>
                <a:lnTo>
                  <a:pt x="295815" y="274124"/>
                </a:lnTo>
                <a:lnTo>
                  <a:pt x="302938" y="276094"/>
                </a:lnTo>
                <a:lnTo>
                  <a:pt x="310543" y="278361"/>
                </a:lnTo>
                <a:lnTo>
                  <a:pt x="316567" y="279871"/>
                </a:lnTo>
                <a:lnTo>
                  <a:pt x="325799" y="281550"/>
                </a:lnTo>
                <a:lnTo>
                  <a:pt x="329595" y="281045"/>
                </a:lnTo>
                <a:lnTo>
                  <a:pt x="333078" y="279755"/>
                </a:lnTo>
                <a:lnTo>
                  <a:pt x="340961" y="275393"/>
                </a:lnTo>
                <a:lnTo>
                  <a:pt x="341607" y="274083"/>
                </a:lnTo>
                <a:lnTo>
                  <a:pt x="342326" y="270087"/>
                </a:lnTo>
                <a:lnTo>
                  <a:pt x="345185" y="265136"/>
                </a:lnTo>
                <a:lnTo>
                  <a:pt x="347281" y="262482"/>
                </a:lnTo>
                <a:lnTo>
                  <a:pt x="347725" y="258808"/>
                </a:lnTo>
                <a:lnTo>
                  <a:pt x="347070" y="254454"/>
                </a:lnTo>
                <a:lnTo>
                  <a:pt x="345680" y="249645"/>
                </a:lnTo>
                <a:lnTo>
                  <a:pt x="344754" y="244535"/>
                </a:lnTo>
                <a:lnTo>
                  <a:pt x="344136" y="239223"/>
                </a:lnTo>
                <a:lnTo>
                  <a:pt x="343724" y="233777"/>
                </a:lnTo>
                <a:lnTo>
                  <a:pt x="343450" y="227288"/>
                </a:lnTo>
                <a:lnTo>
                  <a:pt x="343145" y="212459"/>
                </a:lnTo>
                <a:lnTo>
                  <a:pt x="342111" y="200695"/>
                </a:lnTo>
                <a:lnTo>
                  <a:pt x="338422" y="169842"/>
                </a:lnTo>
                <a:lnTo>
                  <a:pt x="337058" y="148471"/>
                </a:lnTo>
                <a:lnTo>
                  <a:pt x="336148" y="123745"/>
                </a:lnTo>
                <a:lnTo>
                  <a:pt x="334688" y="40636"/>
                </a:lnTo>
                <a:lnTo>
                  <a:pt x="335521" y="28995"/>
                </a:lnTo>
                <a:lnTo>
                  <a:pt x="337028" y="2028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61"/>
          <p:cNvSpPr/>
          <p:nvPr/>
        </p:nvSpPr>
        <p:spPr>
          <a:xfrm>
            <a:off x="6852464" y="3360822"/>
            <a:ext cx="126958" cy="110407"/>
          </a:xfrm>
          <a:custGeom>
            <a:avLst/>
            <a:gdLst/>
            <a:ahLst/>
            <a:cxnLst/>
            <a:rect l="0" t="0" r="0" b="0"/>
            <a:pathLst>
              <a:path w="126958" h="110407">
                <a:moveTo>
                  <a:pt x="68401" y="33888"/>
                </a:moveTo>
                <a:lnTo>
                  <a:pt x="59299" y="29337"/>
                </a:lnTo>
                <a:lnTo>
                  <a:pt x="56618" y="27044"/>
                </a:lnTo>
                <a:lnTo>
                  <a:pt x="54831" y="24562"/>
                </a:lnTo>
                <a:lnTo>
                  <a:pt x="53639" y="21956"/>
                </a:lnTo>
                <a:lnTo>
                  <a:pt x="51892" y="20218"/>
                </a:lnTo>
                <a:lnTo>
                  <a:pt x="49775" y="19060"/>
                </a:lnTo>
                <a:lnTo>
                  <a:pt x="47411" y="18288"/>
                </a:lnTo>
                <a:lnTo>
                  <a:pt x="44883" y="17772"/>
                </a:lnTo>
                <a:lnTo>
                  <a:pt x="42245" y="17429"/>
                </a:lnTo>
                <a:lnTo>
                  <a:pt x="39533" y="17200"/>
                </a:lnTo>
                <a:lnTo>
                  <a:pt x="36773" y="18000"/>
                </a:lnTo>
                <a:lnTo>
                  <a:pt x="33981" y="19486"/>
                </a:lnTo>
                <a:lnTo>
                  <a:pt x="31166" y="21429"/>
                </a:lnTo>
                <a:lnTo>
                  <a:pt x="27385" y="22724"/>
                </a:lnTo>
                <a:lnTo>
                  <a:pt x="22959" y="23588"/>
                </a:lnTo>
                <a:lnTo>
                  <a:pt x="18104" y="24164"/>
                </a:lnTo>
                <a:lnTo>
                  <a:pt x="13915" y="25500"/>
                </a:lnTo>
                <a:lnTo>
                  <a:pt x="10169" y="27343"/>
                </a:lnTo>
                <a:lnTo>
                  <a:pt x="6720" y="29525"/>
                </a:lnTo>
                <a:lnTo>
                  <a:pt x="4420" y="31932"/>
                </a:lnTo>
                <a:lnTo>
                  <a:pt x="2887" y="34488"/>
                </a:lnTo>
                <a:lnTo>
                  <a:pt x="1864" y="37146"/>
                </a:lnTo>
                <a:lnTo>
                  <a:pt x="1184" y="40822"/>
                </a:lnTo>
                <a:lnTo>
                  <a:pt x="730" y="45178"/>
                </a:lnTo>
                <a:lnTo>
                  <a:pt x="427" y="49987"/>
                </a:lnTo>
                <a:lnTo>
                  <a:pt x="90" y="62951"/>
                </a:lnTo>
                <a:lnTo>
                  <a:pt x="0" y="70408"/>
                </a:lnTo>
                <a:lnTo>
                  <a:pt x="892" y="76332"/>
                </a:lnTo>
                <a:lnTo>
                  <a:pt x="2440" y="81234"/>
                </a:lnTo>
                <a:lnTo>
                  <a:pt x="4425" y="85454"/>
                </a:lnTo>
                <a:lnTo>
                  <a:pt x="6700" y="88268"/>
                </a:lnTo>
                <a:lnTo>
                  <a:pt x="9169" y="90144"/>
                </a:lnTo>
                <a:lnTo>
                  <a:pt x="11768" y="91394"/>
                </a:lnTo>
                <a:lnTo>
                  <a:pt x="14453" y="93180"/>
                </a:lnTo>
                <a:lnTo>
                  <a:pt x="17196" y="95324"/>
                </a:lnTo>
                <a:lnTo>
                  <a:pt x="19976" y="97705"/>
                </a:lnTo>
                <a:lnTo>
                  <a:pt x="22783" y="98340"/>
                </a:lnTo>
                <a:lnTo>
                  <a:pt x="25606" y="97811"/>
                </a:lnTo>
                <a:lnTo>
                  <a:pt x="28441" y="96506"/>
                </a:lnTo>
                <a:lnTo>
                  <a:pt x="32235" y="95636"/>
                </a:lnTo>
                <a:lnTo>
                  <a:pt x="36671" y="95055"/>
                </a:lnTo>
                <a:lnTo>
                  <a:pt x="41533" y="94669"/>
                </a:lnTo>
                <a:lnTo>
                  <a:pt x="47631" y="93458"/>
                </a:lnTo>
                <a:lnTo>
                  <a:pt x="54554" y="91699"/>
                </a:lnTo>
                <a:lnTo>
                  <a:pt x="62027" y="89573"/>
                </a:lnTo>
                <a:lnTo>
                  <a:pt x="67961" y="87204"/>
                </a:lnTo>
                <a:lnTo>
                  <a:pt x="72870" y="84672"/>
                </a:lnTo>
                <a:lnTo>
                  <a:pt x="77095" y="82031"/>
                </a:lnTo>
                <a:lnTo>
                  <a:pt x="80865" y="79318"/>
                </a:lnTo>
                <a:lnTo>
                  <a:pt x="84330" y="76557"/>
                </a:lnTo>
                <a:lnTo>
                  <a:pt x="87593" y="73764"/>
                </a:lnTo>
                <a:lnTo>
                  <a:pt x="90720" y="70949"/>
                </a:lnTo>
                <a:lnTo>
                  <a:pt x="96735" y="65282"/>
                </a:lnTo>
                <a:lnTo>
                  <a:pt x="105477" y="56736"/>
                </a:lnTo>
                <a:lnTo>
                  <a:pt x="108358" y="51977"/>
                </a:lnTo>
                <a:lnTo>
                  <a:pt x="111231" y="45947"/>
                </a:lnTo>
                <a:lnTo>
                  <a:pt x="114099" y="39070"/>
                </a:lnTo>
                <a:lnTo>
                  <a:pt x="115059" y="33533"/>
                </a:lnTo>
                <a:lnTo>
                  <a:pt x="114746" y="28888"/>
                </a:lnTo>
                <a:lnTo>
                  <a:pt x="113585" y="24840"/>
                </a:lnTo>
                <a:lnTo>
                  <a:pt x="111859" y="21188"/>
                </a:lnTo>
                <a:lnTo>
                  <a:pt x="109755" y="17801"/>
                </a:lnTo>
                <a:lnTo>
                  <a:pt x="104086" y="10073"/>
                </a:lnTo>
                <a:lnTo>
                  <a:pt x="101716" y="8486"/>
                </a:lnTo>
                <a:lnTo>
                  <a:pt x="98231" y="6475"/>
                </a:lnTo>
                <a:lnTo>
                  <a:pt x="94002" y="4183"/>
                </a:lnTo>
                <a:lnTo>
                  <a:pt x="89278" y="2654"/>
                </a:lnTo>
                <a:lnTo>
                  <a:pt x="84224" y="1635"/>
                </a:lnTo>
                <a:lnTo>
                  <a:pt x="78949" y="956"/>
                </a:lnTo>
                <a:lnTo>
                  <a:pt x="74480" y="503"/>
                </a:lnTo>
                <a:lnTo>
                  <a:pt x="70549" y="201"/>
                </a:lnTo>
                <a:lnTo>
                  <a:pt x="66976" y="0"/>
                </a:lnTo>
                <a:lnTo>
                  <a:pt x="62688" y="818"/>
                </a:lnTo>
                <a:lnTo>
                  <a:pt x="57925" y="2316"/>
                </a:lnTo>
                <a:lnTo>
                  <a:pt x="52844" y="4267"/>
                </a:lnTo>
                <a:lnTo>
                  <a:pt x="48505" y="6521"/>
                </a:lnTo>
                <a:lnTo>
                  <a:pt x="44659" y="8976"/>
                </a:lnTo>
                <a:lnTo>
                  <a:pt x="41143" y="11565"/>
                </a:lnTo>
                <a:lnTo>
                  <a:pt x="37847" y="13291"/>
                </a:lnTo>
                <a:lnTo>
                  <a:pt x="34697" y="14441"/>
                </a:lnTo>
                <a:lnTo>
                  <a:pt x="31643" y="15209"/>
                </a:lnTo>
                <a:lnTo>
                  <a:pt x="29608" y="16672"/>
                </a:lnTo>
                <a:lnTo>
                  <a:pt x="28251" y="18601"/>
                </a:lnTo>
                <a:lnTo>
                  <a:pt x="27347" y="20839"/>
                </a:lnTo>
                <a:lnTo>
                  <a:pt x="25792" y="24236"/>
                </a:lnTo>
                <a:lnTo>
                  <a:pt x="21524" y="33090"/>
                </a:lnTo>
                <a:lnTo>
                  <a:pt x="20004" y="39071"/>
                </a:lnTo>
                <a:lnTo>
                  <a:pt x="18991" y="45916"/>
                </a:lnTo>
                <a:lnTo>
                  <a:pt x="17366" y="63780"/>
                </a:lnTo>
                <a:lnTo>
                  <a:pt x="18184" y="67151"/>
                </a:lnTo>
                <a:lnTo>
                  <a:pt x="19683" y="71303"/>
                </a:lnTo>
                <a:lnTo>
                  <a:pt x="21635" y="75976"/>
                </a:lnTo>
                <a:lnTo>
                  <a:pt x="24841" y="80997"/>
                </a:lnTo>
                <a:lnTo>
                  <a:pt x="28884" y="86248"/>
                </a:lnTo>
                <a:lnTo>
                  <a:pt x="33483" y="91655"/>
                </a:lnTo>
                <a:lnTo>
                  <a:pt x="39408" y="96211"/>
                </a:lnTo>
                <a:lnTo>
                  <a:pt x="46214" y="100202"/>
                </a:lnTo>
                <a:lnTo>
                  <a:pt x="53609" y="103815"/>
                </a:lnTo>
                <a:lnTo>
                  <a:pt x="59493" y="106223"/>
                </a:lnTo>
                <a:lnTo>
                  <a:pt x="64367" y="107829"/>
                </a:lnTo>
                <a:lnTo>
                  <a:pt x="74482" y="110406"/>
                </a:lnTo>
                <a:lnTo>
                  <a:pt x="77218" y="109665"/>
                </a:lnTo>
                <a:lnTo>
                  <a:pt x="80946" y="108218"/>
                </a:lnTo>
                <a:lnTo>
                  <a:pt x="85337" y="106301"/>
                </a:lnTo>
                <a:lnTo>
                  <a:pt x="89216" y="105024"/>
                </a:lnTo>
                <a:lnTo>
                  <a:pt x="92755" y="104171"/>
                </a:lnTo>
                <a:lnTo>
                  <a:pt x="96067" y="103604"/>
                </a:lnTo>
                <a:lnTo>
                  <a:pt x="100180" y="101320"/>
                </a:lnTo>
                <a:lnTo>
                  <a:pt x="104827" y="97892"/>
                </a:lnTo>
                <a:lnTo>
                  <a:pt x="109830" y="93703"/>
                </a:lnTo>
                <a:lnTo>
                  <a:pt x="113165" y="89957"/>
                </a:lnTo>
                <a:lnTo>
                  <a:pt x="115388" y="86507"/>
                </a:lnTo>
                <a:lnTo>
                  <a:pt x="116871" y="83255"/>
                </a:lnTo>
                <a:lnTo>
                  <a:pt x="118812" y="80134"/>
                </a:lnTo>
                <a:lnTo>
                  <a:pt x="121058" y="77101"/>
                </a:lnTo>
                <a:lnTo>
                  <a:pt x="123508" y="74127"/>
                </a:lnTo>
                <a:lnTo>
                  <a:pt x="125141" y="70239"/>
                </a:lnTo>
                <a:lnTo>
                  <a:pt x="126230" y="65742"/>
                </a:lnTo>
                <a:lnTo>
                  <a:pt x="126957" y="60838"/>
                </a:lnTo>
                <a:lnTo>
                  <a:pt x="126488" y="55665"/>
                </a:lnTo>
                <a:lnTo>
                  <a:pt x="125223" y="50311"/>
                </a:lnTo>
                <a:lnTo>
                  <a:pt x="123428" y="44836"/>
                </a:lnTo>
                <a:lnTo>
                  <a:pt x="121277" y="40234"/>
                </a:lnTo>
                <a:lnTo>
                  <a:pt x="118892" y="36214"/>
                </a:lnTo>
                <a:lnTo>
                  <a:pt x="116349" y="32581"/>
                </a:lnTo>
                <a:lnTo>
                  <a:pt x="113701" y="30159"/>
                </a:lnTo>
                <a:lnTo>
                  <a:pt x="110983" y="28544"/>
                </a:lnTo>
                <a:lnTo>
                  <a:pt x="108219" y="27468"/>
                </a:lnTo>
                <a:lnTo>
                  <a:pt x="105424" y="26750"/>
                </a:lnTo>
                <a:lnTo>
                  <a:pt x="102608" y="26272"/>
                </a:lnTo>
                <a:lnTo>
                  <a:pt x="99778" y="25953"/>
                </a:lnTo>
                <a:lnTo>
                  <a:pt x="96938" y="25741"/>
                </a:lnTo>
                <a:lnTo>
                  <a:pt x="94094" y="25599"/>
                </a:lnTo>
                <a:lnTo>
                  <a:pt x="91244" y="25504"/>
                </a:lnTo>
                <a:lnTo>
                  <a:pt x="59352" y="25332"/>
                </a:lnTo>
                <a:lnTo>
                  <a:pt x="55701" y="26279"/>
                </a:lnTo>
                <a:lnTo>
                  <a:pt x="52314" y="27863"/>
                </a:lnTo>
                <a:lnTo>
                  <a:pt x="49104" y="29871"/>
                </a:lnTo>
                <a:lnTo>
                  <a:pt x="45059" y="32162"/>
                </a:lnTo>
                <a:lnTo>
                  <a:pt x="35484" y="37248"/>
                </a:lnTo>
                <a:lnTo>
                  <a:pt x="32169" y="39938"/>
                </a:lnTo>
                <a:lnTo>
                  <a:pt x="29959" y="42684"/>
                </a:lnTo>
                <a:lnTo>
                  <a:pt x="28485" y="45467"/>
                </a:lnTo>
                <a:lnTo>
                  <a:pt x="27502" y="49227"/>
                </a:lnTo>
                <a:lnTo>
                  <a:pt x="26848" y="53639"/>
                </a:lnTo>
                <a:lnTo>
                  <a:pt x="25796" y="65306"/>
                </a:lnTo>
                <a:lnTo>
                  <a:pt x="26663" y="67216"/>
                </a:lnTo>
                <a:lnTo>
                  <a:pt x="28193" y="69441"/>
                </a:lnTo>
                <a:lnTo>
                  <a:pt x="30166" y="71878"/>
                </a:lnTo>
                <a:lnTo>
                  <a:pt x="32433" y="73502"/>
                </a:lnTo>
                <a:lnTo>
                  <a:pt x="34897" y="74584"/>
                </a:lnTo>
                <a:lnTo>
                  <a:pt x="41145" y="76322"/>
                </a:lnTo>
                <a:lnTo>
                  <a:pt x="42610" y="75512"/>
                </a:lnTo>
                <a:lnTo>
                  <a:pt x="44539" y="74020"/>
                </a:lnTo>
                <a:lnTo>
                  <a:pt x="46778" y="72073"/>
                </a:lnTo>
                <a:lnTo>
                  <a:pt x="49224" y="69822"/>
                </a:lnTo>
                <a:lnTo>
                  <a:pt x="54480" y="64781"/>
                </a:lnTo>
                <a:lnTo>
                  <a:pt x="87221" y="32208"/>
                </a:lnTo>
                <a:lnTo>
                  <a:pt x="88568" y="29910"/>
                </a:lnTo>
                <a:lnTo>
                  <a:pt x="88513" y="28378"/>
                </a:lnTo>
                <a:lnTo>
                  <a:pt x="87524" y="27357"/>
                </a:lnTo>
                <a:lnTo>
                  <a:pt x="85912" y="26677"/>
                </a:lnTo>
                <a:lnTo>
                  <a:pt x="83885" y="26223"/>
                </a:lnTo>
                <a:lnTo>
                  <a:pt x="81581" y="25920"/>
                </a:lnTo>
                <a:lnTo>
                  <a:pt x="78140" y="26671"/>
                </a:lnTo>
                <a:lnTo>
                  <a:pt x="73941" y="28124"/>
                </a:lnTo>
                <a:lnTo>
                  <a:pt x="69237" y="30045"/>
                </a:lnTo>
                <a:lnTo>
                  <a:pt x="66101" y="32279"/>
                </a:lnTo>
                <a:lnTo>
                  <a:pt x="64010" y="34720"/>
                </a:lnTo>
                <a:lnTo>
                  <a:pt x="59828" y="510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62"/>
          <p:cNvSpPr/>
          <p:nvPr/>
        </p:nvSpPr>
        <p:spPr>
          <a:xfrm>
            <a:off x="3140894" y="4915962"/>
            <a:ext cx="432539" cy="390263"/>
          </a:xfrm>
          <a:custGeom>
            <a:avLst/>
            <a:gdLst/>
            <a:ahLst/>
            <a:cxnLst/>
            <a:rect l="0" t="0" r="0" b="0"/>
            <a:pathLst>
              <a:path w="432539" h="390263">
                <a:moveTo>
                  <a:pt x="162376" y="30370"/>
                </a:moveTo>
                <a:lnTo>
                  <a:pt x="144172" y="34921"/>
                </a:lnTo>
                <a:lnTo>
                  <a:pt x="138810" y="37214"/>
                </a:lnTo>
                <a:lnTo>
                  <a:pt x="135235" y="39695"/>
                </a:lnTo>
                <a:lnTo>
                  <a:pt x="124947" y="50521"/>
                </a:lnTo>
                <a:lnTo>
                  <a:pt x="112021" y="63540"/>
                </a:lnTo>
                <a:lnTo>
                  <a:pt x="101578" y="71464"/>
                </a:lnTo>
                <a:lnTo>
                  <a:pt x="91540" y="78162"/>
                </a:lnTo>
                <a:lnTo>
                  <a:pt x="83903" y="84313"/>
                </a:lnTo>
                <a:lnTo>
                  <a:pt x="74794" y="95303"/>
                </a:lnTo>
                <a:lnTo>
                  <a:pt x="69698" y="102233"/>
                </a:lnTo>
                <a:lnTo>
                  <a:pt x="64395" y="108759"/>
                </a:lnTo>
                <a:lnTo>
                  <a:pt x="58955" y="115014"/>
                </a:lnTo>
                <a:lnTo>
                  <a:pt x="53424" y="121090"/>
                </a:lnTo>
                <a:lnTo>
                  <a:pt x="37118" y="140540"/>
                </a:lnTo>
                <a:lnTo>
                  <a:pt x="27435" y="152394"/>
                </a:lnTo>
                <a:lnTo>
                  <a:pt x="20980" y="161249"/>
                </a:lnTo>
                <a:lnTo>
                  <a:pt x="16677" y="168105"/>
                </a:lnTo>
                <a:lnTo>
                  <a:pt x="5220" y="190504"/>
                </a:lnTo>
                <a:lnTo>
                  <a:pt x="3312" y="198086"/>
                </a:lnTo>
                <a:lnTo>
                  <a:pt x="2041" y="206951"/>
                </a:lnTo>
                <a:lnTo>
                  <a:pt x="1193" y="216670"/>
                </a:lnTo>
                <a:lnTo>
                  <a:pt x="628" y="226008"/>
                </a:lnTo>
                <a:lnTo>
                  <a:pt x="0" y="244003"/>
                </a:lnTo>
                <a:lnTo>
                  <a:pt x="1738" y="254707"/>
                </a:lnTo>
                <a:lnTo>
                  <a:pt x="4801" y="266606"/>
                </a:lnTo>
                <a:lnTo>
                  <a:pt x="18855" y="310820"/>
                </a:lnTo>
                <a:lnTo>
                  <a:pt x="23832" y="319254"/>
                </a:lnTo>
                <a:lnTo>
                  <a:pt x="30008" y="326782"/>
                </a:lnTo>
                <a:lnTo>
                  <a:pt x="36984" y="333705"/>
                </a:lnTo>
                <a:lnTo>
                  <a:pt x="42586" y="340226"/>
                </a:lnTo>
                <a:lnTo>
                  <a:pt x="47273" y="346478"/>
                </a:lnTo>
                <a:lnTo>
                  <a:pt x="55021" y="357552"/>
                </a:lnTo>
                <a:lnTo>
                  <a:pt x="64739" y="369142"/>
                </a:lnTo>
                <a:lnTo>
                  <a:pt x="70721" y="375563"/>
                </a:lnTo>
                <a:lnTo>
                  <a:pt x="84175" y="381592"/>
                </a:lnTo>
                <a:lnTo>
                  <a:pt x="93097" y="384533"/>
                </a:lnTo>
                <a:lnTo>
                  <a:pt x="100950" y="386494"/>
                </a:lnTo>
                <a:lnTo>
                  <a:pt x="108090" y="387801"/>
                </a:lnTo>
                <a:lnTo>
                  <a:pt x="114755" y="388672"/>
                </a:lnTo>
                <a:lnTo>
                  <a:pt x="122056" y="389253"/>
                </a:lnTo>
                <a:lnTo>
                  <a:pt x="129781" y="389641"/>
                </a:lnTo>
                <a:lnTo>
                  <a:pt x="145984" y="390071"/>
                </a:lnTo>
                <a:lnTo>
                  <a:pt x="162710" y="390262"/>
                </a:lnTo>
                <a:lnTo>
                  <a:pt x="170219" y="389361"/>
                </a:lnTo>
                <a:lnTo>
                  <a:pt x="183641" y="385819"/>
                </a:lnTo>
                <a:lnTo>
                  <a:pt x="195957" y="381070"/>
                </a:lnTo>
                <a:lnTo>
                  <a:pt x="207781" y="375784"/>
                </a:lnTo>
                <a:lnTo>
                  <a:pt x="225147" y="367453"/>
                </a:lnTo>
                <a:lnTo>
                  <a:pt x="236629" y="361795"/>
                </a:lnTo>
                <a:lnTo>
                  <a:pt x="243310" y="358953"/>
                </a:lnTo>
                <a:lnTo>
                  <a:pt x="250622" y="356105"/>
                </a:lnTo>
                <a:lnTo>
                  <a:pt x="258354" y="353254"/>
                </a:lnTo>
                <a:lnTo>
                  <a:pt x="265413" y="349449"/>
                </a:lnTo>
                <a:lnTo>
                  <a:pt x="278338" y="340141"/>
                </a:lnTo>
                <a:lnTo>
                  <a:pt x="285404" y="334991"/>
                </a:lnTo>
                <a:lnTo>
                  <a:pt x="300874" y="324190"/>
                </a:lnTo>
                <a:lnTo>
                  <a:pt x="308048" y="318642"/>
                </a:lnTo>
                <a:lnTo>
                  <a:pt x="321099" y="307398"/>
                </a:lnTo>
                <a:lnTo>
                  <a:pt x="338329" y="290971"/>
                </a:lnTo>
                <a:lnTo>
                  <a:pt x="371334" y="258483"/>
                </a:lnTo>
                <a:lnTo>
                  <a:pt x="379786" y="247215"/>
                </a:lnTo>
                <a:lnTo>
                  <a:pt x="389231" y="233036"/>
                </a:lnTo>
                <a:lnTo>
                  <a:pt x="399337" y="216916"/>
                </a:lnTo>
                <a:lnTo>
                  <a:pt x="407980" y="202359"/>
                </a:lnTo>
                <a:lnTo>
                  <a:pt x="415647" y="188844"/>
                </a:lnTo>
                <a:lnTo>
                  <a:pt x="422663" y="176025"/>
                </a:lnTo>
                <a:lnTo>
                  <a:pt x="427341" y="163668"/>
                </a:lnTo>
                <a:lnTo>
                  <a:pt x="430459" y="151620"/>
                </a:lnTo>
                <a:lnTo>
                  <a:pt x="432538" y="139779"/>
                </a:lnTo>
                <a:lnTo>
                  <a:pt x="432019" y="128074"/>
                </a:lnTo>
                <a:lnTo>
                  <a:pt x="429768" y="116461"/>
                </a:lnTo>
                <a:lnTo>
                  <a:pt x="426362" y="104909"/>
                </a:lnTo>
                <a:lnTo>
                  <a:pt x="423139" y="95303"/>
                </a:lnTo>
                <a:lnTo>
                  <a:pt x="420038" y="86993"/>
                </a:lnTo>
                <a:lnTo>
                  <a:pt x="417018" y="79549"/>
                </a:lnTo>
                <a:lnTo>
                  <a:pt x="414052" y="72681"/>
                </a:lnTo>
                <a:lnTo>
                  <a:pt x="408217" y="59971"/>
                </a:lnTo>
                <a:lnTo>
                  <a:pt x="404375" y="54866"/>
                </a:lnTo>
                <a:lnTo>
                  <a:pt x="395026" y="46655"/>
                </a:lnTo>
                <a:lnTo>
                  <a:pt x="384521" y="39830"/>
                </a:lnTo>
                <a:lnTo>
                  <a:pt x="379052" y="36677"/>
                </a:lnTo>
                <a:lnTo>
                  <a:pt x="370437" y="28093"/>
                </a:lnTo>
                <a:lnTo>
                  <a:pt x="366805" y="23137"/>
                </a:lnTo>
                <a:lnTo>
                  <a:pt x="362479" y="19833"/>
                </a:lnTo>
                <a:lnTo>
                  <a:pt x="357691" y="17631"/>
                </a:lnTo>
                <a:lnTo>
                  <a:pt x="347289" y="14231"/>
                </a:lnTo>
                <a:lnTo>
                  <a:pt x="336317" y="9544"/>
                </a:lnTo>
                <a:lnTo>
                  <a:pt x="325090" y="6827"/>
                </a:lnTo>
                <a:lnTo>
                  <a:pt x="312798" y="4667"/>
                </a:lnTo>
                <a:lnTo>
                  <a:pt x="305520" y="2757"/>
                </a:lnTo>
                <a:lnTo>
                  <a:pt x="297810" y="531"/>
                </a:lnTo>
                <a:lnTo>
                  <a:pt x="290765" y="0"/>
                </a:lnTo>
                <a:lnTo>
                  <a:pt x="277858" y="1950"/>
                </a:lnTo>
                <a:lnTo>
                  <a:pt x="265771" y="3451"/>
                </a:lnTo>
                <a:lnTo>
                  <a:pt x="253096" y="5071"/>
                </a:lnTo>
                <a:lnTo>
                  <a:pt x="245716" y="6837"/>
                </a:lnTo>
                <a:lnTo>
                  <a:pt x="237939" y="8966"/>
                </a:lnTo>
                <a:lnTo>
                  <a:pt x="230849" y="10386"/>
                </a:lnTo>
                <a:lnTo>
                  <a:pt x="217890" y="11963"/>
                </a:lnTo>
                <a:lnTo>
                  <a:pt x="207005" y="15242"/>
                </a:lnTo>
                <a:lnTo>
                  <a:pt x="193081" y="20284"/>
                </a:lnTo>
                <a:lnTo>
                  <a:pt x="136658" y="475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63"/>
          <p:cNvSpPr/>
          <p:nvPr/>
        </p:nvSpPr>
        <p:spPr>
          <a:xfrm>
            <a:off x="3671887" y="5101030"/>
            <a:ext cx="402909" cy="42471"/>
          </a:xfrm>
          <a:custGeom>
            <a:avLst/>
            <a:gdLst/>
            <a:ahLst/>
            <a:cxnLst/>
            <a:rect l="0" t="0" r="0" b="0"/>
            <a:pathLst>
              <a:path w="402909" h="42471">
                <a:moveTo>
                  <a:pt x="0" y="25324"/>
                </a:moveTo>
                <a:lnTo>
                  <a:pt x="13652" y="20774"/>
                </a:lnTo>
                <a:lnTo>
                  <a:pt x="18627" y="18481"/>
                </a:lnTo>
                <a:lnTo>
                  <a:pt x="22895" y="16000"/>
                </a:lnTo>
                <a:lnTo>
                  <a:pt x="26694" y="13393"/>
                </a:lnTo>
                <a:lnTo>
                  <a:pt x="33036" y="11655"/>
                </a:lnTo>
                <a:lnTo>
                  <a:pt x="41074" y="10497"/>
                </a:lnTo>
                <a:lnTo>
                  <a:pt x="50243" y="9724"/>
                </a:lnTo>
                <a:lnTo>
                  <a:pt x="60165" y="8257"/>
                </a:lnTo>
                <a:lnTo>
                  <a:pt x="70590" y="6326"/>
                </a:lnTo>
                <a:lnTo>
                  <a:pt x="81350" y="4087"/>
                </a:lnTo>
                <a:lnTo>
                  <a:pt x="96143" y="2594"/>
                </a:lnTo>
                <a:lnTo>
                  <a:pt x="113626" y="1598"/>
                </a:lnTo>
                <a:lnTo>
                  <a:pt x="159397" y="197"/>
                </a:lnTo>
                <a:lnTo>
                  <a:pt x="169130" y="0"/>
                </a:lnTo>
                <a:lnTo>
                  <a:pt x="180380" y="822"/>
                </a:lnTo>
                <a:lnTo>
                  <a:pt x="192644" y="2322"/>
                </a:lnTo>
                <a:lnTo>
                  <a:pt x="278400" y="16124"/>
                </a:lnTo>
                <a:lnTo>
                  <a:pt x="299900" y="20144"/>
                </a:lnTo>
                <a:lnTo>
                  <a:pt x="317091" y="23776"/>
                </a:lnTo>
                <a:lnTo>
                  <a:pt x="331410" y="27149"/>
                </a:lnTo>
                <a:lnTo>
                  <a:pt x="341907" y="30351"/>
                </a:lnTo>
                <a:lnTo>
                  <a:pt x="349858" y="33438"/>
                </a:lnTo>
                <a:lnTo>
                  <a:pt x="356111" y="36449"/>
                </a:lnTo>
                <a:lnTo>
                  <a:pt x="361233" y="38455"/>
                </a:lnTo>
                <a:lnTo>
                  <a:pt x="365599" y="39794"/>
                </a:lnTo>
                <a:lnTo>
                  <a:pt x="369462" y="40686"/>
                </a:lnTo>
                <a:lnTo>
                  <a:pt x="381376" y="41677"/>
                </a:lnTo>
                <a:lnTo>
                  <a:pt x="402908" y="42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64"/>
          <p:cNvSpPr/>
          <p:nvPr/>
        </p:nvSpPr>
        <p:spPr>
          <a:xfrm>
            <a:off x="3843337" y="4963477"/>
            <a:ext cx="17146" cy="411481"/>
          </a:xfrm>
          <a:custGeom>
            <a:avLst/>
            <a:gdLst/>
            <a:ahLst/>
            <a:cxnLst/>
            <a:rect l="0" t="0" r="0" b="0"/>
            <a:pathLst>
              <a:path w="17146" h="411481">
                <a:moveTo>
                  <a:pt x="17145" y="0"/>
                </a:moveTo>
                <a:lnTo>
                  <a:pt x="8043" y="9102"/>
                </a:lnTo>
                <a:lnTo>
                  <a:pt x="5362" y="12735"/>
                </a:lnTo>
                <a:lnTo>
                  <a:pt x="3575" y="16110"/>
                </a:lnTo>
                <a:lnTo>
                  <a:pt x="2383" y="19313"/>
                </a:lnTo>
                <a:lnTo>
                  <a:pt x="1589" y="23353"/>
                </a:lnTo>
                <a:lnTo>
                  <a:pt x="1059" y="27951"/>
                </a:lnTo>
                <a:lnTo>
                  <a:pt x="706" y="32921"/>
                </a:lnTo>
                <a:lnTo>
                  <a:pt x="314" y="56224"/>
                </a:lnTo>
                <a:lnTo>
                  <a:pt x="18" y="135935"/>
                </a:lnTo>
                <a:lnTo>
                  <a:pt x="965" y="146821"/>
                </a:lnTo>
                <a:lnTo>
                  <a:pt x="2548" y="158841"/>
                </a:lnTo>
                <a:lnTo>
                  <a:pt x="4556" y="171616"/>
                </a:lnTo>
                <a:lnTo>
                  <a:pt x="5895" y="186801"/>
                </a:lnTo>
                <a:lnTo>
                  <a:pt x="6788" y="203592"/>
                </a:lnTo>
                <a:lnTo>
                  <a:pt x="8043" y="248919"/>
                </a:lnTo>
                <a:lnTo>
                  <a:pt x="8542" y="316700"/>
                </a:lnTo>
                <a:lnTo>
                  <a:pt x="8563" y="365511"/>
                </a:lnTo>
                <a:lnTo>
                  <a:pt x="7614" y="378929"/>
                </a:lnTo>
                <a:lnTo>
                  <a:pt x="6029" y="388827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65"/>
          <p:cNvSpPr/>
          <p:nvPr/>
        </p:nvSpPr>
        <p:spPr>
          <a:xfrm>
            <a:off x="4126702" y="4843462"/>
            <a:ext cx="298648" cy="437013"/>
          </a:xfrm>
          <a:custGeom>
            <a:avLst/>
            <a:gdLst/>
            <a:ahLst/>
            <a:cxnLst/>
            <a:rect l="0" t="0" r="0" b="0"/>
            <a:pathLst>
              <a:path w="298648" h="437013">
                <a:moveTo>
                  <a:pt x="85252" y="0"/>
                </a:moveTo>
                <a:lnTo>
                  <a:pt x="71600" y="4551"/>
                </a:lnTo>
                <a:lnTo>
                  <a:pt x="67578" y="7797"/>
                </a:lnTo>
                <a:lnTo>
                  <a:pt x="64897" y="11865"/>
                </a:lnTo>
                <a:lnTo>
                  <a:pt x="63110" y="16483"/>
                </a:lnTo>
                <a:lnTo>
                  <a:pt x="59061" y="22418"/>
                </a:lnTo>
                <a:lnTo>
                  <a:pt x="53504" y="29233"/>
                </a:lnTo>
                <a:lnTo>
                  <a:pt x="46942" y="36633"/>
                </a:lnTo>
                <a:lnTo>
                  <a:pt x="41614" y="43473"/>
                </a:lnTo>
                <a:lnTo>
                  <a:pt x="33155" y="56151"/>
                </a:lnTo>
                <a:lnTo>
                  <a:pt x="26221" y="68137"/>
                </a:lnTo>
                <a:lnTo>
                  <a:pt x="23038" y="73999"/>
                </a:lnTo>
                <a:lnTo>
                  <a:pt x="19501" y="85594"/>
                </a:lnTo>
                <a:lnTo>
                  <a:pt x="18559" y="91352"/>
                </a:lnTo>
                <a:lnTo>
                  <a:pt x="10201" y="136720"/>
                </a:lnTo>
                <a:lnTo>
                  <a:pt x="4906" y="170619"/>
                </a:lnTo>
                <a:lnTo>
                  <a:pt x="3114" y="188994"/>
                </a:lnTo>
                <a:lnTo>
                  <a:pt x="1918" y="207911"/>
                </a:lnTo>
                <a:lnTo>
                  <a:pt x="590" y="242900"/>
                </a:lnTo>
                <a:lnTo>
                  <a:pt x="0" y="267976"/>
                </a:lnTo>
                <a:lnTo>
                  <a:pt x="795" y="277711"/>
                </a:lnTo>
                <a:lnTo>
                  <a:pt x="2278" y="286105"/>
                </a:lnTo>
                <a:lnTo>
                  <a:pt x="4218" y="293607"/>
                </a:lnTo>
                <a:lnTo>
                  <a:pt x="8370" y="303371"/>
                </a:lnTo>
                <a:lnTo>
                  <a:pt x="13995" y="314642"/>
                </a:lnTo>
                <a:lnTo>
                  <a:pt x="20602" y="326919"/>
                </a:lnTo>
                <a:lnTo>
                  <a:pt x="25007" y="337008"/>
                </a:lnTo>
                <a:lnTo>
                  <a:pt x="27944" y="345640"/>
                </a:lnTo>
                <a:lnTo>
                  <a:pt x="29902" y="353299"/>
                </a:lnTo>
                <a:lnTo>
                  <a:pt x="33112" y="359358"/>
                </a:lnTo>
                <a:lnTo>
                  <a:pt x="41759" y="368629"/>
                </a:lnTo>
                <a:lnTo>
                  <a:pt x="46732" y="374341"/>
                </a:lnTo>
                <a:lnTo>
                  <a:pt x="51952" y="381005"/>
                </a:lnTo>
                <a:lnTo>
                  <a:pt x="57337" y="388307"/>
                </a:lnTo>
                <a:lnTo>
                  <a:pt x="62832" y="394126"/>
                </a:lnTo>
                <a:lnTo>
                  <a:pt x="68401" y="398958"/>
                </a:lnTo>
                <a:lnTo>
                  <a:pt x="74018" y="403132"/>
                </a:lnTo>
                <a:lnTo>
                  <a:pt x="87879" y="412850"/>
                </a:lnTo>
                <a:lnTo>
                  <a:pt x="95576" y="418108"/>
                </a:lnTo>
                <a:lnTo>
                  <a:pt x="102613" y="422566"/>
                </a:lnTo>
                <a:lnTo>
                  <a:pt x="109208" y="426491"/>
                </a:lnTo>
                <a:lnTo>
                  <a:pt x="115511" y="430060"/>
                </a:lnTo>
                <a:lnTo>
                  <a:pt x="120664" y="432439"/>
                </a:lnTo>
                <a:lnTo>
                  <a:pt x="128931" y="435083"/>
                </a:lnTo>
                <a:lnTo>
                  <a:pt x="133422" y="435787"/>
                </a:lnTo>
                <a:lnTo>
                  <a:pt x="138321" y="436258"/>
                </a:lnTo>
                <a:lnTo>
                  <a:pt x="143491" y="436571"/>
                </a:lnTo>
                <a:lnTo>
                  <a:pt x="154316" y="436919"/>
                </a:lnTo>
                <a:lnTo>
                  <a:pt x="159870" y="437012"/>
                </a:lnTo>
                <a:lnTo>
                  <a:pt x="165477" y="436121"/>
                </a:lnTo>
                <a:lnTo>
                  <a:pt x="171121" y="434575"/>
                </a:lnTo>
                <a:lnTo>
                  <a:pt x="176788" y="432592"/>
                </a:lnTo>
                <a:lnTo>
                  <a:pt x="185625" y="427848"/>
                </a:lnTo>
                <a:lnTo>
                  <a:pt x="193680" y="422565"/>
                </a:lnTo>
                <a:lnTo>
                  <a:pt x="198495" y="419822"/>
                </a:lnTo>
                <a:lnTo>
                  <a:pt x="203610" y="417042"/>
                </a:lnTo>
                <a:lnTo>
                  <a:pt x="208925" y="413283"/>
                </a:lnTo>
                <a:lnTo>
                  <a:pt x="214373" y="408872"/>
                </a:lnTo>
                <a:lnTo>
                  <a:pt x="219910" y="404026"/>
                </a:lnTo>
                <a:lnTo>
                  <a:pt x="228603" y="393562"/>
                </a:lnTo>
                <a:lnTo>
                  <a:pt x="235642" y="381609"/>
                </a:lnTo>
                <a:lnTo>
                  <a:pt x="238852" y="374421"/>
                </a:lnTo>
                <a:lnTo>
                  <a:pt x="241944" y="366772"/>
                </a:lnTo>
                <a:lnTo>
                  <a:pt x="246864" y="355957"/>
                </a:lnTo>
                <a:lnTo>
                  <a:pt x="259950" y="328701"/>
                </a:lnTo>
                <a:lnTo>
                  <a:pt x="265535" y="316289"/>
                </a:lnTo>
                <a:lnTo>
                  <a:pt x="270211" y="305157"/>
                </a:lnTo>
                <a:lnTo>
                  <a:pt x="274281" y="294878"/>
                </a:lnTo>
                <a:lnTo>
                  <a:pt x="283883" y="268217"/>
                </a:lnTo>
                <a:lnTo>
                  <a:pt x="289110" y="253106"/>
                </a:lnTo>
                <a:lnTo>
                  <a:pt x="292595" y="234460"/>
                </a:lnTo>
                <a:lnTo>
                  <a:pt x="294918" y="213457"/>
                </a:lnTo>
                <a:lnTo>
                  <a:pt x="297500" y="173927"/>
                </a:lnTo>
                <a:lnTo>
                  <a:pt x="298647" y="150009"/>
                </a:lnTo>
                <a:lnTo>
                  <a:pt x="298001" y="140010"/>
                </a:lnTo>
                <a:lnTo>
                  <a:pt x="296617" y="130488"/>
                </a:lnTo>
                <a:lnTo>
                  <a:pt x="294742" y="121282"/>
                </a:lnTo>
                <a:lnTo>
                  <a:pt x="292540" y="113240"/>
                </a:lnTo>
                <a:lnTo>
                  <a:pt x="290119" y="105973"/>
                </a:lnTo>
                <a:lnTo>
                  <a:pt x="284889" y="92820"/>
                </a:lnTo>
                <a:lnTo>
                  <a:pt x="279390" y="80623"/>
                </a:lnTo>
                <a:lnTo>
                  <a:pt x="271231" y="68853"/>
                </a:lnTo>
                <a:lnTo>
                  <a:pt x="266388" y="63047"/>
                </a:lnTo>
                <a:lnTo>
                  <a:pt x="260302" y="57271"/>
                </a:lnTo>
                <a:lnTo>
                  <a:pt x="253388" y="51516"/>
                </a:lnTo>
                <a:lnTo>
                  <a:pt x="245920" y="45774"/>
                </a:lnTo>
                <a:lnTo>
                  <a:pt x="239037" y="40994"/>
                </a:lnTo>
                <a:lnTo>
                  <a:pt x="232543" y="36854"/>
                </a:lnTo>
                <a:lnTo>
                  <a:pt x="226309" y="33142"/>
                </a:lnTo>
                <a:lnTo>
                  <a:pt x="220247" y="29714"/>
                </a:lnTo>
                <a:lnTo>
                  <a:pt x="208433" y="23367"/>
                </a:lnTo>
                <a:lnTo>
                  <a:pt x="201662" y="20340"/>
                </a:lnTo>
                <a:lnTo>
                  <a:pt x="194292" y="17370"/>
                </a:lnTo>
                <a:lnTo>
                  <a:pt x="186520" y="14438"/>
                </a:lnTo>
                <a:lnTo>
                  <a:pt x="178482" y="12483"/>
                </a:lnTo>
                <a:lnTo>
                  <a:pt x="170265" y="11179"/>
                </a:lnTo>
                <a:lnTo>
                  <a:pt x="161930" y="10311"/>
                </a:lnTo>
                <a:lnTo>
                  <a:pt x="154469" y="9731"/>
                </a:lnTo>
                <a:lnTo>
                  <a:pt x="147589" y="9345"/>
                </a:lnTo>
                <a:lnTo>
                  <a:pt x="141098" y="9087"/>
                </a:lnTo>
                <a:lnTo>
                  <a:pt x="126265" y="8802"/>
                </a:lnTo>
                <a:lnTo>
                  <a:pt x="118309" y="8725"/>
                </a:lnTo>
                <a:lnTo>
                  <a:pt x="111100" y="9627"/>
                </a:lnTo>
                <a:lnTo>
                  <a:pt x="104389" y="11180"/>
                </a:lnTo>
                <a:lnTo>
                  <a:pt x="98010" y="13169"/>
                </a:lnTo>
                <a:lnTo>
                  <a:pt x="91853" y="14494"/>
                </a:lnTo>
                <a:lnTo>
                  <a:pt x="85843" y="15378"/>
                </a:lnTo>
                <a:lnTo>
                  <a:pt x="79931" y="15967"/>
                </a:lnTo>
                <a:lnTo>
                  <a:pt x="74085" y="17312"/>
                </a:lnTo>
                <a:lnTo>
                  <a:pt x="68282" y="19162"/>
                </a:lnTo>
                <a:lnTo>
                  <a:pt x="62509" y="21347"/>
                </a:lnTo>
                <a:lnTo>
                  <a:pt x="55803" y="24709"/>
                </a:lnTo>
                <a:lnTo>
                  <a:pt x="810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66"/>
          <p:cNvSpPr/>
          <p:nvPr/>
        </p:nvSpPr>
        <p:spPr>
          <a:xfrm>
            <a:off x="4589786" y="4877752"/>
            <a:ext cx="427985" cy="300039"/>
          </a:xfrm>
          <a:custGeom>
            <a:avLst/>
            <a:gdLst/>
            <a:ahLst/>
            <a:cxnLst/>
            <a:rect l="0" t="0" r="0" b="0"/>
            <a:pathLst>
              <a:path w="427985" h="300039">
                <a:moveTo>
                  <a:pt x="307968" y="0"/>
                </a:moveTo>
                <a:lnTo>
                  <a:pt x="295233" y="6844"/>
                </a:lnTo>
                <a:lnTo>
                  <a:pt x="285568" y="14622"/>
                </a:lnTo>
                <a:lnTo>
                  <a:pt x="279598" y="20151"/>
                </a:lnTo>
                <a:lnTo>
                  <a:pt x="273815" y="23911"/>
                </a:lnTo>
                <a:lnTo>
                  <a:pt x="266149" y="28324"/>
                </a:lnTo>
                <a:lnTo>
                  <a:pt x="257229" y="33170"/>
                </a:lnTo>
                <a:lnTo>
                  <a:pt x="244778" y="41095"/>
                </a:lnTo>
                <a:lnTo>
                  <a:pt x="235116" y="47792"/>
                </a:lnTo>
                <a:lnTo>
                  <a:pt x="224472" y="53943"/>
                </a:lnTo>
                <a:lnTo>
                  <a:pt x="208008" y="65654"/>
                </a:lnTo>
                <a:lnTo>
                  <a:pt x="198137" y="71407"/>
                </a:lnTo>
                <a:lnTo>
                  <a:pt x="177240" y="84759"/>
                </a:lnTo>
                <a:lnTo>
                  <a:pt x="163666" y="93653"/>
                </a:lnTo>
                <a:lnTo>
                  <a:pt x="152712" y="100536"/>
                </a:lnTo>
                <a:lnTo>
                  <a:pt x="143504" y="106076"/>
                </a:lnTo>
                <a:lnTo>
                  <a:pt x="135460" y="110722"/>
                </a:lnTo>
                <a:lnTo>
                  <a:pt x="128193" y="115725"/>
                </a:lnTo>
                <a:lnTo>
                  <a:pt x="121443" y="120965"/>
                </a:lnTo>
                <a:lnTo>
                  <a:pt x="115038" y="126363"/>
                </a:lnTo>
                <a:lnTo>
                  <a:pt x="102842" y="134902"/>
                </a:lnTo>
                <a:lnTo>
                  <a:pt x="91071" y="141871"/>
                </a:lnTo>
                <a:lnTo>
                  <a:pt x="79490" y="148144"/>
                </a:lnTo>
                <a:lnTo>
                  <a:pt x="62259" y="157030"/>
                </a:lnTo>
                <a:lnTo>
                  <a:pt x="49640" y="165696"/>
                </a:lnTo>
                <a:lnTo>
                  <a:pt x="40438" y="171433"/>
                </a:lnTo>
                <a:lnTo>
                  <a:pt x="29999" y="177158"/>
                </a:lnTo>
                <a:lnTo>
                  <a:pt x="19009" y="182877"/>
                </a:lnTo>
                <a:lnTo>
                  <a:pt x="10314" y="191134"/>
                </a:lnTo>
                <a:lnTo>
                  <a:pt x="4228" y="200201"/>
                </a:lnTo>
                <a:lnTo>
                  <a:pt x="1522" y="207405"/>
                </a:lnTo>
                <a:lnTo>
                  <a:pt x="321" y="213783"/>
                </a:lnTo>
                <a:lnTo>
                  <a:pt x="0" y="216817"/>
                </a:lnTo>
                <a:lnTo>
                  <a:pt x="2183" y="225268"/>
                </a:lnTo>
                <a:lnTo>
                  <a:pt x="4099" y="230189"/>
                </a:lnTo>
                <a:lnTo>
                  <a:pt x="7282" y="234422"/>
                </a:lnTo>
                <a:lnTo>
                  <a:pt x="15897" y="241665"/>
                </a:lnTo>
                <a:lnTo>
                  <a:pt x="18957" y="244930"/>
                </a:lnTo>
                <a:lnTo>
                  <a:pt x="20996" y="248059"/>
                </a:lnTo>
                <a:lnTo>
                  <a:pt x="22356" y="251098"/>
                </a:lnTo>
                <a:lnTo>
                  <a:pt x="25168" y="253124"/>
                </a:lnTo>
                <a:lnTo>
                  <a:pt x="38227" y="256927"/>
                </a:lnTo>
                <a:lnTo>
                  <a:pt x="48701" y="261192"/>
                </a:lnTo>
                <a:lnTo>
                  <a:pt x="59706" y="263723"/>
                </a:lnTo>
                <a:lnTo>
                  <a:pt x="71900" y="264848"/>
                </a:lnTo>
                <a:lnTo>
                  <a:pt x="79152" y="265148"/>
                </a:lnTo>
                <a:lnTo>
                  <a:pt x="94829" y="265481"/>
                </a:lnTo>
                <a:lnTo>
                  <a:pt x="111323" y="265629"/>
                </a:lnTo>
                <a:lnTo>
                  <a:pt x="124484" y="266621"/>
                </a:lnTo>
                <a:lnTo>
                  <a:pt x="159427" y="270264"/>
                </a:lnTo>
                <a:lnTo>
                  <a:pt x="181318" y="271615"/>
                </a:lnTo>
                <a:lnTo>
                  <a:pt x="231042" y="273118"/>
                </a:lnTo>
                <a:lnTo>
                  <a:pt x="253827" y="274471"/>
                </a:lnTo>
                <a:lnTo>
                  <a:pt x="274732" y="276326"/>
                </a:lnTo>
                <a:lnTo>
                  <a:pt x="294383" y="278515"/>
                </a:lnTo>
                <a:lnTo>
                  <a:pt x="331458" y="283487"/>
                </a:lnTo>
                <a:lnTo>
                  <a:pt x="349346" y="286147"/>
                </a:lnTo>
                <a:lnTo>
                  <a:pt x="364128" y="288872"/>
                </a:lnTo>
                <a:lnTo>
                  <a:pt x="376841" y="291641"/>
                </a:lnTo>
                <a:lnTo>
                  <a:pt x="388174" y="294440"/>
                </a:lnTo>
                <a:lnTo>
                  <a:pt x="396681" y="296306"/>
                </a:lnTo>
                <a:lnTo>
                  <a:pt x="403305" y="297550"/>
                </a:lnTo>
                <a:lnTo>
                  <a:pt x="427984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67"/>
          <p:cNvSpPr/>
          <p:nvPr/>
        </p:nvSpPr>
        <p:spPr>
          <a:xfrm>
            <a:off x="4541840" y="5263525"/>
            <a:ext cx="535938" cy="25603"/>
          </a:xfrm>
          <a:custGeom>
            <a:avLst/>
            <a:gdLst/>
            <a:ahLst/>
            <a:cxnLst/>
            <a:rect l="0" t="0" r="0" b="0"/>
            <a:pathLst>
              <a:path w="535938" h="25603">
                <a:moveTo>
                  <a:pt x="30160" y="17135"/>
                </a:moveTo>
                <a:lnTo>
                  <a:pt x="11956" y="17135"/>
                </a:lnTo>
                <a:lnTo>
                  <a:pt x="6594" y="18087"/>
                </a:lnTo>
                <a:lnTo>
                  <a:pt x="3019" y="19675"/>
                </a:lnTo>
                <a:lnTo>
                  <a:pt x="636" y="21686"/>
                </a:lnTo>
                <a:lnTo>
                  <a:pt x="0" y="23026"/>
                </a:lnTo>
                <a:lnTo>
                  <a:pt x="528" y="23920"/>
                </a:lnTo>
                <a:lnTo>
                  <a:pt x="1833" y="24516"/>
                </a:lnTo>
                <a:lnTo>
                  <a:pt x="8362" y="25178"/>
                </a:lnTo>
                <a:lnTo>
                  <a:pt x="22749" y="25550"/>
                </a:lnTo>
                <a:lnTo>
                  <a:pt x="28077" y="25602"/>
                </a:lnTo>
                <a:lnTo>
                  <a:pt x="33533" y="24685"/>
                </a:lnTo>
                <a:lnTo>
                  <a:pt x="39076" y="23121"/>
                </a:lnTo>
                <a:lnTo>
                  <a:pt x="44676" y="21125"/>
                </a:lnTo>
                <a:lnTo>
                  <a:pt x="53172" y="19795"/>
                </a:lnTo>
                <a:lnTo>
                  <a:pt x="63599" y="18908"/>
                </a:lnTo>
                <a:lnTo>
                  <a:pt x="75313" y="18317"/>
                </a:lnTo>
                <a:lnTo>
                  <a:pt x="85979" y="16970"/>
                </a:lnTo>
                <a:lnTo>
                  <a:pt x="95948" y="15120"/>
                </a:lnTo>
                <a:lnTo>
                  <a:pt x="105451" y="12934"/>
                </a:lnTo>
                <a:lnTo>
                  <a:pt x="114644" y="11477"/>
                </a:lnTo>
                <a:lnTo>
                  <a:pt x="123630" y="10505"/>
                </a:lnTo>
                <a:lnTo>
                  <a:pt x="132478" y="9858"/>
                </a:lnTo>
                <a:lnTo>
                  <a:pt x="141234" y="8473"/>
                </a:lnTo>
                <a:lnTo>
                  <a:pt x="149930" y="6598"/>
                </a:lnTo>
                <a:lnTo>
                  <a:pt x="158584" y="4395"/>
                </a:lnTo>
                <a:lnTo>
                  <a:pt x="167211" y="2927"/>
                </a:lnTo>
                <a:lnTo>
                  <a:pt x="175819" y="1948"/>
                </a:lnTo>
                <a:lnTo>
                  <a:pt x="184416" y="1295"/>
                </a:lnTo>
                <a:lnTo>
                  <a:pt x="197767" y="860"/>
                </a:lnTo>
                <a:lnTo>
                  <a:pt x="271406" y="162"/>
                </a:lnTo>
                <a:lnTo>
                  <a:pt x="369932" y="0"/>
                </a:lnTo>
                <a:lnTo>
                  <a:pt x="384310" y="949"/>
                </a:lnTo>
                <a:lnTo>
                  <a:pt x="420604" y="4543"/>
                </a:lnTo>
                <a:lnTo>
                  <a:pt x="438094" y="6835"/>
                </a:lnTo>
                <a:lnTo>
                  <a:pt x="454515" y="9316"/>
                </a:lnTo>
                <a:lnTo>
                  <a:pt x="470226" y="11922"/>
                </a:lnTo>
                <a:lnTo>
                  <a:pt x="482605" y="13660"/>
                </a:lnTo>
                <a:lnTo>
                  <a:pt x="492762" y="14818"/>
                </a:lnTo>
                <a:lnTo>
                  <a:pt x="508176" y="16105"/>
                </a:lnTo>
                <a:lnTo>
                  <a:pt x="513620" y="16448"/>
                </a:lnTo>
                <a:lnTo>
                  <a:pt x="535937" y="85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68"/>
          <p:cNvSpPr/>
          <p:nvPr/>
        </p:nvSpPr>
        <p:spPr>
          <a:xfrm>
            <a:off x="5206365" y="5040667"/>
            <a:ext cx="231458" cy="13475"/>
          </a:xfrm>
          <a:custGeom>
            <a:avLst/>
            <a:gdLst/>
            <a:ahLst/>
            <a:cxnLst/>
            <a:rect l="0" t="0" r="0" b="0"/>
            <a:pathLst>
              <a:path w="231458" h="13475">
                <a:moveTo>
                  <a:pt x="0" y="8535"/>
                </a:moveTo>
                <a:lnTo>
                  <a:pt x="18203" y="13086"/>
                </a:lnTo>
                <a:lnTo>
                  <a:pt x="24518" y="13474"/>
                </a:lnTo>
                <a:lnTo>
                  <a:pt x="29680" y="12780"/>
                </a:lnTo>
                <a:lnTo>
                  <a:pt x="34074" y="11365"/>
                </a:lnTo>
                <a:lnTo>
                  <a:pt x="47481" y="9469"/>
                </a:lnTo>
                <a:lnTo>
                  <a:pt x="90317" y="4823"/>
                </a:lnTo>
                <a:lnTo>
                  <a:pt x="121421" y="2123"/>
                </a:lnTo>
                <a:lnTo>
                  <a:pt x="140642" y="923"/>
                </a:lnTo>
                <a:lnTo>
                  <a:pt x="152360" y="389"/>
                </a:lnTo>
                <a:lnTo>
                  <a:pt x="185317" y="47"/>
                </a:lnTo>
                <a:lnTo>
                  <a:pt x="196028" y="0"/>
                </a:lnTo>
                <a:lnTo>
                  <a:pt x="201170" y="940"/>
                </a:lnTo>
                <a:lnTo>
                  <a:pt x="206503" y="2520"/>
                </a:lnTo>
                <a:lnTo>
                  <a:pt x="218031" y="6752"/>
                </a:lnTo>
                <a:lnTo>
                  <a:pt x="231457" y="85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69"/>
          <p:cNvSpPr/>
          <p:nvPr/>
        </p:nvSpPr>
        <p:spPr>
          <a:xfrm>
            <a:off x="5437822" y="4834931"/>
            <a:ext cx="333813" cy="436759"/>
          </a:xfrm>
          <a:custGeom>
            <a:avLst/>
            <a:gdLst/>
            <a:ahLst/>
            <a:cxnLst/>
            <a:rect l="0" t="0" r="0" b="0"/>
            <a:pathLst>
              <a:path w="333813" h="436759">
                <a:moveTo>
                  <a:pt x="68580" y="42821"/>
                </a:moveTo>
                <a:lnTo>
                  <a:pt x="87893" y="23508"/>
                </a:lnTo>
                <a:lnTo>
                  <a:pt x="91933" y="21374"/>
                </a:lnTo>
                <a:lnTo>
                  <a:pt x="106720" y="17417"/>
                </a:lnTo>
                <a:lnTo>
                  <a:pt x="112104" y="15407"/>
                </a:lnTo>
                <a:lnTo>
                  <a:pt x="117599" y="13115"/>
                </a:lnTo>
                <a:lnTo>
                  <a:pt x="123167" y="10634"/>
                </a:lnTo>
                <a:lnTo>
                  <a:pt x="134433" y="5339"/>
                </a:lnTo>
                <a:lnTo>
                  <a:pt x="140105" y="3545"/>
                </a:lnTo>
                <a:lnTo>
                  <a:pt x="145791" y="2350"/>
                </a:lnTo>
                <a:lnTo>
                  <a:pt x="151486" y="1553"/>
                </a:lnTo>
                <a:lnTo>
                  <a:pt x="158141" y="1021"/>
                </a:lnTo>
                <a:lnTo>
                  <a:pt x="165435" y="667"/>
                </a:lnTo>
                <a:lnTo>
                  <a:pt x="180207" y="274"/>
                </a:lnTo>
                <a:lnTo>
                  <a:pt x="206552" y="0"/>
                </a:lnTo>
                <a:lnTo>
                  <a:pt x="215943" y="2517"/>
                </a:lnTo>
                <a:lnTo>
                  <a:pt x="221115" y="4522"/>
                </a:lnTo>
                <a:lnTo>
                  <a:pt x="226467" y="6811"/>
                </a:lnTo>
                <a:lnTo>
                  <a:pt x="237494" y="11894"/>
                </a:lnTo>
                <a:lnTo>
                  <a:pt x="246206" y="17328"/>
                </a:lnTo>
                <a:lnTo>
                  <a:pt x="249863" y="20111"/>
                </a:lnTo>
                <a:lnTo>
                  <a:pt x="252300" y="22919"/>
                </a:lnTo>
                <a:lnTo>
                  <a:pt x="253925" y="25742"/>
                </a:lnTo>
                <a:lnTo>
                  <a:pt x="258752" y="36808"/>
                </a:lnTo>
                <a:lnTo>
                  <a:pt x="261084" y="41670"/>
                </a:lnTo>
                <a:lnTo>
                  <a:pt x="261686" y="46816"/>
                </a:lnTo>
                <a:lnTo>
                  <a:pt x="259815" y="57614"/>
                </a:lnTo>
                <a:lnTo>
                  <a:pt x="258348" y="68764"/>
                </a:lnTo>
                <a:lnTo>
                  <a:pt x="256744" y="80068"/>
                </a:lnTo>
                <a:lnTo>
                  <a:pt x="252856" y="91443"/>
                </a:lnTo>
                <a:lnTo>
                  <a:pt x="249533" y="98096"/>
                </a:lnTo>
                <a:lnTo>
                  <a:pt x="245413" y="105388"/>
                </a:lnTo>
                <a:lnTo>
                  <a:pt x="240761" y="113108"/>
                </a:lnTo>
                <a:lnTo>
                  <a:pt x="235755" y="120159"/>
                </a:lnTo>
                <a:lnTo>
                  <a:pt x="230513" y="126764"/>
                </a:lnTo>
                <a:lnTo>
                  <a:pt x="225112" y="133073"/>
                </a:lnTo>
                <a:lnTo>
                  <a:pt x="218655" y="142042"/>
                </a:lnTo>
                <a:lnTo>
                  <a:pt x="211492" y="152783"/>
                </a:lnTo>
                <a:lnTo>
                  <a:pt x="203860" y="164707"/>
                </a:lnTo>
                <a:lnTo>
                  <a:pt x="195914" y="174560"/>
                </a:lnTo>
                <a:lnTo>
                  <a:pt x="187759" y="183035"/>
                </a:lnTo>
                <a:lnTo>
                  <a:pt x="172983" y="196578"/>
                </a:lnTo>
                <a:lnTo>
                  <a:pt x="163242" y="205773"/>
                </a:lnTo>
                <a:lnTo>
                  <a:pt x="153197" y="213034"/>
                </a:lnTo>
                <a:lnTo>
                  <a:pt x="147852" y="216304"/>
                </a:lnTo>
                <a:lnTo>
                  <a:pt x="141430" y="219436"/>
                </a:lnTo>
                <a:lnTo>
                  <a:pt x="134292" y="222477"/>
                </a:lnTo>
                <a:lnTo>
                  <a:pt x="126675" y="225457"/>
                </a:lnTo>
                <a:lnTo>
                  <a:pt x="118740" y="227443"/>
                </a:lnTo>
                <a:lnTo>
                  <a:pt x="110593" y="228768"/>
                </a:lnTo>
                <a:lnTo>
                  <a:pt x="102303" y="229650"/>
                </a:lnTo>
                <a:lnTo>
                  <a:pt x="95825" y="230239"/>
                </a:lnTo>
                <a:lnTo>
                  <a:pt x="84061" y="231068"/>
                </a:lnTo>
                <a:lnTo>
                  <a:pt x="83663" y="231184"/>
                </a:lnTo>
                <a:lnTo>
                  <a:pt x="84351" y="231261"/>
                </a:lnTo>
                <a:lnTo>
                  <a:pt x="93250" y="218650"/>
                </a:lnTo>
                <a:lnTo>
                  <a:pt x="102087" y="212090"/>
                </a:lnTo>
                <a:lnTo>
                  <a:pt x="112364" y="206000"/>
                </a:lnTo>
                <a:lnTo>
                  <a:pt x="117772" y="203042"/>
                </a:lnTo>
                <a:lnTo>
                  <a:pt x="126140" y="199165"/>
                </a:lnTo>
                <a:lnTo>
                  <a:pt x="148137" y="189777"/>
                </a:lnTo>
                <a:lnTo>
                  <a:pt x="157813" y="186512"/>
                </a:lnTo>
                <a:lnTo>
                  <a:pt x="166168" y="184335"/>
                </a:lnTo>
                <a:lnTo>
                  <a:pt x="173644" y="182884"/>
                </a:lnTo>
                <a:lnTo>
                  <a:pt x="183391" y="181916"/>
                </a:lnTo>
                <a:lnTo>
                  <a:pt x="194650" y="181271"/>
                </a:lnTo>
                <a:lnTo>
                  <a:pt x="206919" y="180841"/>
                </a:lnTo>
                <a:lnTo>
                  <a:pt x="217004" y="181507"/>
                </a:lnTo>
                <a:lnTo>
                  <a:pt x="225632" y="182903"/>
                </a:lnTo>
                <a:lnTo>
                  <a:pt x="233289" y="184787"/>
                </a:lnTo>
                <a:lnTo>
                  <a:pt x="241251" y="186995"/>
                </a:lnTo>
                <a:lnTo>
                  <a:pt x="257717" y="191988"/>
                </a:lnTo>
                <a:lnTo>
                  <a:pt x="265157" y="194653"/>
                </a:lnTo>
                <a:lnTo>
                  <a:pt x="272022" y="197383"/>
                </a:lnTo>
                <a:lnTo>
                  <a:pt x="278503" y="200155"/>
                </a:lnTo>
                <a:lnTo>
                  <a:pt x="290784" y="205775"/>
                </a:lnTo>
                <a:lnTo>
                  <a:pt x="296726" y="208607"/>
                </a:lnTo>
                <a:lnTo>
                  <a:pt x="301640" y="212400"/>
                </a:lnTo>
                <a:lnTo>
                  <a:pt x="309640" y="221695"/>
                </a:lnTo>
                <a:lnTo>
                  <a:pt x="319498" y="233086"/>
                </a:lnTo>
                <a:lnTo>
                  <a:pt x="325514" y="242001"/>
                </a:lnTo>
                <a:lnTo>
                  <a:pt x="328452" y="247045"/>
                </a:lnTo>
                <a:lnTo>
                  <a:pt x="331716" y="257730"/>
                </a:lnTo>
                <a:lnTo>
                  <a:pt x="333167" y="268829"/>
                </a:lnTo>
                <a:lnTo>
                  <a:pt x="333812" y="280111"/>
                </a:lnTo>
                <a:lnTo>
                  <a:pt x="331558" y="291476"/>
                </a:lnTo>
                <a:lnTo>
                  <a:pt x="327382" y="302877"/>
                </a:lnTo>
                <a:lnTo>
                  <a:pt x="322350" y="314294"/>
                </a:lnTo>
                <a:lnTo>
                  <a:pt x="317771" y="322863"/>
                </a:lnTo>
                <a:lnTo>
                  <a:pt x="305061" y="345084"/>
                </a:lnTo>
                <a:lnTo>
                  <a:pt x="298624" y="353867"/>
                </a:lnTo>
                <a:lnTo>
                  <a:pt x="292428" y="360675"/>
                </a:lnTo>
                <a:lnTo>
                  <a:pt x="286392" y="366166"/>
                </a:lnTo>
                <a:lnTo>
                  <a:pt x="274605" y="377347"/>
                </a:lnTo>
                <a:lnTo>
                  <a:pt x="268795" y="382996"/>
                </a:lnTo>
                <a:lnTo>
                  <a:pt x="263017" y="387714"/>
                </a:lnTo>
                <a:lnTo>
                  <a:pt x="257260" y="391813"/>
                </a:lnTo>
                <a:lnTo>
                  <a:pt x="251516" y="395498"/>
                </a:lnTo>
                <a:lnTo>
                  <a:pt x="244830" y="398906"/>
                </a:lnTo>
                <a:lnTo>
                  <a:pt x="237515" y="402131"/>
                </a:lnTo>
                <a:lnTo>
                  <a:pt x="229781" y="405234"/>
                </a:lnTo>
                <a:lnTo>
                  <a:pt x="222720" y="408255"/>
                </a:lnTo>
                <a:lnTo>
                  <a:pt x="209794" y="414151"/>
                </a:lnTo>
                <a:lnTo>
                  <a:pt x="202728" y="417057"/>
                </a:lnTo>
                <a:lnTo>
                  <a:pt x="195159" y="419947"/>
                </a:lnTo>
                <a:lnTo>
                  <a:pt x="187256" y="422825"/>
                </a:lnTo>
                <a:lnTo>
                  <a:pt x="180083" y="424745"/>
                </a:lnTo>
                <a:lnTo>
                  <a:pt x="173395" y="426025"/>
                </a:lnTo>
                <a:lnTo>
                  <a:pt x="167032" y="426878"/>
                </a:lnTo>
                <a:lnTo>
                  <a:pt x="159932" y="428399"/>
                </a:lnTo>
                <a:lnTo>
                  <a:pt x="152341" y="430366"/>
                </a:lnTo>
                <a:lnTo>
                  <a:pt x="144423" y="432629"/>
                </a:lnTo>
                <a:lnTo>
                  <a:pt x="135335" y="434138"/>
                </a:lnTo>
                <a:lnTo>
                  <a:pt x="125466" y="435144"/>
                </a:lnTo>
                <a:lnTo>
                  <a:pt x="106245" y="436262"/>
                </a:lnTo>
                <a:lnTo>
                  <a:pt x="91353" y="436758"/>
                </a:lnTo>
                <a:lnTo>
                  <a:pt x="78999" y="435939"/>
                </a:lnTo>
                <a:lnTo>
                  <a:pt x="0" y="4285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70"/>
          <p:cNvSpPr/>
          <p:nvPr/>
        </p:nvSpPr>
        <p:spPr>
          <a:xfrm>
            <a:off x="4041349" y="5580697"/>
            <a:ext cx="320124" cy="411428"/>
          </a:xfrm>
          <a:custGeom>
            <a:avLst/>
            <a:gdLst/>
            <a:ahLst/>
            <a:cxnLst/>
            <a:rect l="0" t="0" r="0" b="0"/>
            <a:pathLst>
              <a:path w="320124" h="411428">
                <a:moveTo>
                  <a:pt x="144888" y="0"/>
                </a:moveTo>
                <a:lnTo>
                  <a:pt x="131235" y="9102"/>
                </a:lnTo>
                <a:lnTo>
                  <a:pt x="121993" y="13570"/>
                </a:lnTo>
                <a:lnTo>
                  <a:pt x="118195" y="14762"/>
                </a:lnTo>
                <a:lnTo>
                  <a:pt x="108894" y="21166"/>
                </a:lnTo>
                <a:lnTo>
                  <a:pt x="103747" y="25541"/>
                </a:lnTo>
                <a:lnTo>
                  <a:pt x="98411" y="30362"/>
                </a:lnTo>
                <a:lnTo>
                  <a:pt x="87401" y="40800"/>
                </a:lnTo>
                <a:lnTo>
                  <a:pt x="75044" y="52835"/>
                </a:lnTo>
                <a:lnTo>
                  <a:pt x="68444" y="61900"/>
                </a:lnTo>
                <a:lnTo>
                  <a:pt x="62335" y="73231"/>
                </a:lnTo>
                <a:lnTo>
                  <a:pt x="59373" y="80253"/>
                </a:lnTo>
                <a:lnTo>
                  <a:pt x="56445" y="87793"/>
                </a:lnTo>
                <a:lnTo>
                  <a:pt x="50684" y="99486"/>
                </a:lnTo>
                <a:lnTo>
                  <a:pt x="34122" y="130259"/>
                </a:lnTo>
                <a:lnTo>
                  <a:pt x="28181" y="143989"/>
                </a:lnTo>
                <a:lnTo>
                  <a:pt x="24221" y="156000"/>
                </a:lnTo>
                <a:lnTo>
                  <a:pt x="8763" y="218563"/>
                </a:lnTo>
                <a:lnTo>
                  <a:pt x="5561" y="234291"/>
                </a:lnTo>
                <a:lnTo>
                  <a:pt x="3426" y="247634"/>
                </a:lnTo>
                <a:lnTo>
                  <a:pt x="2002" y="259387"/>
                </a:lnTo>
                <a:lnTo>
                  <a:pt x="1054" y="270080"/>
                </a:lnTo>
                <a:lnTo>
                  <a:pt x="420" y="280066"/>
                </a:lnTo>
                <a:lnTo>
                  <a:pt x="0" y="289581"/>
                </a:lnTo>
                <a:lnTo>
                  <a:pt x="670" y="297829"/>
                </a:lnTo>
                <a:lnTo>
                  <a:pt x="2070" y="305233"/>
                </a:lnTo>
                <a:lnTo>
                  <a:pt x="3957" y="312073"/>
                </a:lnTo>
                <a:lnTo>
                  <a:pt x="6052" y="324755"/>
                </a:lnTo>
                <a:lnTo>
                  <a:pt x="6610" y="330803"/>
                </a:lnTo>
                <a:lnTo>
                  <a:pt x="8888" y="336740"/>
                </a:lnTo>
                <a:lnTo>
                  <a:pt x="16499" y="348417"/>
                </a:lnTo>
                <a:lnTo>
                  <a:pt x="36044" y="374803"/>
                </a:lnTo>
                <a:lnTo>
                  <a:pt x="41845" y="382266"/>
                </a:lnTo>
                <a:lnTo>
                  <a:pt x="50832" y="393099"/>
                </a:lnTo>
                <a:lnTo>
                  <a:pt x="60540" y="401089"/>
                </a:lnTo>
                <a:lnTo>
                  <a:pt x="65796" y="404552"/>
                </a:lnTo>
                <a:lnTo>
                  <a:pt x="71205" y="406861"/>
                </a:lnTo>
                <a:lnTo>
                  <a:pt x="76716" y="408401"/>
                </a:lnTo>
                <a:lnTo>
                  <a:pt x="82295" y="409428"/>
                </a:lnTo>
                <a:lnTo>
                  <a:pt x="87919" y="410112"/>
                </a:lnTo>
                <a:lnTo>
                  <a:pt x="93574" y="410568"/>
                </a:lnTo>
                <a:lnTo>
                  <a:pt x="99249" y="410872"/>
                </a:lnTo>
                <a:lnTo>
                  <a:pt x="110634" y="411210"/>
                </a:lnTo>
                <a:lnTo>
                  <a:pt x="133465" y="411427"/>
                </a:lnTo>
                <a:lnTo>
                  <a:pt x="140130" y="410492"/>
                </a:lnTo>
                <a:lnTo>
                  <a:pt x="147431" y="408916"/>
                </a:lnTo>
                <a:lnTo>
                  <a:pt x="155156" y="406913"/>
                </a:lnTo>
                <a:lnTo>
                  <a:pt x="162211" y="403673"/>
                </a:lnTo>
                <a:lnTo>
                  <a:pt x="168819" y="399608"/>
                </a:lnTo>
                <a:lnTo>
                  <a:pt x="175130" y="394993"/>
                </a:lnTo>
                <a:lnTo>
                  <a:pt x="181242" y="390964"/>
                </a:lnTo>
                <a:lnTo>
                  <a:pt x="187221" y="387325"/>
                </a:lnTo>
                <a:lnTo>
                  <a:pt x="193113" y="383947"/>
                </a:lnTo>
                <a:lnTo>
                  <a:pt x="198946" y="379789"/>
                </a:lnTo>
                <a:lnTo>
                  <a:pt x="204739" y="375113"/>
                </a:lnTo>
                <a:lnTo>
                  <a:pt x="210506" y="370090"/>
                </a:lnTo>
                <a:lnTo>
                  <a:pt x="216256" y="364837"/>
                </a:lnTo>
                <a:lnTo>
                  <a:pt x="227724" y="353920"/>
                </a:lnTo>
                <a:lnTo>
                  <a:pt x="249442" y="332513"/>
                </a:lnTo>
                <a:lnTo>
                  <a:pt x="255548" y="324546"/>
                </a:lnTo>
                <a:lnTo>
                  <a:pt x="260572" y="316376"/>
                </a:lnTo>
                <a:lnTo>
                  <a:pt x="264873" y="308073"/>
                </a:lnTo>
                <a:lnTo>
                  <a:pt x="269646" y="300631"/>
                </a:lnTo>
                <a:lnTo>
                  <a:pt x="274732" y="293766"/>
                </a:lnTo>
                <a:lnTo>
                  <a:pt x="280028" y="287285"/>
                </a:lnTo>
                <a:lnTo>
                  <a:pt x="284511" y="279153"/>
                </a:lnTo>
                <a:lnTo>
                  <a:pt x="288453" y="269922"/>
                </a:lnTo>
                <a:lnTo>
                  <a:pt x="292033" y="259958"/>
                </a:lnTo>
                <a:lnTo>
                  <a:pt x="295372" y="251411"/>
                </a:lnTo>
                <a:lnTo>
                  <a:pt x="298551" y="243807"/>
                </a:lnTo>
                <a:lnTo>
                  <a:pt x="301622" y="236833"/>
                </a:lnTo>
                <a:lnTo>
                  <a:pt x="304622" y="226469"/>
                </a:lnTo>
                <a:lnTo>
                  <a:pt x="307575" y="213844"/>
                </a:lnTo>
                <a:lnTo>
                  <a:pt x="319158" y="157070"/>
                </a:lnTo>
                <a:lnTo>
                  <a:pt x="320123" y="144719"/>
                </a:lnTo>
                <a:lnTo>
                  <a:pt x="319814" y="133627"/>
                </a:lnTo>
                <a:lnTo>
                  <a:pt x="318655" y="123374"/>
                </a:lnTo>
                <a:lnTo>
                  <a:pt x="315978" y="112730"/>
                </a:lnTo>
                <a:lnTo>
                  <a:pt x="312288" y="101823"/>
                </a:lnTo>
                <a:lnTo>
                  <a:pt x="307923" y="90742"/>
                </a:lnTo>
                <a:lnTo>
                  <a:pt x="304060" y="82402"/>
                </a:lnTo>
                <a:lnTo>
                  <a:pt x="297229" y="70596"/>
                </a:lnTo>
                <a:lnTo>
                  <a:pt x="288477" y="59633"/>
                </a:lnTo>
                <a:lnTo>
                  <a:pt x="283477" y="54043"/>
                </a:lnTo>
                <a:lnTo>
                  <a:pt x="277286" y="48411"/>
                </a:lnTo>
                <a:lnTo>
                  <a:pt x="270301" y="42751"/>
                </a:lnTo>
                <a:lnTo>
                  <a:pt x="262786" y="37074"/>
                </a:lnTo>
                <a:lnTo>
                  <a:pt x="255872" y="32336"/>
                </a:lnTo>
                <a:lnTo>
                  <a:pt x="249358" y="28225"/>
                </a:lnTo>
                <a:lnTo>
                  <a:pt x="243109" y="24531"/>
                </a:lnTo>
                <a:lnTo>
                  <a:pt x="236086" y="21117"/>
                </a:lnTo>
                <a:lnTo>
                  <a:pt x="228547" y="17888"/>
                </a:lnTo>
                <a:lnTo>
                  <a:pt x="220663" y="14783"/>
                </a:lnTo>
                <a:lnTo>
                  <a:pt x="204283" y="8793"/>
                </a:lnTo>
                <a:lnTo>
                  <a:pt x="195915" y="5862"/>
                </a:lnTo>
                <a:lnTo>
                  <a:pt x="188431" y="3908"/>
                </a:lnTo>
                <a:lnTo>
                  <a:pt x="181537" y="2605"/>
                </a:lnTo>
                <a:lnTo>
                  <a:pt x="153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71"/>
          <p:cNvSpPr/>
          <p:nvPr/>
        </p:nvSpPr>
        <p:spPr>
          <a:xfrm>
            <a:off x="4538248" y="5572125"/>
            <a:ext cx="346228" cy="248603"/>
          </a:xfrm>
          <a:custGeom>
            <a:avLst/>
            <a:gdLst/>
            <a:ahLst/>
            <a:cxnLst/>
            <a:rect l="0" t="0" r="0" b="0"/>
            <a:pathLst>
              <a:path w="346228" h="248603">
                <a:moveTo>
                  <a:pt x="273781" y="0"/>
                </a:moveTo>
                <a:lnTo>
                  <a:pt x="251027" y="0"/>
                </a:lnTo>
                <a:lnTo>
                  <a:pt x="243372" y="953"/>
                </a:lnTo>
                <a:lnTo>
                  <a:pt x="237316" y="2540"/>
                </a:lnTo>
                <a:lnTo>
                  <a:pt x="228047" y="6843"/>
                </a:lnTo>
                <a:lnTo>
                  <a:pt x="220753" y="11931"/>
                </a:lnTo>
                <a:lnTo>
                  <a:pt x="217474" y="15574"/>
                </a:lnTo>
                <a:lnTo>
                  <a:pt x="214335" y="19908"/>
                </a:lnTo>
                <a:lnTo>
                  <a:pt x="211291" y="24701"/>
                </a:lnTo>
                <a:lnTo>
                  <a:pt x="208308" y="28850"/>
                </a:lnTo>
                <a:lnTo>
                  <a:pt x="202455" y="36000"/>
                </a:lnTo>
                <a:lnTo>
                  <a:pt x="194139" y="42352"/>
                </a:lnTo>
                <a:lnTo>
                  <a:pt x="184092" y="49303"/>
                </a:lnTo>
                <a:lnTo>
                  <a:pt x="178746" y="53824"/>
                </a:lnTo>
                <a:lnTo>
                  <a:pt x="173277" y="58742"/>
                </a:lnTo>
                <a:lnTo>
                  <a:pt x="167726" y="62974"/>
                </a:lnTo>
                <a:lnTo>
                  <a:pt x="162120" y="66747"/>
                </a:lnTo>
                <a:lnTo>
                  <a:pt x="156479" y="70216"/>
                </a:lnTo>
                <a:lnTo>
                  <a:pt x="150812" y="73481"/>
                </a:lnTo>
                <a:lnTo>
                  <a:pt x="139436" y="79648"/>
                </a:lnTo>
                <a:lnTo>
                  <a:pt x="133735" y="83579"/>
                </a:lnTo>
                <a:lnTo>
                  <a:pt x="128030" y="88104"/>
                </a:lnTo>
                <a:lnTo>
                  <a:pt x="122321" y="93026"/>
                </a:lnTo>
                <a:lnTo>
                  <a:pt x="116611" y="98212"/>
                </a:lnTo>
                <a:lnTo>
                  <a:pt x="105185" y="109054"/>
                </a:lnTo>
                <a:lnTo>
                  <a:pt x="97567" y="115566"/>
                </a:lnTo>
                <a:lnTo>
                  <a:pt x="88678" y="122764"/>
                </a:lnTo>
                <a:lnTo>
                  <a:pt x="78941" y="130420"/>
                </a:lnTo>
                <a:lnTo>
                  <a:pt x="68640" y="137429"/>
                </a:lnTo>
                <a:lnTo>
                  <a:pt x="57964" y="144007"/>
                </a:lnTo>
                <a:lnTo>
                  <a:pt x="47036" y="150297"/>
                </a:lnTo>
                <a:lnTo>
                  <a:pt x="38797" y="155443"/>
                </a:lnTo>
                <a:lnTo>
                  <a:pt x="32353" y="159826"/>
                </a:lnTo>
                <a:lnTo>
                  <a:pt x="22652" y="166283"/>
                </a:lnTo>
                <a:lnTo>
                  <a:pt x="11836" y="170872"/>
                </a:lnTo>
                <a:lnTo>
                  <a:pt x="1279" y="178629"/>
                </a:lnTo>
                <a:lnTo>
                  <a:pt x="673" y="180046"/>
                </a:lnTo>
                <a:lnTo>
                  <a:pt x="0" y="184160"/>
                </a:lnTo>
                <a:lnTo>
                  <a:pt x="773" y="186591"/>
                </a:lnTo>
                <a:lnTo>
                  <a:pt x="4172" y="191832"/>
                </a:lnTo>
                <a:lnTo>
                  <a:pt x="7364" y="193610"/>
                </a:lnTo>
                <a:lnTo>
                  <a:pt x="15991" y="195586"/>
                </a:lnTo>
                <a:lnTo>
                  <a:pt x="26176" y="196464"/>
                </a:lnTo>
                <a:lnTo>
                  <a:pt x="31559" y="196699"/>
                </a:lnTo>
                <a:lnTo>
                  <a:pt x="175458" y="197126"/>
                </a:lnTo>
                <a:lnTo>
                  <a:pt x="198707" y="198092"/>
                </a:lnTo>
                <a:lnTo>
                  <a:pt x="218970" y="199689"/>
                </a:lnTo>
                <a:lnTo>
                  <a:pt x="237240" y="201705"/>
                </a:lnTo>
                <a:lnTo>
                  <a:pt x="251326" y="204003"/>
                </a:lnTo>
                <a:lnTo>
                  <a:pt x="262621" y="206487"/>
                </a:lnTo>
                <a:lnTo>
                  <a:pt x="272056" y="209096"/>
                </a:lnTo>
                <a:lnTo>
                  <a:pt x="280251" y="210834"/>
                </a:lnTo>
                <a:lnTo>
                  <a:pt x="287620" y="211994"/>
                </a:lnTo>
                <a:lnTo>
                  <a:pt x="294437" y="212766"/>
                </a:lnTo>
                <a:lnTo>
                  <a:pt x="301839" y="215187"/>
                </a:lnTo>
                <a:lnTo>
                  <a:pt x="309632" y="218705"/>
                </a:lnTo>
                <a:lnTo>
                  <a:pt x="329017" y="228938"/>
                </a:lnTo>
                <a:lnTo>
                  <a:pt x="336926" y="235261"/>
                </a:lnTo>
                <a:lnTo>
                  <a:pt x="339691" y="236851"/>
                </a:lnTo>
                <a:lnTo>
                  <a:pt x="345302" y="238617"/>
                </a:lnTo>
                <a:lnTo>
                  <a:pt x="346227" y="240041"/>
                </a:lnTo>
                <a:lnTo>
                  <a:pt x="345891" y="241942"/>
                </a:lnTo>
                <a:lnTo>
                  <a:pt x="344714" y="244162"/>
                </a:lnTo>
                <a:lnTo>
                  <a:pt x="342978" y="245642"/>
                </a:lnTo>
                <a:lnTo>
                  <a:pt x="340867" y="246629"/>
                </a:lnTo>
                <a:lnTo>
                  <a:pt x="333789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72"/>
          <p:cNvSpPr/>
          <p:nvPr/>
        </p:nvSpPr>
        <p:spPr>
          <a:xfrm>
            <a:off x="4497098" y="5932170"/>
            <a:ext cx="452093" cy="42863"/>
          </a:xfrm>
          <a:custGeom>
            <a:avLst/>
            <a:gdLst/>
            <a:ahLst/>
            <a:cxnLst/>
            <a:rect l="0" t="0" r="0" b="0"/>
            <a:pathLst>
              <a:path w="452093" h="42863">
                <a:moveTo>
                  <a:pt x="32039" y="0"/>
                </a:moveTo>
                <a:lnTo>
                  <a:pt x="18386" y="4550"/>
                </a:lnTo>
                <a:lnTo>
                  <a:pt x="13412" y="5891"/>
                </a:lnTo>
                <a:lnTo>
                  <a:pt x="9144" y="6785"/>
                </a:lnTo>
                <a:lnTo>
                  <a:pt x="5346" y="7381"/>
                </a:lnTo>
                <a:lnTo>
                  <a:pt x="2813" y="8730"/>
                </a:lnTo>
                <a:lnTo>
                  <a:pt x="1125" y="10583"/>
                </a:lnTo>
                <a:lnTo>
                  <a:pt x="0" y="12770"/>
                </a:lnTo>
                <a:lnTo>
                  <a:pt x="202" y="14228"/>
                </a:lnTo>
                <a:lnTo>
                  <a:pt x="1290" y="15200"/>
                </a:lnTo>
                <a:lnTo>
                  <a:pt x="2967" y="15849"/>
                </a:lnTo>
                <a:lnTo>
                  <a:pt x="9878" y="16761"/>
                </a:lnTo>
                <a:lnTo>
                  <a:pt x="22509" y="17031"/>
                </a:lnTo>
                <a:lnTo>
                  <a:pt x="42868" y="17111"/>
                </a:lnTo>
                <a:lnTo>
                  <a:pt x="56403" y="16170"/>
                </a:lnTo>
                <a:lnTo>
                  <a:pt x="94303" y="12584"/>
                </a:lnTo>
                <a:lnTo>
                  <a:pt x="115458" y="11246"/>
                </a:lnTo>
                <a:lnTo>
                  <a:pt x="159284" y="9761"/>
                </a:lnTo>
                <a:lnTo>
                  <a:pt x="204044" y="8924"/>
                </a:lnTo>
                <a:lnTo>
                  <a:pt x="216241" y="9759"/>
                </a:lnTo>
                <a:lnTo>
                  <a:pt x="228183" y="11269"/>
                </a:lnTo>
                <a:lnTo>
                  <a:pt x="239954" y="13227"/>
                </a:lnTo>
                <a:lnTo>
                  <a:pt x="250659" y="14533"/>
                </a:lnTo>
                <a:lnTo>
                  <a:pt x="260653" y="15404"/>
                </a:lnTo>
                <a:lnTo>
                  <a:pt x="270174" y="15984"/>
                </a:lnTo>
                <a:lnTo>
                  <a:pt x="288371" y="16629"/>
                </a:lnTo>
                <a:lnTo>
                  <a:pt x="297225" y="16801"/>
                </a:lnTo>
                <a:lnTo>
                  <a:pt x="305985" y="17868"/>
                </a:lnTo>
                <a:lnTo>
                  <a:pt x="314682" y="19532"/>
                </a:lnTo>
                <a:lnTo>
                  <a:pt x="323337" y="21594"/>
                </a:lnTo>
                <a:lnTo>
                  <a:pt x="339585" y="23921"/>
                </a:lnTo>
                <a:lnTo>
                  <a:pt x="360895" y="26424"/>
                </a:lnTo>
                <a:lnTo>
                  <a:pt x="452092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73"/>
          <p:cNvSpPr/>
          <p:nvPr/>
        </p:nvSpPr>
        <p:spPr>
          <a:xfrm>
            <a:off x="5086350" y="5649321"/>
            <a:ext cx="342901" cy="51392"/>
          </a:xfrm>
          <a:custGeom>
            <a:avLst/>
            <a:gdLst/>
            <a:ahLst/>
            <a:cxnLst/>
            <a:rect l="0" t="0" r="0" b="0"/>
            <a:pathLst>
              <a:path w="342901" h="51392">
                <a:moveTo>
                  <a:pt x="0" y="51391"/>
                </a:moveTo>
                <a:lnTo>
                  <a:pt x="18203" y="46841"/>
                </a:lnTo>
                <a:lnTo>
                  <a:pt x="24518" y="44547"/>
                </a:lnTo>
                <a:lnTo>
                  <a:pt x="29680" y="42066"/>
                </a:lnTo>
                <a:lnTo>
                  <a:pt x="34074" y="39460"/>
                </a:lnTo>
                <a:lnTo>
                  <a:pt x="38908" y="37722"/>
                </a:lnTo>
                <a:lnTo>
                  <a:pt x="44036" y="36564"/>
                </a:lnTo>
                <a:lnTo>
                  <a:pt x="49360" y="35791"/>
                </a:lnTo>
                <a:lnTo>
                  <a:pt x="55766" y="34323"/>
                </a:lnTo>
                <a:lnTo>
                  <a:pt x="62895" y="32393"/>
                </a:lnTo>
                <a:lnTo>
                  <a:pt x="78435" y="27708"/>
                </a:lnTo>
                <a:lnTo>
                  <a:pt x="94867" y="22450"/>
                </a:lnTo>
                <a:lnTo>
                  <a:pt x="106107" y="19715"/>
                </a:lnTo>
                <a:lnTo>
                  <a:pt x="119315" y="16938"/>
                </a:lnTo>
                <a:lnTo>
                  <a:pt x="133836" y="14135"/>
                </a:lnTo>
                <a:lnTo>
                  <a:pt x="145421" y="11314"/>
                </a:lnTo>
                <a:lnTo>
                  <a:pt x="155050" y="8480"/>
                </a:lnTo>
                <a:lnTo>
                  <a:pt x="163374" y="5639"/>
                </a:lnTo>
                <a:lnTo>
                  <a:pt x="171781" y="3745"/>
                </a:lnTo>
                <a:lnTo>
                  <a:pt x="180243" y="2482"/>
                </a:lnTo>
                <a:lnTo>
                  <a:pt x="188742" y="1640"/>
                </a:lnTo>
                <a:lnTo>
                  <a:pt x="200123" y="1079"/>
                </a:lnTo>
                <a:lnTo>
                  <a:pt x="239636" y="289"/>
                </a:lnTo>
                <a:lnTo>
                  <a:pt x="287579" y="0"/>
                </a:lnTo>
                <a:lnTo>
                  <a:pt x="297447" y="937"/>
                </a:lnTo>
                <a:lnTo>
                  <a:pt x="306883" y="2516"/>
                </a:lnTo>
                <a:lnTo>
                  <a:pt x="316031" y="4520"/>
                </a:lnTo>
                <a:lnTo>
                  <a:pt x="323082" y="6809"/>
                </a:lnTo>
                <a:lnTo>
                  <a:pt x="328735" y="9287"/>
                </a:lnTo>
                <a:lnTo>
                  <a:pt x="342900" y="171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74"/>
          <p:cNvSpPr/>
          <p:nvPr/>
        </p:nvSpPr>
        <p:spPr>
          <a:xfrm>
            <a:off x="5412104" y="5477867"/>
            <a:ext cx="341164" cy="418413"/>
          </a:xfrm>
          <a:custGeom>
            <a:avLst/>
            <a:gdLst/>
            <a:ahLst/>
            <a:cxnLst/>
            <a:rect l="0" t="0" r="0" b="0"/>
            <a:pathLst>
              <a:path w="341164" h="418413">
                <a:moveTo>
                  <a:pt x="60008" y="17105"/>
                </a:moveTo>
                <a:lnTo>
                  <a:pt x="95803" y="5173"/>
                </a:lnTo>
                <a:lnTo>
                  <a:pt x="103874" y="3436"/>
                </a:lnTo>
                <a:lnTo>
                  <a:pt x="112112" y="2277"/>
                </a:lnTo>
                <a:lnTo>
                  <a:pt x="120462" y="1505"/>
                </a:lnTo>
                <a:lnTo>
                  <a:pt x="127933" y="990"/>
                </a:lnTo>
                <a:lnTo>
                  <a:pt x="134819" y="647"/>
                </a:lnTo>
                <a:lnTo>
                  <a:pt x="147550" y="265"/>
                </a:lnTo>
                <a:lnTo>
                  <a:pt x="176325" y="20"/>
                </a:lnTo>
                <a:lnTo>
                  <a:pt x="186130" y="0"/>
                </a:lnTo>
                <a:lnTo>
                  <a:pt x="194572" y="940"/>
                </a:lnTo>
                <a:lnTo>
                  <a:pt x="202105" y="2518"/>
                </a:lnTo>
                <a:lnTo>
                  <a:pt x="209031" y="4523"/>
                </a:lnTo>
                <a:lnTo>
                  <a:pt x="219268" y="6750"/>
                </a:lnTo>
                <a:lnTo>
                  <a:pt x="223332" y="7344"/>
                </a:lnTo>
                <a:lnTo>
                  <a:pt x="230386" y="10544"/>
                </a:lnTo>
                <a:lnTo>
                  <a:pt x="239713" y="17702"/>
                </a:lnTo>
                <a:lnTo>
                  <a:pt x="242676" y="20360"/>
                </a:lnTo>
                <a:lnTo>
                  <a:pt x="251398" y="33203"/>
                </a:lnTo>
                <a:lnTo>
                  <a:pt x="254607" y="41087"/>
                </a:lnTo>
                <a:lnTo>
                  <a:pt x="255464" y="44523"/>
                </a:lnTo>
                <a:lnTo>
                  <a:pt x="255082" y="51577"/>
                </a:lnTo>
                <a:lnTo>
                  <a:pt x="253875" y="61041"/>
                </a:lnTo>
                <a:lnTo>
                  <a:pt x="252118" y="72113"/>
                </a:lnTo>
                <a:lnTo>
                  <a:pt x="249041" y="83305"/>
                </a:lnTo>
                <a:lnTo>
                  <a:pt x="245085" y="94576"/>
                </a:lnTo>
                <a:lnTo>
                  <a:pt x="240543" y="105900"/>
                </a:lnTo>
                <a:lnTo>
                  <a:pt x="236562" y="115354"/>
                </a:lnTo>
                <a:lnTo>
                  <a:pt x="229599" y="130939"/>
                </a:lnTo>
                <a:lnTo>
                  <a:pt x="223551" y="139667"/>
                </a:lnTo>
                <a:lnTo>
                  <a:pt x="215709" y="149296"/>
                </a:lnTo>
                <a:lnTo>
                  <a:pt x="198741" y="168249"/>
                </a:lnTo>
                <a:lnTo>
                  <a:pt x="184850" y="183023"/>
                </a:lnTo>
                <a:lnTo>
                  <a:pt x="176573" y="189629"/>
                </a:lnTo>
                <a:lnTo>
                  <a:pt x="167246" y="195939"/>
                </a:lnTo>
                <a:lnTo>
                  <a:pt x="157217" y="202050"/>
                </a:lnTo>
                <a:lnTo>
                  <a:pt x="148627" y="207077"/>
                </a:lnTo>
                <a:lnTo>
                  <a:pt x="134002" y="215202"/>
                </a:lnTo>
                <a:lnTo>
                  <a:pt x="123692" y="219448"/>
                </a:lnTo>
                <a:lnTo>
                  <a:pt x="119609" y="220580"/>
                </a:lnTo>
                <a:lnTo>
                  <a:pt x="116887" y="220383"/>
                </a:lnTo>
                <a:lnTo>
                  <a:pt x="115072" y="219299"/>
                </a:lnTo>
                <a:lnTo>
                  <a:pt x="113862" y="217623"/>
                </a:lnTo>
                <a:lnTo>
                  <a:pt x="114008" y="215554"/>
                </a:lnTo>
                <a:lnTo>
                  <a:pt x="115059" y="213222"/>
                </a:lnTo>
                <a:lnTo>
                  <a:pt x="116711" y="210715"/>
                </a:lnTo>
                <a:lnTo>
                  <a:pt x="121622" y="206186"/>
                </a:lnTo>
                <a:lnTo>
                  <a:pt x="128707" y="200309"/>
                </a:lnTo>
                <a:lnTo>
                  <a:pt x="137239" y="193534"/>
                </a:lnTo>
                <a:lnTo>
                  <a:pt x="146738" y="187112"/>
                </a:lnTo>
                <a:lnTo>
                  <a:pt x="156881" y="180925"/>
                </a:lnTo>
                <a:lnTo>
                  <a:pt x="167453" y="174896"/>
                </a:lnTo>
                <a:lnTo>
                  <a:pt x="176405" y="170876"/>
                </a:lnTo>
                <a:lnTo>
                  <a:pt x="184278" y="168197"/>
                </a:lnTo>
                <a:lnTo>
                  <a:pt x="191433" y="166411"/>
                </a:lnTo>
                <a:lnTo>
                  <a:pt x="199060" y="165219"/>
                </a:lnTo>
                <a:lnTo>
                  <a:pt x="207001" y="164426"/>
                </a:lnTo>
                <a:lnTo>
                  <a:pt x="215154" y="163896"/>
                </a:lnTo>
                <a:lnTo>
                  <a:pt x="229292" y="163308"/>
                </a:lnTo>
                <a:lnTo>
                  <a:pt x="247961" y="162977"/>
                </a:lnTo>
                <a:lnTo>
                  <a:pt x="253890" y="162931"/>
                </a:lnTo>
                <a:lnTo>
                  <a:pt x="259748" y="163852"/>
                </a:lnTo>
                <a:lnTo>
                  <a:pt x="265558" y="165419"/>
                </a:lnTo>
                <a:lnTo>
                  <a:pt x="271336" y="167416"/>
                </a:lnTo>
                <a:lnTo>
                  <a:pt x="277094" y="168748"/>
                </a:lnTo>
                <a:lnTo>
                  <a:pt x="282837" y="169635"/>
                </a:lnTo>
                <a:lnTo>
                  <a:pt x="288570" y="170227"/>
                </a:lnTo>
                <a:lnTo>
                  <a:pt x="294298" y="172526"/>
                </a:lnTo>
                <a:lnTo>
                  <a:pt x="300021" y="175964"/>
                </a:lnTo>
                <a:lnTo>
                  <a:pt x="310508" y="183911"/>
                </a:lnTo>
                <a:lnTo>
                  <a:pt x="318344" y="190619"/>
                </a:lnTo>
                <a:lnTo>
                  <a:pt x="328111" y="199750"/>
                </a:lnTo>
                <a:lnTo>
                  <a:pt x="334104" y="208136"/>
                </a:lnTo>
                <a:lnTo>
                  <a:pt x="338991" y="217260"/>
                </a:lnTo>
                <a:lnTo>
                  <a:pt x="341163" y="224490"/>
                </a:lnTo>
                <a:lnTo>
                  <a:pt x="340790" y="230609"/>
                </a:lnTo>
                <a:lnTo>
                  <a:pt x="339589" y="238499"/>
                </a:lnTo>
                <a:lnTo>
                  <a:pt x="337835" y="247568"/>
                </a:lnTo>
                <a:lnTo>
                  <a:pt x="336666" y="255520"/>
                </a:lnTo>
                <a:lnTo>
                  <a:pt x="335887" y="262726"/>
                </a:lnTo>
                <a:lnTo>
                  <a:pt x="335367" y="269435"/>
                </a:lnTo>
                <a:lnTo>
                  <a:pt x="333116" y="275813"/>
                </a:lnTo>
                <a:lnTo>
                  <a:pt x="325535" y="287979"/>
                </a:lnTo>
                <a:lnTo>
                  <a:pt x="318355" y="299736"/>
                </a:lnTo>
                <a:lnTo>
                  <a:pt x="315107" y="305538"/>
                </a:lnTo>
                <a:lnTo>
                  <a:pt x="310084" y="311311"/>
                </a:lnTo>
                <a:lnTo>
                  <a:pt x="303878" y="317065"/>
                </a:lnTo>
                <a:lnTo>
                  <a:pt x="296883" y="322806"/>
                </a:lnTo>
                <a:lnTo>
                  <a:pt x="288410" y="330443"/>
                </a:lnTo>
                <a:lnTo>
                  <a:pt x="268835" y="349089"/>
                </a:lnTo>
                <a:lnTo>
                  <a:pt x="259233" y="356538"/>
                </a:lnTo>
                <a:lnTo>
                  <a:pt x="249975" y="362456"/>
                </a:lnTo>
                <a:lnTo>
                  <a:pt x="240945" y="367354"/>
                </a:lnTo>
                <a:lnTo>
                  <a:pt x="233020" y="372524"/>
                </a:lnTo>
                <a:lnTo>
                  <a:pt x="225832" y="377876"/>
                </a:lnTo>
                <a:lnTo>
                  <a:pt x="219135" y="383349"/>
                </a:lnTo>
                <a:lnTo>
                  <a:pt x="211813" y="387950"/>
                </a:lnTo>
                <a:lnTo>
                  <a:pt x="204074" y="391970"/>
                </a:lnTo>
                <a:lnTo>
                  <a:pt x="196057" y="395603"/>
                </a:lnTo>
                <a:lnTo>
                  <a:pt x="187854" y="398025"/>
                </a:lnTo>
                <a:lnTo>
                  <a:pt x="179529" y="399639"/>
                </a:lnTo>
                <a:lnTo>
                  <a:pt x="171121" y="400715"/>
                </a:lnTo>
                <a:lnTo>
                  <a:pt x="163611" y="402385"/>
                </a:lnTo>
                <a:lnTo>
                  <a:pt x="156699" y="404451"/>
                </a:lnTo>
                <a:lnTo>
                  <a:pt x="150186" y="406781"/>
                </a:lnTo>
                <a:lnTo>
                  <a:pt x="139177" y="409286"/>
                </a:lnTo>
                <a:lnTo>
                  <a:pt x="125170" y="411909"/>
                </a:lnTo>
                <a:lnTo>
                  <a:pt x="109164" y="414610"/>
                </a:lnTo>
                <a:lnTo>
                  <a:pt x="96589" y="416411"/>
                </a:lnTo>
                <a:lnTo>
                  <a:pt x="86300" y="417611"/>
                </a:lnTo>
                <a:lnTo>
                  <a:pt x="77536" y="418412"/>
                </a:lnTo>
                <a:lnTo>
                  <a:pt x="66931" y="417993"/>
                </a:lnTo>
                <a:lnTo>
                  <a:pt x="55099" y="416761"/>
                </a:lnTo>
                <a:lnTo>
                  <a:pt x="42447" y="414988"/>
                </a:lnTo>
                <a:lnTo>
                  <a:pt x="32109" y="413805"/>
                </a:lnTo>
                <a:lnTo>
                  <a:pt x="23311" y="413017"/>
                </a:lnTo>
                <a:lnTo>
                  <a:pt x="0" y="4114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75"/>
          <p:cNvSpPr/>
          <p:nvPr/>
        </p:nvSpPr>
        <p:spPr>
          <a:xfrm>
            <a:off x="4887967" y="3403282"/>
            <a:ext cx="2356197" cy="1971676"/>
          </a:xfrm>
          <a:custGeom>
            <a:avLst/>
            <a:gdLst/>
            <a:ahLst/>
            <a:cxnLst/>
            <a:rect l="0" t="0" r="0" b="0"/>
            <a:pathLst>
              <a:path w="2356197" h="1971676">
                <a:moveTo>
                  <a:pt x="1252800" y="0"/>
                </a:moveTo>
                <a:lnTo>
                  <a:pt x="1234173" y="6844"/>
                </a:lnTo>
                <a:lnTo>
                  <a:pt x="1119629" y="76624"/>
                </a:lnTo>
                <a:lnTo>
                  <a:pt x="969978" y="169194"/>
                </a:lnTo>
                <a:lnTo>
                  <a:pt x="876965" y="224591"/>
                </a:lnTo>
                <a:lnTo>
                  <a:pt x="810490" y="265554"/>
                </a:lnTo>
                <a:lnTo>
                  <a:pt x="610765" y="391417"/>
                </a:lnTo>
                <a:lnTo>
                  <a:pt x="544859" y="436853"/>
                </a:lnTo>
                <a:lnTo>
                  <a:pt x="480007" y="484669"/>
                </a:lnTo>
                <a:lnTo>
                  <a:pt x="256985" y="644789"/>
                </a:lnTo>
                <a:lnTo>
                  <a:pt x="195426" y="687830"/>
                </a:lnTo>
                <a:lnTo>
                  <a:pt x="131476" y="736507"/>
                </a:lnTo>
                <a:lnTo>
                  <a:pt x="48708" y="799228"/>
                </a:lnTo>
                <a:lnTo>
                  <a:pt x="3483" y="838709"/>
                </a:lnTo>
                <a:lnTo>
                  <a:pt x="822" y="842032"/>
                </a:lnTo>
                <a:lnTo>
                  <a:pt x="0" y="844247"/>
                </a:lnTo>
                <a:lnTo>
                  <a:pt x="405" y="845724"/>
                </a:lnTo>
                <a:lnTo>
                  <a:pt x="2580" y="844804"/>
                </a:lnTo>
                <a:lnTo>
                  <a:pt x="75066" y="792699"/>
                </a:lnTo>
                <a:lnTo>
                  <a:pt x="245423" y="675943"/>
                </a:lnTo>
                <a:lnTo>
                  <a:pt x="314857" y="632206"/>
                </a:lnTo>
                <a:lnTo>
                  <a:pt x="356042" y="607209"/>
                </a:lnTo>
                <a:lnTo>
                  <a:pt x="427203" y="566733"/>
                </a:lnTo>
                <a:lnTo>
                  <a:pt x="490581" y="533821"/>
                </a:lnTo>
                <a:lnTo>
                  <a:pt x="637781" y="465138"/>
                </a:lnTo>
                <a:lnTo>
                  <a:pt x="697836" y="439456"/>
                </a:lnTo>
                <a:lnTo>
                  <a:pt x="847155" y="380345"/>
                </a:lnTo>
                <a:lnTo>
                  <a:pt x="908366" y="357320"/>
                </a:lnTo>
                <a:lnTo>
                  <a:pt x="967956" y="336926"/>
                </a:lnTo>
                <a:lnTo>
                  <a:pt x="1033810" y="316433"/>
                </a:lnTo>
                <a:lnTo>
                  <a:pt x="1247069" y="255160"/>
                </a:lnTo>
                <a:lnTo>
                  <a:pt x="1288984" y="244401"/>
                </a:lnTo>
                <a:lnTo>
                  <a:pt x="1373657" y="224828"/>
                </a:lnTo>
                <a:lnTo>
                  <a:pt x="1447042" y="211396"/>
                </a:lnTo>
                <a:lnTo>
                  <a:pt x="1459447" y="211415"/>
                </a:lnTo>
                <a:lnTo>
                  <a:pt x="1467717" y="213334"/>
                </a:lnTo>
                <a:lnTo>
                  <a:pt x="1473231" y="216518"/>
                </a:lnTo>
                <a:lnTo>
                  <a:pt x="1474049" y="219592"/>
                </a:lnTo>
                <a:lnTo>
                  <a:pt x="1471737" y="222595"/>
                </a:lnTo>
                <a:lnTo>
                  <a:pt x="1399596" y="267200"/>
                </a:lnTo>
                <a:lnTo>
                  <a:pt x="1339264" y="296658"/>
                </a:lnTo>
                <a:lnTo>
                  <a:pt x="1240001" y="347720"/>
                </a:lnTo>
                <a:lnTo>
                  <a:pt x="1181389" y="375840"/>
                </a:lnTo>
                <a:lnTo>
                  <a:pt x="1126764" y="406118"/>
                </a:lnTo>
                <a:lnTo>
                  <a:pt x="1072007" y="438624"/>
                </a:lnTo>
                <a:lnTo>
                  <a:pt x="1012745" y="472122"/>
                </a:lnTo>
                <a:lnTo>
                  <a:pt x="954021" y="508599"/>
                </a:lnTo>
                <a:lnTo>
                  <a:pt x="803210" y="607114"/>
                </a:lnTo>
                <a:lnTo>
                  <a:pt x="651434" y="713233"/>
                </a:lnTo>
                <a:lnTo>
                  <a:pt x="593414" y="756412"/>
                </a:lnTo>
                <a:lnTo>
                  <a:pt x="537782" y="800051"/>
                </a:lnTo>
                <a:lnTo>
                  <a:pt x="487657" y="841671"/>
                </a:lnTo>
                <a:lnTo>
                  <a:pt x="351832" y="958313"/>
                </a:lnTo>
                <a:lnTo>
                  <a:pt x="299518" y="1006469"/>
                </a:lnTo>
                <a:lnTo>
                  <a:pt x="244753" y="1060001"/>
                </a:lnTo>
                <a:lnTo>
                  <a:pt x="197700" y="1113482"/>
                </a:lnTo>
                <a:lnTo>
                  <a:pt x="194117" y="1119511"/>
                </a:lnTo>
                <a:lnTo>
                  <a:pt x="192681" y="1123531"/>
                </a:lnTo>
                <a:lnTo>
                  <a:pt x="193630" y="1125258"/>
                </a:lnTo>
                <a:lnTo>
                  <a:pt x="196166" y="1125457"/>
                </a:lnTo>
                <a:lnTo>
                  <a:pt x="199763" y="1124637"/>
                </a:lnTo>
                <a:lnTo>
                  <a:pt x="211378" y="1116106"/>
                </a:lnTo>
                <a:lnTo>
                  <a:pt x="270643" y="1065878"/>
                </a:lnTo>
                <a:lnTo>
                  <a:pt x="328695" y="1016856"/>
                </a:lnTo>
                <a:lnTo>
                  <a:pt x="432509" y="937143"/>
                </a:lnTo>
                <a:lnTo>
                  <a:pt x="482462" y="901331"/>
                </a:lnTo>
                <a:lnTo>
                  <a:pt x="584379" y="831773"/>
                </a:lnTo>
                <a:lnTo>
                  <a:pt x="638224" y="799890"/>
                </a:lnTo>
                <a:lnTo>
                  <a:pt x="805013" y="708760"/>
                </a:lnTo>
                <a:lnTo>
                  <a:pt x="850452" y="684914"/>
                </a:lnTo>
                <a:lnTo>
                  <a:pt x="928881" y="645719"/>
                </a:lnTo>
                <a:lnTo>
                  <a:pt x="1031941" y="596877"/>
                </a:lnTo>
                <a:lnTo>
                  <a:pt x="1094315" y="569444"/>
                </a:lnTo>
                <a:lnTo>
                  <a:pt x="1153787" y="545504"/>
                </a:lnTo>
                <a:lnTo>
                  <a:pt x="1211969" y="525339"/>
                </a:lnTo>
                <a:lnTo>
                  <a:pt x="1298275" y="497921"/>
                </a:lnTo>
                <a:lnTo>
                  <a:pt x="1353021" y="482918"/>
                </a:lnTo>
                <a:lnTo>
                  <a:pt x="1424418" y="463762"/>
                </a:lnTo>
                <a:lnTo>
                  <a:pt x="1463377" y="453767"/>
                </a:lnTo>
                <a:lnTo>
                  <a:pt x="1532415" y="444810"/>
                </a:lnTo>
                <a:lnTo>
                  <a:pt x="1583093" y="438701"/>
                </a:lnTo>
                <a:lnTo>
                  <a:pt x="1597399" y="440406"/>
                </a:lnTo>
                <a:lnTo>
                  <a:pt x="1606933" y="444338"/>
                </a:lnTo>
                <a:lnTo>
                  <a:pt x="1614345" y="449261"/>
                </a:lnTo>
                <a:lnTo>
                  <a:pt x="1614797" y="452860"/>
                </a:lnTo>
                <a:lnTo>
                  <a:pt x="1613194" y="457164"/>
                </a:lnTo>
                <a:lnTo>
                  <a:pt x="1605380" y="467979"/>
                </a:lnTo>
                <a:lnTo>
                  <a:pt x="1574541" y="498205"/>
                </a:lnTo>
                <a:lnTo>
                  <a:pt x="1522940" y="536244"/>
                </a:lnTo>
                <a:lnTo>
                  <a:pt x="1285693" y="705358"/>
                </a:lnTo>
                <a:lnTo>
                  <a:pt x="1149198" y="805895"/>
                </a:lnTo>
                <a:lnTo>
                  <a:pt x="1083882" y="856333"/>
                </a:lnTo>
                <a:lnTo>
                  <a:pt x="945652" y="969360"/>
                </a:lnTo>
                <a:lnTo>
                  <a:pt x="876573" y="1030908"/>
                </a:lnTo>
                <a:lnTo>
                  <a:pt x="818428" y="1091373"/>
                </a:lnTo>
                <a:lnTo>
                  <a:pt x="765005" y="1146965"/>
                </a:lnTo>
                <a:lnTo>
                  <a:pt x="717531" y="1195081"/>
                </a:lnTo>
                <a:lnTo>
                  <a:pt x="672511" y="1247162"/>
                </a:lnTo>
                <a:lnTo>
                  <a:pt x="636457" y="1296570"/>
                </a:lnTo>
                <a:lnTo>
                  <a:pt x="631207" y="1309996"/>
                </a:lnTo>
                <a:lnTo>
                  <a:pt x="629807" y="1316243"/>
                </a:lnTo>
                <a:lnTo>
                  <a:pt x="629827" y="1320408"/>
                </a:lnTo>
                <a:lnTo>
                  <a:pt x="630792" y="1323184"/>
                </a:lnTo>
                <a:lnTo>
                  <a:pt x="632388" y="1325036"/>
                </a:lnTo>
                <a:lnTo>
                  <a:pt x="635357" y="1325317"/>
                </a:lnTo>
                <a:lnTo>
                  <a:pt x="643736" y="1323090"/>
                </a:lnTo>
                <a:lnTo>
                  <a:pt x="653810" y="1316385"/>
                </a:lnTo>
                <a:lnTo>
                  <a:pt x="840525" y="1160621"/>
                </a:lnTo>
                <a:lnTo>
                  <a:pt x="931784" y="1088743"/>
                </a:lnTo>
                <a:lnTo>
                  <a:pt x="987889" y="1049671"/>
                </a:lnTo>
                <a:lnTo>
                  <a:pt x="1044574" y="1013256"/>
                </a:lnTo>
                <a:lnTo>
                  <a:pt x="1101518" y="978021"/>
                </a:lnTo>
                <a:lnTo>
                  <a:pt x="1158576" y="940771"/>
                </a:lnTo>
                <a:lnTo>
                  <a:pt x="1216638" y="902943"/>
                </a:lnTo>
                <a:lnTo>
                  <a:pt x="1277368" y="867080"/>
                </a:lnTo>
                <a:lnTo>
                  <a:pt x="1341824" y="834632"/>
                </a:lnTo>
                <a:lnTo>
                  <a:pt x="1566816" y="731702"/>
                </a:lnTo>
                <a:lnTo>
                  <a:pt x="1629853" y="708106"/>
                </a:lnTo>
                <a:lnTo>
                  <a:pt x="1721707" y="678757"/>
                </a:lnTo>
                <a:lnTo>
                  <a:pt x="1778386" y="661715"/>
                </a:lnTo>
                <a:lnTo>
                  <a:pt x="1828976" y="647791"/>
                </a:lnTo>
                <a:lnTo>
                  <a:pt x="1895747" y="633792"/>
                </a:lnTo>
                <a:lnTo>
                  <a:pt x="1957759" y="623612"/>
                </a:lnTo>
                <a:lnTo>
                  <a:pt x="1985532" y="622601"/>
                </a:lnTo>
                <a:lnTo>
                  <a:pt x="1995606" y="623665"/>
                </a:lnTo>
                <a:lnTo>
                  <a:pt x="2001369" y="626279"/>
                </a:lnTo>
                <a:lnTo>
                  <a:pt x="2004258" y="629927"/>
                </a:lnTo>
                <a:lnTo>
                  <a:pt x="2005232" y="634264"/>
                </a:lnTo>
                <a:lnTo>
                  <a:pt x="2004929" y="639060"/>
                </a:lnTo>
                <a:lnTo>
                  <a:pt x="2002052" y="649469"/>
                </a:lnTo>
                <a:lnTo>
                  <a:pt x="1989979" y="662986"/>
                </a:lnTo>
                <a:lnTo>
                  <a:pt x="1925681" y="711124"/>
                </a:lnTo>
                <a:lnTo>
                  <a:pt x="1868838" y="750242"/>
                </a:lnTo>
                <a:lnTo>
                  <a:pt x="1797597" y="793900"/>
                </a:lnTo>
                <a:lnTo>
                  <a:pt x="1744170" y="829412"/>
                </a:lnTo>
                <a:lnTo>
                  <a:pt x="1631307" y="906538"/>
                </a:lnTo>
                <a:lnTo>
                  <a:pt x="1570886" y="946148"/>
                </a:lnTo>
                <a:lnTo>
                  <a:pt x="1511646" y="988518"/>
                </a:lnTo>
                <a:lnTo>
                  <a:pt x="1454521" y="1032749"/>
                </a:lnTo>
                <a:lnTo>
                  <a:pt x="1400556" y="1077807"/>
                </a:lnTo>
                <a:lnTo>
                  <a:pt x="1248956" y="1209933"/>
                </a:lnTo>
                <a:lnTo>
                  <a:pt x="1186956" y="1268633"/>
                </a:lnTo>
                <a:lnTo>
                  <a:pt x="1032423" y="1420682"/>
                </a:lnTo>
                <a:lnTo>
                  <a:pt x="986208" y="1473617"/>
                </a:lnTo>
                <a:lnTo>
                  <a:pt x="977152" y="1487744"/>
                </a:lnTo>
                <a:lnTo>
                  <a:pt x="976642" y="1490939"/>
                </a:lnTo>
                <a:lnTo>
                  <a:pt x="978207" y="1492117"/>
                </a:lnTo>
                <a:lnTo>
                  <a:pt x="981156" y="1491949"/>
                </a:lnTo>
                <a:lnTo>
                  <a:pt x="989512" y="1486684"/>
                </a:lnTo>
                <a:lnTo>
                  <a:pt x="1000528" y="1476088"/>
                </a:lnTo>
                <a:lnTo>
                  <a:pt x="1056239" y="1415506"/>
                </a:lnTo>
                <a:lnTo>
                  <a:pt x="1117454" y="1362105"/>
                </a:lnTo>
                <a:lnTo>
                  <a:pt x="1189129" y="1305695"/>
                </a:lnTo>
                <a:lnTo>
                  <a:pt x="1284100" y="1235656"/>
                </a:lnTo>
                <a:lnTo>
                  <a:pt x="1344181" y="1193706"/>
                </a:lnTo>
                <a:lnTo>
                  <a:pt x="1449391" y="1123418"/>
                </a:lnTo>
                <a:lnTo>
                  <a:pt x="1501147" y="1091435"/>
                </a:lnTo>
                <a:lnTo>
                  <a:pt x="1553676" y="1061345"/>
                </a:lnTo>
                <a:lnTo>
                  <a:pt x="1608773" y="1032096"/>
                </a:lnTo>
                <a:lnTo>
                  <a:pt x="1662470" y="1005762"/>
                </a:lnTo>
                <a:lnTo>
                  <a:pt x="1740896" y="969516"/>
                </a:lnTo>
                <a:lnTo>
                  <a:pt x="1799297" y="945246"/>
                </a:lnTo>
                <a:lnTo>
                  <a:pt x="1836206" y="932107"/>
                </a:lnTo>
                <a:lnTo>
                  <a:pt x="1959437" y="890452"/>
                </a:lnTo>
                <a:lnTo>
                  <a:pt x="2031016" y="871675"/>
                </a:lnTo>
                <a:lnTo>
                  <a:pt x="2103773" y="866165"/>
                </a:lnTo>
                <a:lnTo>
                  <a:pt x="2108723" y="866051"/>
                </a:lnTo>
                <a:lnTo>
                  <a:pt x="2112023" y="866927"/>
                </a:lnTo>
                <a:lnTo>
                  <a:pt x="2114223" y="868464"/>
                </a:lnTo>
                <a:lnTo>
                  <a:pt x="2115690" y="870442"/>
                </a:lnTo>
                <a:lnTo>
                  <a:pt x="2115714" y="873664"/>
                </a:lnTo>
                <a:lnTo>
                  <a:pt x="2113203" y="882325"/>
                </a:lnTo>
                <a:lnTo>
                  <a:pt x="2103831" y="892525"/>
                </a:lnTo>
                <a:lnTo>
                  <a:pt x="2033196" y="950916"/>
                </a:lnTo>
                <a:lnTo>
                  <a:pt x="1884984" y="1054096"/>
                </a:lnTo>
                <a:lnTo>
                  <a:pt x="1823014" y="1100630"/>
                </a:lnTo>
                <a:lnTo>
                  <a:pt x="1638822" y="1245564"/>
                </a:lnTo>
                <a:lnTo>
                  <a:pt x="1570588" y="1305787"/>
                </a:lnTo>
                <a:lnTo>
                  <a:pt x="1503593" y="1365858"/>
                </a:lnTo>
                <a:lnTo>
                  <a:pt x="1448083" y="1418578"/>
                </a:lnTo>
                <a:lnTo>
                  <a:pt x="1392932" y="1473442"/>
                </a:lnTo>
                <a:lnTo>
                  <a:pt x="1339512" y="1532056"/>
                </a:lnTo>
                <a:lnTo>
                  <a:pt x="1289437" y="1592420"/>
                </a:lnTo>
                <a:lnTo>
                  <a:pt x="1275720" y="1614510"/>
                </a:lnTo>
                <a:lnTo>
                  <a:pt x="1273796" y="1619266"/>
                </a:lnTo>
                <a:lnTo>
                  <a:pt x="1273464" y="1623388"/>
                </a:lnTo>
                <a:lnTo>
                  <a:pt x="1274196" y="1627089"/>
                </a:lnTo>
                <a:lnTo>
                  <a:pt x="1275637" y="1630509"/>
                </a:lnTo>
                <a:lnTo>
                  <a:pt x="1281360" y="1632788"/>
                </a:lnTo>
                <a:lnTo>
                  <a:pt x="1300418" y="1635321"/>
                </a:lnTo>
                <a:lnTo>
                  <a:pt x="1365147" y="1630104"/>
                </a:lnTo>
                <a:lnTo>
                  <a:pt x="1423459" y="1620702"/>
                </a:lnTo>
                <a:lnTo>
                  <a:pt x="1485717" y="1599713"/>
                </a:lnTo>
                <a:lnTo>
                  <a:pt x="1553408" y="1558970"/>
                </a:lnTo>
                <a:lnTo>
                  <a:pt x="1621531" y="1514234"/>
                </a:lnTo>
                <a:lnTo>
                  <a:pt x="1672886" y="1466461"/>
                </a:lnTo>
                <a:lnTo>
                  <a:pt x="1715196" y="1410078"/>
                </a:lnTo>
                <a:lnTo>
                  <a:pt x="1742472" y="1368382"/>
                </a:lnTo>
                <a:lnTo>
                  <a:pt x="1771421" y="1325402"/>
                </a:lnTo>
                <a:lnTo>
                  <a:pt x="1819851" y="1266577"/>
                </a:lnTo>
                <a:lnTo>
                  <a:pt x="1853437" y="1236976"/>
                </a:lnTo>
                <a:lnTo>
                  <a:pt x="1918129" y="1198891"/>
                </a:lnTo>
                <a:lnTo>
                  <a:pt x="1991589" y="1168027"/>
                </a:lnTo>
                <a:lnTo>
                  <a:pt x="2063097" y="1140785"/>
                </a:lnTo>
                <a:lnTo>
                  <a:pt x="2127994" y="1119166"/>
                </a:lnTo>
                <a:lnTo>
                  <a:pt x="2179303" y="1104150"/>
                </a:lnTo>
                <a:lnTo>
                  <a:pt x="2246775" y="1087250"/>
                </a:lnTo>
                <a:lnTo>
                  <a:pt x="2314232" y="1080552"/>
                </a:lnTo>
                <a:lnTo>
                  <a:pt x="2317609" y="1082318"/>
                </a:lnTo>
                <a:lnTo>
                  <a:pt x="2319860" y="1085400"/>
                </a:lnTo>
                <a:lnTo>
                  <a:pt x="2321361" y="1089360"/>
                </a:lnTo>
                <a:lnTo>
                  <a:pt x="2321409" y="1093905"/>
                </a:lnTo>
                <a:lnTo>
                  <a:pt x="2318922" y="1104035"/>
                </a:lnTo>
                <a:lnTo>
                  <a:pt x="2309562" y="1117427"/>
                </a:lnTo>
                <a:lnTo>
                  <a:pt x="2285688" y="1141032"/>
                </a:lnTo>
                <a:lnTo>
                  <a:pt x="2217705" y="1196810"/>
                </a:lnTo>
                <a:lnTo>
                  <a:pt x="2118911" y="1270736"/>
                </a:lnTo>
                <a:lnTo>
                  <a:pt x="2015732" y="1352616"/>
                </a:lnTo>
                <a:lnTo>
                  <a:pt x="1952561" y="1404755"/>
                </a:lnTo>
                <a:lnTo>
                  <a:pt x="1894322" y="1454916"/>
                </a:lnTo>
                <a:lnTo>
                  <a:pt x="1827164" y="1515309"/>
                </a:lnTo>
                <a:lnTo>
                  <a:pt x="1773820" y="1565011"/>
                </a:lnTo>
                <a:lnTo>
                  <a:pt x="1731063" y="1608055"/>
                </a:lnTo>
                <a:lnTo>
                  <a:pt x="1653198" y="1698389"/>
                </a:lnTo>
                <a:lnTo>
                  <a:pt x="1652129" y="1699950"/>
                </a:lnTo>
                <a:lnTo>
                  <a:pt x="1662268" y="1690504"/>
                </a:lnTo>
                <a:lnTo>
                  <a:pt x="1722124" y="1640238"/>
                </a:lnTo>
                <a:lnTo>
                  <a:pt x="1785562" y="1592199"/>
                </a:lnTo>
                <a:lnTo>
                  <a:pt x="1855982" y="1546973"/>
                </a:lnTo>
                <a:lnTo>
                  <a:pt x="1924916" y="1519448"/>
                </a:lnTo>
                <a:lnTo>
                  <a:pt x="1974428" y="1505255"/>
                </a:lnTo>
                <a:lnTo>
                  <a:pt x="2045947" y="1486555"/>
                </a:lnTo>
                <a:lnTo>
                  <a:pt x="2115398" y="1455297"/>
                </a:lnTo>
                <a:lnTo>
                  <a:pt x="2186601" y="1409864"/>
                </a:lnTo>
                <a:lnTo>
                  <a:pt x="2251940" y="1363551"/>
                </a:lnTo>
                <a:lnTo>
                  <a:pt x="2280362" y="1346567"/>
                </a:lnTo>
                <a:lnTo>
                  <a:pt x="2300679" y="1341424"/>
                </a:lnTo>
                <a:lnTo>
                  <a:pt x="2320504" y="1340091"/>
                </a:lnTo>
                <a:lnTo>
                  <a:pt x="2335665" y="1342674"/>
                </a:lnTo>
                <a:lnTo>
                  <a:pt x="2341423" y="1345648"/>
                </a:lnTo>
                <a:lnTo>
                  <a:pt x="2350360" y="1354033"/>
                </a:lnTo>
                <a:lnTo>
                  <a:pt x="2353124" y="1358937"/>
                </a:lnTo>
                <a:lnTo>
                  <a:pt x="2356196" y="1369464"/>
                </a:lnTo>
                <a:lnTo>
                  <a:pt x="2352480" y="1385573"/>
                </a:lnTo>
                <a:lnTo>
                  <a:pt x="2348823" y="1395203"/>
                </a:lnTo>
                <a:lnTo>
                  <a:pt x="2334599" y="1416063"/>
                </a:lnTo>
                <a:lnTo>
                  <a:pt x="2289872" y="1469600"/>
                </a:lnTo>
                <a:lnTo>
                  <a:pt x="2244610" y="1518430"/>
                </a:lnTo>
                <a:lnTo>
                  <a:pt x="2190454" y="1569093"/>
                </a:lnTo>
                <a:lnTo>
                  <a:pt x="2136577" y="1626062"/>
                </a:lnTo>
                <a:lnTo>
                  <a:pt x="2032951" y="1742645"/>
                </a:lnTo>
                <a:lnTo>
                  <a:pt x="1940551" y="1851717"/>
                </a:lnTo>
                <a:lnTo>
                  <a:pt x="1924545" y="1871370"/>
                </a:lnTo>
                <a:lnTo>
                  <a:pt x="1927325" y="1870515"/>
                </a:lnTo>
                <a:lnTo>
                  <a:pt x="1948194" y="1854325"/>
                </a:lnTo>
                <a:lnTo>
                  <a:pt x="1979694" y="1840780"/>
                </a:lnTo>
                <a:lnTo>
                  <a:pt x="2037454" y="1827799"/>
                </a:lnTo>
                <a:lnTo>
                  <a:pt x="2105368" y="1820460"/>
                </a:lnTo>
                <a:lnTo>
                  <a:pt x="2174703" y="1818286"/>
                </a:lnTo>
                <a:lnTo>
                  <a:pt x="2234934" y="1815101"/>
                </a:lnTo>
                <a:lnTo>
                  <a:pt x="2267472" y="1809694"/>
                </a:lnTo>
                <a:lnTo>
                  <a:pt x="2288283" y="1800941"/>
                </a:lnTo>
                <a:lnTo>
                  <a:pt x="2294594" y="1795940"/>
                </a:lnTo>
                <a:lnTo>
                  <a:pt x="2298802" y="1790701"/>
                </a:lnTo>
                <a:lnTo>
                  <a:pt x="2301608" y="1785303"/>
                </a:lnTo>
                <a:lnTo>
                  <a:pt x="2301573" y="1781705"/>
                </a:lnTo>
                <a:lnTo>
                  <a:pt x="2299644" y="1779305"/>
                </a:lnTo>
                <a:lnTo>
                  <a:pt x="2296454" y="1777707"/>
                </a:lnTo>
                <a:lnTo>
                  <a:pt x="2278311" y="1775456"/>
                </a:lnTo>
                <a:lnTo>
                  <a:pt x="2269849" y="1777997"/>
                </a:lnTo>
                <a:lnTo>
                  <a:pt x="2250287" y="1788441"/>
                </a:lnTo>
                <a:lnTo>
                  <a:pt x="2241642" y="1798084"/>
                </a:lnTo>
                <a:lnTo>
                  <a:pt x="2211538" y="1854624"/>
                </a:lnTo>
                <a:lnTo>
                  <a:pt x="2189333" y="1901433"/>
                </a:lnTo>
                <a:lnTo>
                  <a:pt x="2170688" y="1940385"/>
                </a:lnTo>
                <a:lnTo>
                  <a:pt x="2152913" y="19716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76"/>
          <p:cNvSpPr/>
          <p:nvPr/>
        </p:nvSpPr>
        <p:spPr>
          <a:xfrm>
            <a:off x="6434033" y="4573370"/>
            <a:ext cx="429073" cy="305692"/>
          </a:xfrm>
          <a:custGeom>
            <a:avLst/>
            <a:gdLst/>
            <a:ahLst/>
            <a:cxnLst/>
            <a:rect l="0" t="0" r="0" b="0"/>
            <a:pathLst>
              <a:path w="429073" h="305692">
                <a:moveTo>
                  <a:pt x="281092" y="4345"/>
                </a:moveTo>
                <a:lnTo>
                  <a:pt x="267439" y="8896"/>
                </a:lnTo>
                <a:lnTo>
                  <a:pt x="255657" y="13670"/>
                </a:lnTo>
                <a:lnTo>
                  <a:pt x="249847" y="16276"/>
                </a:lnTo>
                <a:lnTo>
                  <a:pt x="244070" y="20872"/>
                </a:lnTo>
                <a:lnTo>
                  <a:pt x="238313" y="26793"/>
                </a:lnTo>
                <a:lnTo>
                  <a:pt x="232570" y="33598"/>
                </a:lnTo>
                <a:lnTo>
                  <a:pt x="218569" y="51319"/>
                </a:lnTo>
                <a:lnTo>
                  <a:pt x="210835" y="61378"/>
                </a:lnTo>
                <a:lnTo>
                  <a:pt x="177196" y="102841"/>
                </a:lnTo>
                <a:lnTo>
                  <a:pt x="164203" y="117634"/>
                </a:lnTo>
                <a:lnTo>
                  <a:pt x="150778" y="132258"/>
                </a:lnTo>
                <a:lnTo>
                  <a:pt x="137065" y="146770"/>
                </a:lnTo>
                <a:lnTo>
                  <a:pt x="109131" y="178135"/>
                </a:lnTo>
                <a:lnTo>
                  <a:pt x="95013" y="194500"/>
                </a:lnTo>
                <a:lnTo>
                  <a:pt x="76077" y="213982"/>
                </a:lnTo>
                <a:lnTo>
                  <a:pt x="53927" y="235543"/>
                </a:lnTo>
                <a:lnTo>
                  <a:pt x="29636" y="258490"/>
                </a:lnTo>
                <a:lnTo>
                  <a:pt x="14395" y="271882"/>
                </a:lnTo>
                <a:lnTo>
                  <a:pt x="5186" y="278905"/>
                </a:lnTo>
                <a:lnTo>
                  <a:pt x="0" y="281682"/>
                </a:lnTo>
                <a:lnTo>
                  <a:pt x="1305" y="277819"/>
                </a:lnTo>
                <a:lnTo>
                  <a:pt x="6937" y="269528"/>
                </a:lnTo>
                <a:lnTo>
                  <a:pt x="24942" y="246029"/>
                </a:lnTo>
                <a:lnTo>
                  <a:pt x="45645" y="219710"/>
                </a:lnTo>
                <a:lnTo>
                  <a:pt x="57452" y="206024"/>
                </a:lnTo>
                <a:lnTo>
                  <a:pt x="70087" y="192137"/>
                </a:lnTo>
                <a:lnTo>
                  <a:pt x="97776" y="163056"/>
                </a:lnTo>
                <a:lnTo>
                  <a:pt x="129133" y="131080"/>
                </a:lnTo>
                <a:lnTo>
                  <a:pt x="145496" y="116458"/>
                </a:lnTo>
                <a:lnTo>
                  <a:pt x="162119" y="102899"/>
                </a:lnTo>
                <a:lnTo>
                  <a:pt x="178917" y="90050"/>
                </a:lnTo>
                <a:lnTo>
                  <a:pt x="195830" y="77674"/>
                </a:lnTo>
                <a:lnTo>
                  <a:pt x="229863" y="53763"/>
                </a:lnTo>
                <a:lnTo>
                  <a:pt x="245987" y="43958"/>
                </a:lnTo>
                <a:lnTo>
                  <a:pt x="261498" y="35516"/>
                </a:lnTo>
                <a:lnTo>
                  <a:pt x="276602" y="27983"/>
                </a:lnTo>
                <a:lnTo>
                  <a:pt x="290481" y="22009"/>
                </a:lnTo>
                <a:lnTo>
                  <a:pt x="303544" y="17073"/>
                </a:lnTo>
                <a:lnTo>
                  <a:pt x="316062" y="12830"/>
                </a:lnTo>
                <a:lnTo>
                  <a:pt x="327265" y="10002"/>
                </a:lnTo>
                <a:lnTo>
                  <a:pt x="337592" y="8116"/>
                </a:lnTo>
                <a:lnTo>
                  <a:pt x="347333" y="6859"/>
                </a:lnTo>
                <a:lnTo>
                  <a:pt x="354780" y="6973"/>
                </a:lnTo>
                <a:lnTo>
                  <a:pt x="360697" y="8002"/>
                </a:lnTo>
                <a:lnTo>
                  <a:pt x="365595" y="9641"/>
                </a:lnTo>
                <a:lnTo>
                  <a:pt x="369812" y="12638"/>
                </a:lnTo>
                <a:lnTo>
                  <a:pt x="377038" y="21048"/>
                </a:lnTo>
                <a:lnTo>
                  <a:pt x="377441" y="27863"/>
                </a:lnTo>
                <a:lnTo>
                  <a:pt x="375804" y="36216"/>
                </a:lnTo>
                <a:lnTo>
                  <a:pt x="372808" y="45594"/>
                </a:lnTo>
                <a:lnTo>
                  <a:pt x="367954" y="57562"/>
                </a:lnTo>
                <a:lnTo>
                  <a:pt x="361859" y="71256"/>
                </a:lnTo>
                <a:lnTo>
                  <a:pt x="354940" y="86099"/>
                </a:lnTo>
                <a:lnTo>
                  <a:pt x="346516" y="102663"/>
                </a:lnTo>
                <a:lnTo>
                  <a:pt x="326996" y="138847"/>
                </a:lnTo>
                <a:lnTo>
                  <a:pt x="314553" y="156878"/>
                </a:lnTo>
                <a:lnTo>
                  <a:pt x="300541" y="174613"/>
                </a:lnTo>
                <a:lnTo>
                  <a:pt x="285486" y="192152"/>
                </a:lnTo>
                <a:lnTo>
                  <a:pt x="269733" y="209560"/>
                </a:lnTo>
                <a:lnTo>
                  <a:pt x="236991" y="244141"/>
                </a:lnTo>
                <a:lnTo>
                  <a:pt x="222164" y="258506"/>
                </a:lnTo>
                <a:lnTo>
                  <a:pt x="208469" y="270941"/>
                </a:lnTo>
                <a:lnTo>
                  <a:pt x="195529" y="282088"/>
                </a:lnTo>
                <a:lnTo>
                  <a:pt x="184045" y="290472"/>
                </a:lnTo>
                <a:lnTo>
                  <a:pt x="173531" y="297014"/>
                </a:lnTo>
                <a:lnTo>
                  <a:pt x="163665" y="302327"/>
                </a:lnTo>
                <a:lnTo>
                  <a:pt x="156135" y="304917"/>
                </a:lnTo>
                <a:lnTo>
                  <a:pt x="150162" y="305691"/>
                </a:lnTo>
                <a:lnTo>
                  <a:pt x="145228" y="305255"/>
                </a:lnTo>
                <a:lnTo>
                  <a:pt x="142891" y="302107"/>
                </a:lnTo>
                <a:lnTo>
                  <a:pt x="142285" y="297150"/>
                </a:lnTo>
                <a:lnTo>
                  <a:pt x="142834" y="290988"/>
                </a:lnTo>
                <a:lnTo>
                  <a:pt x="145104" y="282118"/>
                </a:lnTo>
                <a:lnTo>
                  <a:pt x="148524" y="271442"/>
                </a:lnTo>
                <a:lnTo>
                  <a:pt x="152708" y="259562"/>
                </a:lnTo>
                <a:lnTo>
                  <a:pt x="159307" y="245927"/>
                </a:lnTo>
                <a:lnTo>
                  <a:pt x="167517" y="231122"/>
                </a:lnTo>
                <a:lnTo>
                  <a:pt x="176800" y="215537"/>
                </a:lnTo>
                <a:lnTo>
                  <a:pt x="188704" y="199432"/>
                </a:lnTo>
                <a:lnTo>
                  <a:pt x="202354" y="182981"/>
                </a:lnTo>
                <a:lnTo>
                  <a:pt x="217171" y="166298"/>
                </a:lnTo>
                <a:lnTo>
                  <a:pt x="248873" y="132521"/>
                </a:lnTo>
                <a:lnTo>
                  <a:pt x="311240" y="68822"/>
                </a:lnTo>
                <a:lnTo>
                  <a:pt x="325955" y="55902"/>
                </a:lnTo>
                <a:lnTo>
                  <a:pt x="340528" y="44431"/>
                </a:lnTo>
                <a:lnTo>
                  <a:pt x="355006" y="33927"/>
                </a:lnTo>
                <a:lnTo>
                  <a:pt x="368468" y="25018"/>
                </a:lnTo>
                <a:lnTo>
                  <a:pt x="381253" y="17174"/>
                </a:lnTo>
                <a:lnTo>
                  <a:pt x="393585" y="10040"/>
                </a:lnTo>
                <a:lnTo>
                  <a:pt x="402760" y="5284"/>
                </a:lnTo>
                <a:lnTo>
                  <a:pt x="415494" y="0"/>
                </a:lnTo>
                <a:lnTo>
                  <a:pt x="419271" y="496"/>
                </a:lnTo>
                <a:lnTo>
                  <a:pt x="421788" y="2731"/>
                </a:lnTo>
                <a:lnTo>
                  <a:pt x="423467" y="6127"/>
                </a:lnTo>
                <a:lnTo>
                  <a:pt x="422681" y="12200"/>
                </a:lnTo>
                <a:lnTo>
                  <a:pt x="420252" y="20059"/>
                </a:lnTo>
                <a:lnTo>
                  <a:pt x="416728" y="29108"/>
                </a:lnTo>
                <a:lnTo>
                  <a:pt x="410568" y="39904"/>
                </a:lnTo>
                <a:lnTo>
                  <a:pt x="402652" y="51863"/>
                </a:lnTo>
                <a:lnTo>
                  <a:pt x="393564" y="64598"/>
                </a:lnTo>
                <a:lnTo>
                  <a:pt x="382743" y="77851"/>
                </a:lnTo>
                <a:lnTo>
                  <a:pt x="370767" y="91449"/>
                </a:lnTo>
                <a:lnTo>
                  <a:pt x="358020" y="105276"/>
                </a:lnTo>
                <a:lnTo>
                  <a:pt x="331157" y="133341"/>
                </a:lnTo>
                <a:lnTo>
                  <a:pt x="317326" y="147493"/>
                </a:lnTo>
                <a:lnTo>
                  <a:pt x="304296" y="159784"/>
                </a:lnTo>
                <a:lnTo>
                  <a:pt x="291799" y="170836"/>
                </a:lnTo>
                <a:lnTo>
                  <a:pt x="279657" y="181061"/>
                </a:lnTo>
                <a:lnTo>
                  <a:pt x="269657" y="189783"/>
                </a:lnTo>
                <a:lnTo>
                  <a:pt x="253468" y="204555"/>
                </a:lnTo>
                <a:lnTo>
                  <a:pt x="247435" y="208303"/>
                </a:lnTo>
                <a:lnTo>
                  <a:pt x="242462" y="209849"/>
                </a:lnTo>
                <a:lnTo>
                  <a:pt x="238193" y="209927"/>
                </a:lnTo>
                <a:lnTo>
                  <a:pt x="236300" y="207123"/>
                </a:lnTo>
                <a:lnTo>
                  <a:pt x="235990" y="202395"/>
                </a:lnTo>
                <a:lnTo>
                  <a:pt x="236737" y="196386"/>
                </a:lnTo>
                <a:lnTo>
                  <a:pt x="239140" y="188569"/>
                </a:lnTo>
                <a:lnTo>
                  <a:pt x="242646" y="179549"/>
                </a:lnTo>
                <a:lnTo>
                  <a:pt x="246889" y="169724"/>
                </a:lnTo>
                <a:lnTo>
                  <a:pt x="254480" y="159366"/>
                </a:lnTo>
                <a:lnTo>
                  <a:pt x="264303" y="148650"/>
                </a:lnTo>
                <a:lnTo>
                  <a:pt x="275614" y="137695"/>
                </a:lnTo>
                <a:lnTo>
                  <a:pt x="286965" y="125630"/>
                </a:lnTo>
                <a:lnTo>
                  <a:pt x="298342" y="112824"/>
                </a:lnTo>
                <a:lnTo>
                  <a:pt x="309737" y="99524"/>
                </a:lnTo>
                <a:lnTo>
                  <a:pt x="322096" y="87800"/>
                </a:lnTo>
                <a:lnTo>
                  <a:pt x="335098" y="77127"/>
                </a:lnTo>
                <a:lnTo>
                  <a:pt x="348528" y="67154"/>
                </a:lnTo>
                <a:lnTo>
                  <a:pt x="361292" y="58600"/>
                </a:lnTo>
                <a:lnTo>
                  <a:pt x="373611" y="50992"/>
                </a:lnTo>
                <a:lnTo>
                  <a:pt x="385634" y="44015"/>
                </a:lnTo>
                <a:lnTo>
                  <a:pt x="395554" y="39365"/>
                </a:lnTo>
                <a:lnTo>
                  <a:pt x="404072" y="36264"/>
                </a:lnTo>
                <a:lnTo>
                  <a:pt x="411656" y="34197"/>
                </a:lnTo>
                <a:lnTo>
                  <a:pt x="417665" y="33771"/>
                </a:lnTo>
                <a:lnTo>
                  <a:pt x="422623" y="34439"/>
                </a:lnTo>
                <a:lnTo>
                  <a:pt x="426881" y="35838"/>
                </a:lnTo>
                <a:lnTo>
                  <a:pt x="428767" y="39628"/>
                </a:lnTo>
                <a:lnTo>
                  <a:pt x="429072" y="45012"/>
                </a:lnTo>
                <a:lnTo>
                  <a:pt x="428323" y="51458"/>
                </a:lnTo>
                <a:lnTo>
                  <a:pt x="424966" y="61471"/>
                </a:lnTo>
                <a:lnTo>
                  <a:pt x="419871" y="73862"/>
                </a:lnTo>
                <a:lnTo>
                  <a:pt x="413616" y="87837"/>
                </a:lnTo>
                <a:lnTo>
                  <a:pt x="403731" y="106679"/>
                </a:lnTo>
                <a:lnTo>
                  <a:pt x="349672" y="2015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3x+y&lt;6</a:t>
            </a:r>
            <a:endParaRPr lang="en-US" dirty="0"/>
          </a:p>
        </p:txBody>
      </p:sp>
      <p:pic>
        <p:nvPicPr>
          <p:cNvPr id="40" name="Content Placeholder 21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7753" y="1188720"/>
            <a:ext cx="4466247" cy="4480560"/>
          </a:xfrm>
          <a:prstGeom prst="rect">
            <a:avLst/>
          </a:prstGeom>
        </p:spPr>
      </p:pic>
      <p:sp>
        <p:nvSpPr>
          <p:cNvPr id="41" name="SMARTPenAnnotation522"/>
          <p:cNvSpPr/>
          <p:nvPr/>
        </p:nvSpPr>
        <p:spPr>
          <a:xfrm>
            <a:off x="371474" y="1971675"/>
            <a:ext cx="360046" cy="274321"/>
          </a:xfrm>
          <a:custGeom>
            <a:avLst/>
            <a:gdLst/>
            <a:ahLst/>
            <a:cxnLst/>
            <a:rect l="0" t="0" r="0" b="0"/>
            <a:pathLst>
              <a:path w="360046" h="274321">
                <a:moveTo>
                  <a:pt x="0" y="0"/>
                </a:moveTo>
                <a:lnTo>
                  <a:pt x="0" y="9101"/>
                </a:lnTo>
                <a:lnTo>
                  <a:pt x="953" y="11782"/>
                </a:lnTo>
                <a:lnTo>
                  <a:pt x="2540" y="13570"/>
                </a:lnTo>
                <a:lnTo>
                  <a:pt x="6844" y="16508"/>
                </a:lnTo>
                <a:lnTo>
                  <a:pt x="14622" y="23518"/>
                </a:lnTo>
                <a:lnTo>
                  <a:pt x="22959" y="31627"/>
                </a:lnTo>
                <a:lnTo>
                  <a:pt x="28619" y="37234"/>
                </a:lnTo>
                <a:lnTo>
                  <a:pt x="34320" y="41967"/>
                </a:lnTo>
                <a:lnTo>
                  <a:pt x="50813" y="54847"/>
                </a:lnTo>
                <a:lnTo>
                  <a:pt x="61498" y="64187"/>
                </a:lnTo>
                <a:lnTo>
                  <a:pt x="73384" y="75176"/>
                </a:lnTo>
                <a:lnTo>
                  <a:pt x="86070" y="87265"/>
                </a:lnTo>
                <a:lnTo>
                  <a:pt x="96433" y="96276"/>
                </a:lnTo>
                <a:lnTo>
                  <a:pt x="105246" y="103237"/>
                </a:lnTo>
                <a:lnTo>
                  <a:pt x="192224" y="165889"/>
                </a:lnTo>
                <a:lnTo>
                  <a:pt x="206255" y="175362"/>
                </a:lnTo>
                <a:lnTo>
                  <a:pt x="217513" y="182631"/>
                </a:lnTo>
                <a:lnTo>
                  <a:pt x="226924" y="189381"/>
                </a:lnTo>
                <a:lnTo>
                  <a:pt x="235103" y="195786"/>
                </a:lnTo>
                <a:lnTo>
                  <a:pt x="242460" y="201962"/>
                </a:lnTo>
                <a:lnTo>
                  <a:pt x="254985" y="209888"/>
                </a:lnTo>
                <a:lnTo>
                  <a:pt x="270955" y="218983"/>
                </a:lnTo>
                <a:lnTo>
                  <a:pt x="289222" y="228856"/>
                </a:lnTo>
                <a:lnTo>
                  <a:pt x="302352" y="236390"/>
                </a:lnTo>
                <a:lnTo>
                  <a:pt x="312058" y="242366"/>
                </a:lnTo>
                <a:lnTo>
                  <a:pt x="36004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23"/>
          <p:cNvSpPr/>
          <p:nvPr/>
        </p:nvSpPr>
        <p:spPr>
          <a:xfrm>
            <a:off x="337184" y="1988820"/>
            <a:ext cx="248604" cy="342901"/>
          </a:xfrm>
          <a:custGeom>
            <a:avLst/>
            <a:gdLst/>
            <a:ahLst/>
            <a:cxnLst/>
            <a:rect l="0" t="0" r="0" b="0"/>
            <a:pathLst>
              <a:path w="248604" h="342901">
                <a:moveTo>
                  <a:pt x="248603" y="0"/>
                </a:moveTo>
                <a:lnTo>
                  <a:pt x="248603" y="13652"/>
                </a:lnTo>
                <a:lnTo>
                  <a:pt x="246698" y="19579"/>
                </a:lnTo>
                <a:lnTo>
                  <a:pt x="243523" y="25435"/>
                </a:lnTo>
                <a:lnTo>
                  <a:pt x="239501" y="31244"/>
                </a:lnTo>
                <a:lnTo>
                  <a:pt x="235868" y="37022"/>
                </a:lnTo>
                <a:lnTo>
                  <a:pt x="232493" y="42778"/>
                </a:lnTo>
                <a:lnTo>
                  <a:pt x="229290" y="48521"/>
                </a:lnTo>
                <a:lnTo>
                  <a:pt x="223192" y="59982"/>
                </a:lnTo>
                <a:lnTo>
                  <a:pt x="220232" y="65705"/>
                </a:lnTo>
                <a:lnTo>
                  <a:pt x="209324" y="84765"/>
                </a:lnTo>
                <a:lnTo>
                  <a:pt x="202414" y="96515"/>
                </a:lnTo>
                <a:lnTo>
                  <a:pt x="195903" y="106253"/>
                </a:lnTo>
                <a:lnTo>
                  <a:pt x="189657" y="114650"/>
                </a:lnTo>
                <a:lnTo>
                  <a:pt x="183588" y="122153"/>
                </a:lnTo>
                <a:lnTo>
                  <a:pt x="177637" y="130013"/>
                </a:lnTo>
                <a:lnTo>
                  <a:pt x="165945" y="146366"/>
                </a:lnTo>
                <a:lnTo>
                  <a:pt x="159208" y="157585"/>
                </a:lnTo>
                <a:lnTo>
                  <a:pt x="151859" y="170779"/>
                </a:lnTo>
                <a:lnTo>
                  <a:pt x="144102" y="185290"/>
                </a:lnTo>
                <a:lnTo>
                  <a:pt x="137026" y="196869"/>
                </a:lnTo>
                <a:lnTo>
                  <a:pt x="130403" y="206493"/>
                </a:lnTo>
                <a:lnTo>
                  <a:pt x="124083" y="214815"/>
                </a:lnTo>
                <a:lnTo>
                  <a:pt x="116060" y="224172"/>
                </a:lnTo>
                <a:lnTo>
                  <a:pt x="106901" y="234220"/>
                </a:lnTo>
                <a:lnTo>
                  <a:pt x="96985" y="244729"/>
                </a:lnTo>
                <a:lnTo>
                  <a:pt x="70727" y="274186"/>
                </a:lnTo>
                <a:lnTo>
                  <a:pt x="36514" y="313015"/>
                </a:lnTo>
                <a:lnTo>
                  <a:pt x="30058" y="320119"/>
                </a:lnTo>
                <a:lnTo>
                  <a:pt x="24801" y="324855"/>
                </a:lnTo>
                <a:lnTo>
                  <a:pt x="20344" y="328012"/>
                </a:lnTo>
                <a:lnTo>
                  <a:pt x="12852" y="332473"/>
                </a:lnTo>
                <a:lnTo>
                  <a:pt x="9521" y="33499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24"/>
          <p:cNvSpPr/>
          <p:nvPr/>
        </p:nvSpPr>
        <p:spPr>
          <a:xfrm>
            <a:off x="842962" y="1877377"/>
            <a:ext cx="248499" cy="3574734"/>
          </a:xfrm>
          <a:custGeom>
            <a:avLst/>
            <a:gdLst/>
            <a:ahLst/>
            <a:cxnLst/>
            <a:rect l="0" t="0" r="0" b="0"/>
            <a:pathLst>
              <a:path w="248499" h="3574734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2"/>
                </a:lnTo>
                <a:lnTo>
                  <a:pt x="21486" y="54203"/>
                </a:lnTo>
                <a:lnTo>
                  <a:pt x="26377" y="69493"/>
                </a:lnTo>
                <a:lnTo>
                  <a:pt x="31726" y="81368"/>
                </a:lnTo>
                <a:lnTo>
                  <a:pt x="39139" y="103167"/>
                </a:lnTo>
                <a:lnTo>
                  <a:pt x="42127" y="130622"/>
                </a:lnTo>
                <a:lnTo>
                  <a:pt x="47268" y="172381"/>
                </a:lnTo>
                <a:lnTo>
                  <a:pt x="54663" y="201391"/>
                </a:lnTo>
                <a:lnTo>
                  <a:pt x="62395" y="231430"/>
                </a:lnTo>
                <a:lnTo>
                  <a:pt x="68989" y="298404"/>
                </a:lnTo>
                <a:lnTo>
                  <a:pt x="75889" y="347236"/>
                </a:lnTo>
                <a:lnTo>
                  <a:pt x="82794" y="390817"/>
                </a:lnTo>
                <a:lnTo>
                  <a:pt x="94441" y="514098"/>
                </a:lnTo>
                <a:lnTo>
                  <a:pt x="104204" y="594883"/>
                </a:lnTo>
                <a:lnTo>
                  <a:pt x="109474" y="633761"/>
                </a:lnTo>
                <a:lnTo>
                  <a:pt x="113940" y="663490"/>
                </a:lnTo>
                <a:lnTo>
                  <a:pt x="121442" y="706682"/>
                </a:lnTo>
                <a:lnTo>
                  <a:pt x="130187" y="780496"/>
                </a:lnTo>
                <a:lnTo>
                  <a:pt x="137194" y="859984"/>
                </a:lnTo>
                <a:lnTo>
                  <a:pt x="142779" y="975006"/>
                </a:lnTo>
                <a:lnTo>
                  <a:pt x="147689" y="1076478"/>
                </a:lnTo>
                <a:lnTo>
                  <a:pt x="154386" y="1180866"/>
                </a:lnTo>
                <a:lnTo>
                  <a:pt x="162006" y="1271149"/>
                </a:lnTo>
                <a:lnTo>
                  <a:pt x="163754" y="1368880"/>
                </a:lnTo>
                <a:lnTo>
                  <a:pt x="169699" y="1443290"/>
                </a:lnTo>
                <a:lnTo>
                  <a:pt x="174799" y="1481250"/>
                </a:lnTo>
                <a:lnTo>
                  <a:pt x="183026" y="1533946"/>
                </a:lnTo>
                <a:lnTo>
                  <a:pt x="188660" y="1583772"/>
                </a:lnTo>
                <a:lnTo>
                  <a:pt x="202891" y="1730587"/>
                </a:lnTo>
                <a:lnTo>
                  <a:pt x="208601" y="1774990"/>
                </a:lnTo>
                <a:lnTo>
                  <a:pt x="214314" y="1846794"/>
                </a:lnTo>
                <a:lnTo>
                  <a:pt x="220028" y="1926650"/>
                </a:lnTo>
                <a:lnTo>
                  <a:pt x="227648" y="2003737"/>
                </a:lnTo>
                <a:lnTo>
                  <a:pt x="230705" y="2096224"/>
                </a:lnTo>
                <a:lnTo>
                  <a:pt x="233774" y="2189871"/>
                </a:lnTo>
                <a:lnTo>
                  <a:pt x="238794" y="2296610"/>
                </a:lnTo>
                <a:lnTo>
                  <a:pt x="239867" y="2393031"/>
                </a:lnTo>
                <a:lnTo>
                  <a:pt x="240029" y="2623148"/>
                </a:lnTo>
                <a:lnTo>
                  <a:pt x="247411" y="2726052"/>
                </a:lnTo>
                <a:lnTo>
                  <a:pt x="248498" y="2828924"/>
                </a:lnTo>
                <a:lnTo>
                  <a:pt x="241212" y="2931795"/>
                </a:lnTo>
                <a:lnTo>
                  <a:pt x="240134" y="3034665"/>
                </a:lnTo>
                <a:lnTo>
                  <a:pt x="240039" y="3132985"/>
                </a:lnTo>
                <a:lnTo>
                  <a:pt x="232650" y="3220254"/>
                </a:lnTo>
                <a:lnTo>
                  <a:pt x="226535" y="3305355"/>
                </a:lnTo>
                <a:lnTo>
                  <a:pt x="219744" y="3358807"/>
                </a:lnTo>
                <a:lnTo>
                  <a:pt x="214524" y="3461833"/>
                </a:lnTo>
                <a:lnTo>
                  <a:pt x="213372" y="3518274"/>
                </a:lnTo>
                <a:lnTo>
                  <a:pt x="211781" y="3527568"/>
                </a:lnTo>
                <a:lnTo>
                  <a:pt x="197167" y="3574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25"/>
          <p:cNvSpPr/>
          <p:nvPr/>
        </p:nvSpPr>
        <p:spPr>
          <a:xfrm>
            <a:off x="71437" y="2237818"/>
            <a:ext cx="4329114" cy="282497"/>
          </a:xfrm>
          <a:custGeom>
            <a:avLst/>
            <a:gdLst/>
            <a:ahLst/>
            <a:cxnLst/>
            <a:rect l="0" t="0" r="0" b="0"/>
            <a:pathLst>
              <a:path w="4329114" h="282497">
                <a:moveTo>
                  <a:pt x="0" y="282496"/>
                </a:moveTo>
                <a:lnTo>
                  <a:pt x="18203" y="273395"/>
                </a:lnTo>
                <a:lnTo>
                  <a:pt x="34074" y="267735"/>
                </a:lnTo>
                <a:lnTo>
                  <a:pt x="128443" y="253629"/>
                </a:lnTo>
                <a:lnTo>
                  <a:pt x="166327" y="245262"/>
                </a:lnTo>
                <a:lnTo>
                  <a:pt x="244738" y="231976"/>
                </a:lnTo>
                <a:lnTo>
                  <a:pt x="346897" y="215275"/>
                </a:lnTo>
                <a:lnTo>
                  <a:pt x="477392" y="191572"/>
                </a:lnTo>
                <a:lnTo>
                  <a:pt x="526499" y="183031"/>
                </a:lnTo>
                <a:lnTo>
                  <a:pt x="701723" y="156462"/>
                </a:lnTo>
                <a:lnTo>
                  <a:pt x="773597" y="144082"/>
                </a:lnTo>
                <a:lnTo>
                  <a:pt x="841978" y="134937"/>
                </a:lnTo>
                <a:lnTo>
                  <a:pt x="884216" y="129831"/>
                </a:lnTo>
                <a:lnTo>
                  <a:pt x="976868" y="121618"/>
                </a:lnTo>
                <a:lnTo>
                  <a:pt x="1063766" y="114792"/>
                </a:lnTo>
                <a:lnTo>
                  <a:pt x="1213340" y="99733"/>
                </a:lnTo>
                <a:lnTo>
                  <a:pt x="1482473" y="76427"/>
                </a:lnTo>
                <a:lnTo>
                  <a:pt x="1699410" y="54369"/>
                </a:lnTo>
                <a:lnTo>
                  <a:pt x="1767496" y="46417"/>
                </a:lnTo>
                <a:lnTo>
                  <a:pt x="1894112" y="40158"/>
                </a:lnTo>
                <a:lnTo>
                  <a:pt x="2019064" y="34261"/>
                </a:lnTo>
                <a:lnTo>
                  <a:pt x="2122323" y="27123"/>
                </a:lnTo>
                <a:lnTo>
                  <a:pt x="2803108" y="2612"/>
                </a:lnTo>
                <a:lnTo>
                  <a:pt x="3063615" y="0"/>
                </a:lnTo>
                <a:lnTo>
                  <a:pt x="3218653" y="6441"/>
                </a:lnTo>
                <a:lnTo>
                  <a:pt x="3519665" y="8075"/>
                </a:lnTo>
                <a:lnTo>
                  <a:pt x="3640267" y="15000"/>
                </a:lnTo>
                <a:lnTo>
                  <a:pt x="3720198" y="22793"/>
                </a:lnTo>
                <a:lnTo>
                  <a:pt x="3848974" y="31134"/>
                </a:lnTo>
                <a:lnTo>
                  <a:pt x="3963196" y="39946"/>
                </a:lnTo>
                <a:lnTo>
                  <a:pt x="4057231" y="46519"/>
                </a:lnTo>
                <a:lnTo>
                  <a:pt x="4138806" y="58802"/>
                </a:lnTo>
                <a:lnTo>
                  <a:pt x="4225587" y="67283"/>
                </a:lnTo>
                <a:lnTo>
                  <a:pt x="4279674" y="75800"/>
                </a:lnTo>
                <a:lnTo>
                  <a:pt x="4329113" y="767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26"/>
          <p:cNvSpPr/>
          <p:nvPr/>
        </p:nvSpPr>
        <p:spPr>
          <a:xfrm>
            <a:off x="1014412" y="1964570"/>
            <a:ext cx="162668" cy="75686"/>
          </a:xfrm>
          <a:custGeom>
            <a:avLst/>
            <a:gdLst/>
            <a:ahLst/>
            <a:cxnLst/>
            <a:rect l="0" t="0" r="0" b="0"/>
            <a:pathLst>
              <a:path w="162668" h="75686">
                <a:moveTo>
                  <a:pt x="0" y="75685"/>
                </a:moveTo>
                <a:lnTo>
                  <a:pt x="4551" y="62032"/>
                </a:lnTo>
                <a:lnTo>
                  <a:pt x="7796" y="57058"/>
                </a:lnTo>
                <a:lnTo>
                  <a:pt x="16483" y="48991"/>
                </a:lnTo>
                <a:lnTo>
                  <a:pt x="24323" y="44554"/>
                </a:lnTo>
                <a:lnTo>
                  <a:pt x="34313" y="39691"/>
                </a:lnTo>
                <a:lnTo>
                  <a:pt x="55255" y="30160"/>
                </a:lnTo>
                <a:lnTo>
                  <a:pt x="70913" y="22749"/>
                </a:lnTo>
                <a:lnTo>
                  <a:pt x="79660" y="20391"/>
                </a:lnTo>
                <a:lnTo>
                  <a:pt x="89302" y="18820"/>
                </a:lnTo>
                <a:lnTo>
                  <a:pt x="99539" y="17772"/>
                </a:lnTo>
                <a:lnTo>
                  <a:pt x="112080" y="15169"/>
                </a:lnTo>
                <a:lnTo>
                  <a:pt x="126155" y="11528"/>
                </a:lnTo>
                <a:lnTo>
                  <a:pt x="141253" y="7196"/>
                </a:lnTo>
                <a:lnTo>
                  <a:pt x="153224" y="3356"/>
                </a:lnTo>
                <a:lnTo>
                  <a:pt x="1626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27"/>
          <p:cNvSpPr/>
          <p:nvPr/>
        </p:nvSpPr>
        <p:spPr>
          <a:xfrm>
            <a:off x="1102997" y="2061888"/>
            <a:ext cx="49292" cy="25617"/>
          </a:xfrm>
          <a:custGeom>
            <a:avLst/>
            <a:gdLst/>
            <a:ahLst/>
            <a:cxnLst/>
            <a:rect l="0" t="0" r="0" b="0"/>
            <a:pathLst>
              <a:path w="49292" h="25617">
                <a:moveTo>
                  <a:pt x="48614" y="0"/>
                </a:moveTo>
                <a:lnTo>
                  <a:pt x="24733" y="11804"/>
                </a:lnTo>
                <a:lnTo>
                  <a:pt x="17440" y="14946"/>
                </a:lnTo>
                <a:lnTo>
                  <a:pt x="11626" y="17040"/>
                </a:lnTo>
                <a:lnTo>
                  <a:pt x="6797" y="18436"/>
                </a:lnTo>
                <a:lnTo>
                  <a:pt x="3578" y="20320"/>
                </a:lnTo>
                <a:lnTo>
                  <a:pt x="1432" y="22528"/>
                </a:lnTo>
                <a:lnTo>
                  <a:pt x="1" y="24952"/>
                </a:lnTo>
                <a:lnTo>
                  <a:pt x="0" y="25616"/>
                </a:lnTo>
                <a:lnTo>
                  <a:pt x="952" y="25106"/>
                </a:lnTo>
                <a:lnTo>
                  <a:pt x="2539" y="23814"/>
                </a:lnTo>
                <a:lnTo>
                  <a:pt x="9382" y="22378"/>
                </a:lnTo>
                <a:lnTo>
                  <a:pt x="13874" y="21995"/>
                </a:lnTo>
                <a:lnTo>
                  <a:pt x="22583" y="21740"/>
                </a:lnTo>
                <a:lnTo>
                  <a:pt x="49291" y="21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28"/>
          <p:cNvSpPr/>
          <p:nvPr/>
        </p:nvSpPr>
        <p:spPr>
          <a:xfrm>
            <a:off x="1070999" y="2201860"/>
            <a:ext cx="129163" cy="35515"/>
          </a:xfrm>
          <a:custGeom>
            <a:avLst/>
            <a:gdLst/>
            <a:ahLst/>
            <a:cxnLst/>
            <a:rect l="0" t="0" r="0" b="0"/>
            <a:pathLst>
              <a:path w="129163" h="35515">
                <a:moveTo>
                  <a:pt x="129162" y="0"/>
                </a:moveTo>
                <a:lnTo>
                  <a:pt x="123391" y="1973"/>
                </a:lnTo>
                <a:lnTo>
                  <a:pt x="68499" y="19720"/>
                </a:lnTo>
                <a:lnTo>
                  <a:pt x="59189" y="23095"/>
                </a:lnTo>
                <a:lnTo>
                  <a:pt x="51077" y="26298"/>
                </a:lnTo>
                <a:lnTo>
                  <a:pt x="43764" y="29386"/>
                </a:lnTo>
                <a:lnTo>
                  <a:pt x="36984" y="31445"/>
                </a:lnTo>
                <a:lnTo>
                  <a:pt x="30558" y="32817"/>
                </a:lnTo>
                <a:lnTo>
                  <a:pt x="24370" y="33732"/>
                </a:lnTo>
                <a:lnTo>
                  <a:pt x="19292" y="34342"/>
                </a:lnTo>
                <a:lnTo>
                  <a:pt x="11109" y="35020"/>
                </a:lnTo>
                <a:lnTo>
                  <a:pt x="4298" y="35321"/>
                </a:lnTo>
                <a:lnTo>
                  <a:pt x="0" y="35455"/>
                </a:lnTo>
                <a:lnTo>
                  <a:pt x="188" y="35491"/>
                </a:lnTo>
                <a:lnTo>
                  <a:pt x="1265" y="35514"/>
                </a:lnTo>
                <a:lnTo>
                  <a:pt x="5003" y="33001"/>
                </a:lnTo>
                <a:lnTo>
                  <a:pt x="7333" y="30997"/>
                </a:lnTo>
                <a:lnTo>
                  <a:pt x="11744" y="29661"/>
                </a:lnTo>
                <a:lnTo>
                  <a:pt x="17542" y="28771"/>
                </a:lnTo>
                <a:lnTo>
                  <a:pt x="37710" y="269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29"/>
          <p:cNvSpPr/>
          <p:nvPr/>
        </p:nvSpPr>
        <p:spPr>
          <a:xfrm>
            <a:off x="1014412" y="1981835"/>
            <a:ext cx="274009" cy="264161"/>
          </a:xfrm>
          <a:custGeom>
            <a:avLst/>
            <a:gdLst/>
            <a:ahLst/>
            <a:cxnLst/>
            <a:rect l="0" t="0" r="0" b="0"/>
            <a:pathLst>
              <a:path w="274009" h="264161">
                <a:moveTo>
                  <a:pt x="0" y="66992"/>
                </a:moveTo>
                <a:lnTo>
                  <a:pt x="13652" y="57890"/>
                </a:lnTo>
                <a:lnTo>
                  <a:pt x="18627" y="54257"/>
                </a:lnTo>
                <a:lnTo>
                  <a:pt x="26694" y="47679"/>
                </a:lnTo>
                <a:lnTo>
                  <a:pt x="31131" y="45544"/>
                </a:lnTo>
                <a:lnTo>
                  <a:pt x="35994" y="44121"/>
                </a:lnTo>
                <a:lnTo>
                  <a:pt x="41141" y="43172"/>
                </a:lnTo>
                <a:lnTo>
                  <a:pt x="46477" y="41587"/>
                </a:lnTo>
                <a:lnTo>
                  <a:pt x="51940" y="39578"/>
                </a:lnTo>
                <a:lnTo>
                  <a:pt x="57487" y="37286"/>
                </a:lnTo>
                <a:lnTo>
                  <a:pt x="63089" y="34806"/>
                </a:lnTo>
                <a:lnTo>
                  <a:pt x="74395" y="29509"/>
                </a:lnTo>
                <a:lnTo>
                  <a:pt x="81981" y="26764"/>
                </a:lnTo>
                <a:lnTo>
                  <a:pt x="90849" y="23981"/>
                </a:lnTo>
                <a:lnTo>
                  <a:pt x="100571" y="21173"/>
                </a:lnTo>
                <a:lnTo>
                  <a:pt x="108957" y="19301"/>
                </a:lnTo>
                <a:lnTo>
                  <a:pt x="116453" y="18053"/>
                </a:lnTo>
                <a:lnTo>
                  <a:pt x="123355" y="17221"/>
                </a:lnTo>
                <a:lnTo>
                  <a:pt x="131767" y="15714"/>
                </a:lnTo>
                <a:lnTo>
                  <a:pt x="141185" y="13757"/>
                </a:lnTo>
                <a:lnTo>
                  <a:pt x="162761" y="9042"/>
                </a:lnTo>
                <a:lnTo>
                  <a:pt x="188226" y="3771"/>
                </a:lnTo>
                <a:lnTo>
                  <a:pt x="198826" y="1985"/>
                </a:lnTo>
                <a:lnTo>
                  <a:pt x="207798" y="794"/>
                </a:lnTo>
                <a:lnTo>
                  <a:pt x="215685" y="0"/>
                </a:lnTo>
                <a:lnTo>
                  <a:pt x="221895" y="423"/>
                </a:lnTo>
                <a:lnTo>
                  <a:pt x="226987" y="1658"/>
                </a:lnTo>
                <a:lnTo>
                  <a:pt x="237454" y="5932"/>
                </a:lnTo>
                <a:lnTo>
                  <a:pt x="237360" y="7236"/>
                </a:lnTo>
                <a:lnTo>
                  <a:pt x="234716" y="11224"/>
                </a:lnTo>
                <a:lnTo>
                  <a:pt x="232677" y="15526"/>
                </a:lnTo>
                <a:lnTo>
                  <a:pt x="230366" y="21251"/>
                </a:lnTo>
                <a:lnTo>
                  <a:pt x="227872" y="27926"/>
                </a:lnTo>
                <a:lnTo>
                  <a:pt x="225257" y="33328"/>
                </a:lnTo>
                <a:lnTo>
                  <a:pt x="222561" y="37882"/>
                </a:lnTo>
                <a:lnTo>
                  <a:pt x="219812" y="41870"/>
                </a:lnTo>
                <a:lnTo>
                  <a:pt x="215121" y="46434"/>
                </a:lnTo>
                <a:lnTo>
                  <a:pt x="209137" y="51382"/>
                </a:lnTo>
                <a:lnTo>
                  <a:pt x="192962" y="63864"/>
                </a:lnTo>
                <a:lnTo>
                  <a:pt x="169898" y="82112"/>
                </a:lnTo>
                <a:lnTo>
                  <a:pt x="158986" y="90407"/>
                </a:lnTo>
                <a:lnTo>
                  <a:pt x="139240" y="104704"/>
                </a:lnTo>
                <a:lnTo>
                  <a:pt x="131879" y="109278"/>
                </a:lnTo>
                <a:lnTo>
                  <a:pt x="126020" y="112328"/>
                </a:lnTo>
                <a:lnTo>
                  <a:pt x="121160" y="114361"/>
                </a:lnTo>
                <a:lnTo>
                  <a:pt x="113221" y="119160"/>
                </a:lnTo>
                <a:lnTo>
                  <a:pt x="109771" y="121773"/>
                </a:lnTo>
                <a:lnTo>
                  <a:pt x="103397" y="124677"/>
                </a:lnTo>
                <a:lnTo>
                  <a:pt x="100364" y="125451"/>
                </a:lnTo>
                <a:lnTo>
                  <a:pt x="94454" y="128851"/>
                </a:lnTo>
                <a:lnTo>
                  <a:pt x="87699" y="133538"/>
                </a:lnTo>
                <a:lnTo>
                  <a:pt x="83231" y="136121"/>
                </a:lnTo>
                <a:lnTo>
                  <a:pt x="71474" y="142560"/>
                </a:lnTo>
                <a:lnTo>
                  <a:pt x="67326" y="143440"/>
                </a:lnTo>
                <a:lnTo>
                  <a:pt x="64213" y="143831"/>
                </a:lnTo>
                <a:lnTo>
                  <a:pt x="64716" y="143936"/>
                </a:lnTo>
                <a:lnTo>
                  <a:pt x="66004" y="144005"/>
                </a:lnTo>
                <a:lnTo>
                  <a:pt x="66863" y="143099"/>
                </a:lnTo>
                <a:lnTo>
                  <a:pt x="67435" y="141543"/>
                </a:lnTo>
                <a:lnTo>
                  <a:pt x="67817" y="139553"/>
                </a:lnTo>
                <a:lnTo>
                  <a:pt x="69976" y="138226"/>
                </a:lnTo>
                <a:lnTo>
                  <a:pt x="77455" y="136751"/>
                </a:lnTo>
                <a:lnTo>
                  <a:pt x="83069" y="135406"/>
                </a:lnTo>
                <a:lnTo>
                  <a:pt x="89670" y="133556"/>
                </a:lnTo>
                <a:lnTo>
                  <a:pt x="96927" y="131371"/>
                </a:lnTo>
                <a:lnTo>
                  <a:pt x="105576" y="128009"/>
                </a:lnTo>
                <a:lnTo>
                  <a:pt x="115151" y="123862"/>
                </a:lnTo>
                <a:lnTo>
                  <a:pt x="125345" y="119193"/>
                </a:lnTo>
                <a:lnTo>
                  <a:pt x="134046" y="116080"/>
                </a:lnTo>
                <a:lnTo>
                  <a:pt x="141751" y="114005"/>
                </a:lnTo>
                <a:lnTo>
                  <a:pt x="148793" y="112622"/>
                </a:lnTo>
                <a:lnTo>
                  <a:pt x="155393" y="111699"/>
                </a:lnTo>
                <a:lnTo>
                  <a:pt x="161698" y="111084"/>
                </a:lnTo>
                <a:lnTo>
                  <a:pt x="167806" y="110674"/>
                </a:lnTo>
                <a:lnTo>
                  <a:pt x="175688" y="110401"/>
                </a:lnTo>
                <a:lnTo>
                  <a:pt x="204032" y="110016"/>
                </a:lnTo>
                <a:lnTo>
                  <a:pt x="243827" y="109876"/>
                </a:lnTo>
                <a:lnTo>
                  <a:pt x="250181" y="110821"/>
                </a:lnTo>
                <a:lnTo>
                  <a:pt x="256322" y="112404"/>
                </a:lnTo>
                <a:lnTo>
                  <a:pt x="262322" y="114412"/>
                </a:lnTo>
                <a:lnTo>
                  <a:pt x="266321" y="116703"/>
                </a:lnTo>
                <a:lnTo>
                  <a:pt x="268987" y="119183"/>
                </a:lnTo>
                <a:lnTo>
                  <a:pt x="270765" y="121788"/>
                </a:lnTo>
                <a:lnTo>
                  <a:pt x="272740" y="127224"/>
                </a:lnTo>
                <a:lnTo>
                  <a:pt x="273618" y="132814"/>
                </a:lnTo>
                <a:lnTo>
                  <a:pt x="274008" y="138474"/>
                </a:lnTo>
                <a:lnTo>
                  <a:pt x="272207" y="143222"/>
                </a:lnTo>
                <a:lnTo>
                  <a:pt x="269101" y="149244"/>
                </a:lnTo>
                <a:lnTo>
                  <a:pt x="265126" y="156117"/>
                </a:lnTo>
                <a:lnTo>
                  <a:pt x="258169" y="168833"/>
                </a:lnTo>
                <a:lnTo>
                  <a:pt x="254980" y="174891"/>
                </a:lnTo>
                <a:lnTo>
                  <a:pt x="250949" y="179882"/>
                </a:lnTo>
                <a:lnTo>
                  <a:pt x="246357" y="184162"/>
                </a:lnTo>
                <a:lnTo>
                  <a:pt x="216197" y="206977"/>
                </a:lnTo>
                <a:lnTo>
                  <a:pt x="207949" y="212703"/>
                </a:lnTo>
                <a:lnTo>
                  <a:pt x="200545" y="217473"/>
                </a:lnTo>
                <a:lnTo>
                  <a:pt x="193704" y="221605"/>
                </a:lnTo>
                <a:lnTo>
                  <a:pt x="185334" y="226265"/>
                </a:lnTo>
                <a:lnTo>
                  <a:pt x="157254" y="240972"/>
                </a:lnTo>
                <a:lnTo>
                  <a:pt x="142598" y="248456"/>
                </a:lnTo>
                <a:lnTo>
                  <a:pt x="135071" y="251786"/>
                </a:lnTo>
                <a:lnTo>
                  <a:pt x="127194" y="254958"/>
                </a:lnTo>
                <a:lnTo>
                  <a:pt x="119086" y="258025"/>
                </a:lnTo>
                <a:lnTo>
                  <a:pt x="112728" y="260070"/>
                </a:lnTo>
                <a:lnTo>
                  <a:pt x="107537" y="261433"/>
                </a:lnTo>
                <a:lnTo>
                  <a:pt x="99229" y="262948"/>
                </a:lnTo>
                <a:lnTo>
                  <a:pt x="95680" y="263352"/>
                </a:lnTo>
                <a:lnTo>
                  <a:pt x="85725" y="264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30"/>
          <p:cNvSpPr/>
          <p:nvPr/>
        </p:nvSpPr>
        <p:spPr>
          <a:xfrm>
            <a:off x="1383029" y="2031682"/>
            <a:ext cx="205741" cy="137161"/>
          </a:xfrm>
          <a:custGeom>
            <a:avLst/>
            <a:gdLst/>
            <a:ahLst/>
            <a:cxnLst/>
            <a:rect l="0" t="0" r="0" b="0"/>
            <a:pathLst>
              <a:path w="205741" h="137161">
                <a:moveTo>
                  <a:pt x="0" y="0"/>
                </a:moveTo>
                <a:lnTo>
                  <a:pt x="0" y="4551"/>
                </a:lnTo>
                <a:lnTo>
                  <a:pt x="1905" y="7797"/>
                </a:lnTo>
                <a:lnTo>
                  <a:pt x="5080" y="11865"/>
                </a:lnTo>
                <a:lnTo>
                  <a:pt x="9102" y="16483"/>
                </a:lnTo>
                <a:lnTo>
                  <a:pt x="11783" y="20513"/>
                </a:lnTo>
                <a:lnTo>
                  <a:pt x="13571" y="24153"/>
                </a:lnTo>
                <a:lnTo>
                  <a:pt x="14762" y="27532"/>
                </a:lnTo>
                <a:lnTo>
                  <a:pt x="17462" y="30737"/>
                </a:lnTo>
                <a:lnTo>
                  <a:pt x="21166" y="33827"/>
                </a:lnTo>
                <a:lnTo>
                  <a:pt x="25541" y="36839"/>
                </a:lnTo>
                <a:lnTo>
                  <a:pt x="31315" y="41704"/>
                </a:lnTo>
                <a:lnTo>
                  <a:pt x="38022" y="47805"/>
                </a:lnTo>
                <a:lnTo>
                  <a:pt x="45351" y="54730"/>
                </a:lnTo>
                <a:lnTo>
                  <a:pt x="54046" y="62204"/>
                </a:lnTo>
                <a:lnTo>
                  <a:pt x="63654" y="70044"/>
                </a:lnTo>
                <a:lnTo>
                  <a:pt x="73868" y="78129"/>
                </a:lnTo>
                <a:lnTo>
                  <a:pt x="82583" y="84471"/>
                </a:lnTo>
                <a:lnTo>
                  <a:pt x="90298" y="89652"/>
                </a:lnTo>
                <a:lnTo>
                  <a:pt x="117878" y="106573"/>
                </a:lnTo>
                <a:lnTo>
                  <a:pt x="130020" y="113912"/>
                </a:lnTo>
                <a:lnTo>
                  <a:pt x="140020" y="118803"/>
                </a:lnTo>
                <a:lnTo>
                  <a:pt x="148592" y="122065"/>
                </a:lnTo>
                <a:lnTo>
                  <a:pt x="156212" y="124239"/>
                </a:lnTo>
                <a:lnTo>
                  <a:pt x="162244" y="126641"/>
                </a:lnTo>
                <a:lnTo>
                  <a:pt x="167218" y="129195"/>
                </a:lnTo>
                <a:lnTo>
                  <a:pt x="171486" y="131850"/>
                </a:lnTo>
                <a:lnTo>
                  <a:pt x="175284" y="133620"/>
                </a:lnTo>
                <a:lnTo>
                  <a:pt x="178769" y="134800"/>
                </a:lnTo>
                <a:lnTo>
                  <a:pt x="186654" y="136694"/>
                </a:lnTo>
                <a:lnTo>
                  <a:pt x="192813" y="136953"/>
                </a:lnTo>
                <a:lnTo>
                  <a:pt x="205740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31"/>
          <p:cNvSpPr/>
          <p:nvPr/>
        </p:nvSpPr>
        <p:spPr>
          <a:xfrm>
            <a:off x="1340167" y="1988820"/>
            <a:ext cx="248603" cy="231458"/>
          </a:xfrm>
          <a:custGeom>
            <a:avLst/>
            <a:gdLst/>
            <a:ahLst/>
            <a:cxnLst/>
            <a:rect l="0" t="0" r="0" b="0"/>
            <a:pathLst>
              <a:path w="248603" h="231458">
                <a:moveTo>
                  <a:pt x="248602" y="0"/>
                </a:moveTo>
                <a:lnTo>
                  <a:pt x="239501" y="13652"/>
                </a:lnTo>
                <a:lnTo>
                  <a:pt x="235867" y="19579"/>
                </a:lnTo>
                <a:lnTo>
                  <a:pt x="232492" y="25435"/>
                </a:lnTo>
                <a:lnTo>
                  <a:pt x="229290" y="31244"/>
                </a:lnTo>
                <a:lnTo>
                  <a:pt x="225250" y="37022"/>
                </a:lnTo>
                <a:lnTo>
                  <a:pt x="220652" y="42778"/>
                </a:lnTo>
                <a:lnTo>
                  <a:pt x="215681" y="48521"/>
                </a:lnTo>
                <a:lnTo>
                  <a:pt x="199032" y="62827"/>
                </a:lnTo>
                <a:lnTo>
                  <a:pt x="121414" y="126353"/>
                </a:lnTo>
                <a:lnTo>
                  <a:pt x="101898" y="143291"/>
                </a:lnTo>
                <a:lnTo>
                  <a:pt x="85077" y="158392"/>
                </a:lnTo>
                <a:lnTo>
                  <a:pt x="70053" y="171317"/>
                </a:lnTo>
                <a:lnTo>
                  <a:pt x="26185" y="207512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32"/>
          <p:cNvSpPr/>
          <p:nvPr/>
        </p:nvSpPr>
        <p:spPr>
          <a:xfrm>
            <a:off x="1665922" y="2048827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8573"/>
                </a:moveTo>
                <a:lnTo>
                  <a:pt x="18203" y="8573"/>
                </a:lnTo>
                <a:lnTo>
                  <a:pt x="24518" y="7620"/>
                </a:lnTo>
                <a:lnTo>
                  <a:pt x="29680" y="6033"/>
                </a:lnTo>
                <a:lnTo>
                  <a:pt x="34074" y="4022"/>
                </a:lnTo>
                <a:lnTo>
                  <a:pt x="38909" y="2681"/>
                </a:lnTo>
                <a:lnTo>
                  <a:pt x="44037" y="1787"/>
                </a:lnTo>
                <a:lnTo>
                  <a:pt x="49360" y="1192"/>
                </a:lnTo>
                <a:lnTo>
                  <a:pt x="59577" y="1747"/>
                </a:lnTo>
                <a:lnTo>
                  <a:pt x="73055" y="3070"/>
                </a:lnTo>
                <a:lnTo>
                  <a:pt x="88709" y="4904"/>
                </a:lnTo>
                <a:lnTo>
                  <a:pt x="102002" y="6127"/>
                </a:lnTo>
                <a:lnTo>
                  <a:pt x="113721" y="6942"/>
                </a:lnTo>
                <a:lnTo>
                  <a:pt x="124392" y="7486"/>
                </a:lnTo>
                <a:lnTo>
                  <a:pt x="143888" y="689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33"/>
          <p:cNvSpPr/>
          <p:nvPr/>
        </p:nvSpPr>
        <p:spPr>
          <a:xfrm>
            <a:off x="1785937" y="1980247"/>
            <a:ext cx="42864" cy="214314"/>
          </a:xfrm>
          <a:custGeom>
            <a:avLst/>
            <a:gdLst/>
            <a:ahLst/>
            <a:cxnLst/>
            <a:rect l="0" t="0" r="0" b="0"/>
            <a:pathLst>
              <a:path w="42864" h="214314">
                <a:moveTo>
                  <a:pt x="0" y="0"/>
                </a:moveTo>
                <a:lnTo>
                  <a:pt x="0" y="58959"/>
                </a:lnTo>
                <a:lnTo>
                  <a:pt x="1905" y="74548"/>
                </a:lnTo>
                <a:lnTo>
                  <a:pt x="5080" y="94467"/>
                </a:lnTo>
                <a:lnTo>
                  <a:pt x="11783" y="133425"/>
                </a:lnTo>
                <a:lnTo>
                  <a:pt x="13570" y="145148"/>
                </a:lnTo>
                <a:lnTo>
                  <a:pt x="14762" y="153915"/>
                </a:lnTo>
                <a:lnTo>
                  <a:pt x="16509" y="161665"/>
                </a:lnTo>
                <a:lnTo>
                  <a:pt x="18626" y="168737"/>
                </a:lnTo>
                <a:lnTo>
                  <a:pt x="20990" y="175356"/>
                </a:lnTo>
                <a:lnTo>
                  <a:pt x="22565" y="180722"/>
                </a:lnTo>
                <a:lnTo>
                  <a:pt x="23616" y="185251"/>
                </a:lnTo>
                <a:lnTo>
                  <a:pt x="24317" y="189223"/>
                </a:lnTo>
                <a:lnTo>
                  <a:pt x="25736" y="192824"/>
                </a:lnTo>
                <a:lnTo>
                  <a:pt x="27635" y="196177"/>
                </a:lnTo>
                <a:lnTo>
                  <a:pt x="32975" y="203851"/>
                </a:lnTo>
                <a:lnTo>
                  <a:pt x="34366" y="205433"/>
                </a:lnTo>
                <a:lnTo>
                  <a:pt x="42863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34"/>
          <p:cNvSpPr/>
          <p:nvPr/>
        </p:nvSpPr>
        <p:spPr>
          <a:xfrm>
            <a:off x="1991677" y="1989862"/>
            <a:ext cx="186937" cy="230375"/>
          </a:xfrm>
          <a:custGeom>
            <a:avLst/>
            <a:gdLst/>
            <a:ahLst/>
            <a:cxnLst/>
            <a:rect l="0" t="0" r="0" b="0"/>
            <a:pathLst>
              <a:path w="186937" h="230375">
                <a:moveTo>
                  <a:pt x="25717" y="33248"/>
                </a:moveTo>
                <a:lnTo>
                  <a:pt x="21167" y="42349"/>
                </a:lnTo>
                <a:lnTo>
                  <a:pt x="20779" y="45983"/>
                </a:lnTo>
                <a:lnTo>
                  <a:pt x="21472" y="49358"/>
                </a:lnTo>
                <a:lnTo>
                  <a:pt x="23831" y="55648"/>
                </a:lnTo>
                <a:lnTo>
                  <a:pt x="24879" y="61618"/>
                </a:lnTo>
                <a:lnTo>
                  <a:pt x="27063" y="66449"/>
                </a:lnTo>
                <a:lnTo>
                  <a:pt x="30425" y="72527"/>
                </a:lnTo>
                <a:lnTo>
                  <a:pt x="34571" y="79436"/>
                </a:lnTo>
                <a:lnTo>
                  <a:pt x="39240" y="85947"/>
                </a:lnTo>
                <a:lnTo>
                  <a:pt x="44257" y="92193"/>
                </a:lnTo>
                <a:lnTo>
                  <a:pt x="49507" y="98262"/>
                </a:lnTo>
                <a:lnTo>
                  <a:pt x="57881" y="107546"/>
                </a:lnTo>
                <a:lnTo>
                  <a:pt x="61447" y="111355"/>
                </a:lnTo>
                <a:lnTo>
                  <a:pt x="65730" y="112941"/>
                </a:lnTo>
                <a:lnTo>
                  <a:pt x="70490" y="113047"/>
                </a:lnTo>
                <a:lnTo>
                  <a:pt x="82716" y="110923"/>
                </a:lnTo>
                <a:lnTo>
                  <a:pt x="86928" y="110633"/>
                </a:lnTo>
                <a:lnTo>
                  <a:pt x="89384" y="110555"/>
                </a:lnTo>
                <a:lnTo>
                  <a:pt x="91974" y="109551"/>
                </a:lnTo>
                <a:lnTo>
                  <a:pt x="97392" y="105895"/>
                </a:lnTo>
                <a:lnTo>
                  <a:pt x="101123" y="102634"/>
                </a:lnTo>
                <a:lnTo>
                  <a:pt x="105516" y="98555"/>
                </a:lnTo>
                <a:lnTo>
                  <a:pt x="110349" y="93931"/>
                </a:lnTo>
                <a:lnTo>
                  <a:pt x="114523" y="87991"/>
                </a:lnTo>
                <a:lnTo>
                  <a:pt x="118259" y="81173"/>
                </a:lnTo>
                <a:lnTo>
                  <a:pt x="121701" y="73770"/>
                </a:lnTo>
                <a:lnTo>
                  <a:pt x="123997" y="65978"/>
                </a:lnTo>
                <a:lnTo>
                  <a:pt x="125527" y="57925"/>
                </a:lnTo>
                <a:lnTo>
                  <a:pt x="126547" y="49699"/>
                </a:lnTo>
                <a:lnTo>
                  <a:pt x="128180" y="42310"/>
                </a:lnTo>
                <a:lnTo>
                  <a:pt x="130221" y="35480"/>
                </a:lnTo>
                <a:lnTo>
                  <a:pt x="132534" y="29020"/>
                </a:lnTo>
                <a:lnTo>
                  <a:pt x="134076" y="22809"/>
                </a:lnTo>
                <a:lnTo>
                  <a:pt x="135104" y="16764"/>
                </a:lnTo>
                <a:lnTo>
                  <a:pt x="136754" y="2475"/>
                </a:lnTo>
                <a:lnTo>
                  <a:pt x="137842" y="1302"/>
                </a:lnTo>
                <a:lnTo>
                  <a:pt x="139519" y="521"/>
                </a:lnTo>
                <a:lnTo>
                  <a:pt x="141591" y="0"/>
                </a:lnTo>
                <a:lnTo>
                  <a:pt x="142971" y="605"/>
                </a:lnTo>
                <a:lnTo>
                  <a:pt x="143892" y="1961"/>
                </a:lnTo>
                <a:lnTo>
                  <a:pt x="144505" y="3817"/>
                </a:lnTo>
                <a:lnTo>
                  <a:pt x="147727" y="8420"/>
                </a:lnTo>
                <a:lnTo>
                  <a:pt x="149919" y="10981"/>
                </a:lnTo>
                <a:lnTo>
                  <a:pt x="151381" y="13641"/>
                </a:lnTo>
                <a:lnTo>
                  <a:pt x="154391" y="22887"/>
                </a:lnTo>
                <a:lnTo>
                  <a:pt x="156268" y="27293"/>
                </a:lnTo>
                <a:lnTo>
                  <a:pt x="158471" y="32136"/>
                </a:lnTo>
                <a:lnTo>
                  <a:pt x="159940" y="36316"/>
                </a:lnTo>
                <a:lnTo>
                  <a:pt x="161572" y="43501"/>
                </a:lnTo>
                <a:lnTo>
                  <a:pt x="164837" y="57490"/>
                </a:lnTo>
                <a:lnTo>
                  <a:pt x="167042" y="66554"/>
                </a:lnTo>
                <a:lnTo>
                  <a:pt x="169463" y="73549"/>
                </a:lnTo>
                <a:lnTo>
                  <a:pt x="172031" y="79165"/>
                </a:lnTo>
                <a:lnTo>
                  <a:pt x="174695" y="83862"/>
                </a:lnTo>
                <a:lnTo>
                  <a:pt x="177423" y="90803"/>
                </a:lnTo>
                <a:lnTo>
                  <a:pt x="180195" y="99240"/>
                </a:lnTo>
                <a:lnTo>
                  <a:pt x="182995" y="108675"/>
                </a:lnTo>
                <a:lnTo>
                  <a:pt x="184862" y="117823"/>
                </a:lnTo>
                <a:lnTo>
                  <a:pt x="186106" y="126778"/>
                </a:lnTo>
                <a:lnTo>
                  <a:pt x="186936" y="135606"/>
                </a:lnTo>
                <a:lnTo>
                  <a:pt x="186536" y="144349"/>
                </a:lnTo>
                <a:lnTo>
                  <a:pt x="185318" y="153035"/>
                </a:lnTo>
                <a:lnTo>
                  <a:pt x="183552" y="161683"/>
                </a:lnTo>
                <a:lnTo>
                  <a:pt x="180471" y="168402"/>
                </a:lnTo>
                <a:lnTo>
                  <a:pt x="176511" y="173833"/>
                </a:lnTo>
                <a:lnTo>
                  <a:pt x="171967" y="178406"/>
                </a:lnTo>
                <a:lnTo>
                  <a:pt x="166079" y="182407"/>
                </a:lnTo>
                <a:lnTo>
                  <a:pt x="159297" y="186028"/>
                </a:lnTo>
                <a:lnTo>
                  <a:pt x="151918" y="189393"/>
                </a:lnTo>
                <a:lnTo>
                  <a:pt x="142236" y="194495"/>
                </a:lnTo>
                <a:lnTo>
                  <a:pt x="118779" y="207783"/>
                </a:lnTo>
                <a:lnTo>
                  <a:pt x="107761" y="212470"/>
                </a:lnTo>
                <a:lnTo>
                  <a:pt x="97558" y="215594"/>
                </a:lnTo>
                <a:lnTo>
                  <a:pt x="87899" y="217677"/>
                </a:lnTo>
                <a:lnTo>
                  <a:pt x="79554" y="220018"/>
                </a:lnTo>
                <a:lnTo>
                  <a:pt x="72086" y="222531"/>
                </a:lnTo>
                <a:lnTo>
                  <a:pt x="65202" y="225159"/>
                </a:lnTo>
                <a:lnTo>
                  <a:pt x="58708" y="226911"/>
                </a:lnTo>
                <a:lnTo>
                  <a:pt x="52474" y="228079"/>
                </a:lnTo>
                <a:lnTo>
                  <a:pt x="46412" y="228858"/>
                </a:lnTo>
                <a:lnTo>
                  <a:pt x="40467" y="229377"/>
                </a:lnTo>
                <a:lnTo>
                  <a:pt x="34598" y="229723"/>
                </a:lnTo>
                <a:lnTo>
                  <a:pt x="23949" y="230107"/>
                </a:lnTo>
                <a:lnTo>
                  <a:pt x="10785" y="230374"/>
                </a:lnTo>
                <a:lnTo>
                  <a:pt x="7016" y="227857"/>
                </a:lnTo>
                <a:lnTo>
                  <a:pt x="2079" y="223625"/>
                </a:lnTo>
                <a:lnTo>
                  <a:pt x="0" y="2046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35"/>
          <p:cNvSpPr/>
          <p:nvPr/>
        </p:nvSpPr>
        <p:spPr>
          <a:xfrm>
            <a:off x="2266925" y="1920239"/>
            <a:ext cx="256248" cy="188597"/>
          </a:xfrm>
          <a:custGeom>
            <a:avLst/>
            <a:gdLst/>
            <a:ahLst/>
            <a:cxnLst/>
            <a:rect l="0" t="0" r="0" b="0"/>
            <a:pathLst>
              <a:path w="256248" h="188597">
                <a:moveTo>
                  <a:pt x="144804" y="0"/>
                </a:moveTo>
                <a:lnTo>
                  <a:pt x="135703" y="0"/>
                </a:lnTo>
                <a:lnTo>
                  <a:pt x="132069" y="953"/>
                </a:lnTo>
                <a:lnTo>
                  <a:pt x="125492" y="4551"/>
                </a:lnTo>
                <a:lnTo>
                  <a:pt x="119394" y="9326"/>
                </a:lnTo>
                <a:lnTo>
                  <a:pt x="116434" y="11932"/>
                </a:lnTo>
                <a:lnTo>
                  <a:pt x="110651" y="15575"/>
                </a:lnTo>
                <a:lnTo>
                  <a:pt x="102985" y="19909"/>
                </a:lnTo>
                <a:lnTo>
                  <a:pt x="94065" y="24703"/>
                </a:lnTo>
                <a:lnTo>
                  <a:pt x="87166" y="28851"/>
                </a:lnTo>
                <a:lnTo>
                  <a:pt x="81614" y="32569"/>
                </a:lnTo>
                <a:lnTo>
                  <a:pt x="76960" y="36001"/>
                </a:lnTo>
                <a:lnTo>
                  <a:pt x="71952" y="40193"/>
                </a:lnTo>
                <a:lnTo>
                  <a:pt x="66709" y="44893"/>
                </a:lnTo>
                <a:lnTo>
                  <a:pt x="61308" y="49931"/>
                </a:lnTo>
                <a:lnTo>
                  <a:pt x="54850" y="54243"/>
                </a:lnTo>
                <a:lnTo>
                  <a:pt x="47687" y="58070"/>
                </a:lnTo>
                <a:lnTo>
                  <a:pt x="40055" y="61573"/>
                </a:lnTo>
                <a:lnTo>
                  <a:pt x="34014" y="64861"/>
                </a:lnTo>
                <a:lnTo>
                  <a:pt x="29034" y="68006"/>
                </a:lnTo>
                <a:lnTo>
                  <a:pt x="24762" y="71055"/>
                </a:lnTo>
                <a:lnTo>
                  <a:pt x="20009" y="75945"/>
                </a:lnTo>
                <a:lnTo>
                  <a:pt x="14935" y="82063"/>
                </a:lnTo>
                <a:lnTo>
                  <a:pt x="9647" y="88999"/>
                </a:lnTo>
                <a:lnTo>
                  <a:pt x="6122" y="94575"/>
                </a:lnTo>
                <a:lnTo>
                  <a:pt x="3772" y="99245"/>
                </a:lnTo>
                <a:lnTo>
                  <a:pt x="0" y="109034"/>
                </a:lnTo>
                <a:lnTo>
                  <a:pt x="643" y="110789"/>
                </a:lnTo>
                <a:lnTo>
                  <a:pt x="3898" y="115280"/>
                </a:lnTo>
                <a:lnTo>
                  <a:pt x="6099" y="116858"/>
                </a:lnTo>
                <a:lnTo>
                  <a:pt x="11085" y="118612"/>
                </a:lnTo>
                <a:lnTo>
                  <a:pt x="31716" y="121932"/>
                </a:lnTo>
                <a:lnTo>
                  <a:pt x="46552" y="124151"/>
                </a:lnTo>
                <a:lnTo>
                  <a:pt x="57395" y="126582"/>
                </a:lnTo>
                <a:lnTo>
                  <a:pt x="65577" y="129156"/>
                </a:lnTo>
                <a:lnTo>
                  <a:pt x="71984" y="131824"/>
                </a:lnTo>
                <a:lnTo>
                  <a:pt x="81970" y="134555"/>
                </a:lnTo>
                <a:lnTo>
                  <a:pt x="94342" y="137329"/>
                </a:lnTo>
                <a:lnTo>
                  <a:pt x="108305" y="140130"/>
                </a:lnTo>
                <a:lnTo>
                  <a:pt x="119519" y="141998"/>
                </a:lnTo>
                <a:lnTo>
                  <a:pt x="128900" y="143243"/>
                </a:lnTo>
                <a:lnTo>
                  <a:pt x="137059" y="144073"/>
                </a:lnTo>
                <a:lnTo>
                  <a:pt x="144403" y="145579"/>
                </a:lnTo>
                <a:lnTo>
                  <a:pt x="151205" y="147535"/>
                </a:lnTo>
                <a:lnTo>
                  <a:pt x="157644" y="149792"/>
                </a:lnTo>
                <a:lnTo>
                  <a:pt x="163841" y="152249"/>
                </a:lnTo>
                <a:lnTo>
                  <a:pt x="169878" y="154840"/>
                </a:lnTo>
                <a:lnTo>
                  <a:pt x="175808" y="157519"/>
                </a:lnTo>
                <a:lnTo>
                  <a:pt x="181666" y="159305"/>
                </a:lnTo>
                <a:lnTo>
                  <a:pt x="187476" y="160496"/>
                </a:lnTo>
                <a:lnTo>
                  <a:pt x="193255" y="161290"/>
                </a:lnTo>
                <a:lnTo>
                  <a:pt x="199965" y="162772"/>
                </a:lnTo>
                <a:lnTo>
                  <a:pt x="207295" y="164712"/>
                </a:lnTo>
                <a:lnTo>
                  <a:pt x="215040" y="166958"/>
                </a:lnTo>
                <a:lnTo>
                  <a:pt x="221156" y="168456"/>
                </a:lnTo>
                <a:lnTo>
                  <a:pt x="226185" y="169454"/>
                </a:lnTo>
                <a:lnTo>
                  <a:pt x="230491" y="170120"/>
                </a:lnTo>
                <a:lnTo>
                  <a:pt x="237815" y="173399"/>
                </a:lnTo>
                <a:lnTo>
                  <a:pt x="241101" y="175607"/>
                </a:lnTo>
                <a:lnTo>
                  <a:pt x="243292" y="178031"/>
                </a:lnTo>
                <a:lnTo>
                  <a:pt x="244753" y="180600"/>
                </a:lnTo>
                <a:lnTo>
                  <a:pt x="245727" y="183265"/>
                </a:lnTo>
                <a:lnTo>
                  <a:pt x="247329" y="185042"/>
                </a:lnTo>
                <a:lnTo>
                  <a:pt x="249349" y="186227"/>
                </a:lnTo>
                <a:lnTo>
                  <a:pt x="256247" y="1885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6"/>
          <p:cNvSpPr/>
          <p:nvPr/>
        </p:nvSpPr>
        <p:spPr>
          <a:xfrm>
            <a:off x="2583786" y="1825942"/>
            <a:ext cx="195211" cy="265748"/>
          </a:xfrm>
          <a:custGeom>
            <a:avLst/>
            <a:gdLst/>
            <a:ahLst/>
            <a:cxnLst/>
            <a:rect l="0" t="0" r="0" b="0"/>
            <a:pathLst>
              <a:path w="195211" h="265748">
                <a:moveTo>
                  <a:pt x="85118" y="0"/>
                </a:moveTo>
                <a:lnTo>
                  <a:pt x="48032" y="37087"/>
                </a:lnTo>
                <a:lnTo>
                  <a:pt x="42283" y="45376"/>
                </a:lnTo>
                <a:lnTo>
                  <a:pt x="39416" y="50253"/>
                </a:lnTo>
                <a:lnTo>
                  <a:pt x="36553" y="55410"/>
                </a:lnTo>
                <a:lnTo>
                  <a:pt x="30831" y="66219"/>
                </a:lnTo>
                <a:lnTo>
                  <a:pt x="27019" y="74626"/>
                </a:lnTo>
                <a:lnTo>
                  <a:pt x="13506" y="106355"/>
                </a:lnTo>
                <a:lnTo>
                  <a:pt x="6301" y="122199"/>
                </a:lnTo>
                <a:lnTo>
                  <a:pt x="3998" y="130996"/>
                </a:lnTo>
                <a:lnTo>
                  <a:pt x="2463" y="140671"/>
                </a:lnTo>
                <a:lnTo>
                  <a:pt x="758" y="158723"/>
                </a:lnTo>
                <a:lnTo>
                  <a:pt x="0" y="169921"/>
                </a:lnTo>
                <a:lnTo>
                  <a:pt x="750" y="176146"/>
                </a:lnTo>
                <a:lnTo>
                  <a:pt x="2203" y="183153"/>
                </a:lnTo>
                <a:lnTo>
                  <a:pt x="4124" y="190682"/>
                </a:lnTo>
                <a:lnTo>
                  <a:pt x="5405" y="196654"/>
                </a:lnTo>
                <a:lnTo>
                  <a:pt x="6258" y="201588"/>
                </a:lnTo>
                <a:lnTo>
                  <a:pt x="6828" y="205829"/>
                </a:lnTo>
                <a:lnTo>
                  <a:pt x="9112" y="209610"/>
                </a:lnTo>
                <a:lnTo>
                  <a:pt x="12540" y="213082"/>
                </a:lnTo>
                <a:lnTo>
                  <a:pt x="16731" y="216350"/>
                </a:lnTo>
                <a:lnTo>
                  <a:pt x="22382" y="219481"/>
                </a:lnTo>
                <a:lnTo>
                  <a:pt x="29006" y="222520"/>
                </a:lnTo>
                <a:lnTo>
                  <a:pt x="36281" y="225500"/>
                </a:lnTo>
                <a:lnTo>
                  <a:pt x="42082" y="227485"/>
                </a:lnTo>
                <a:lnTo>
                  <a:pt x="46903" y="228809"/>
                </a:lnTo>
                <a:lnTo>
                  <a:pt x="51069" y="229692"/>
                </a:lnTo>
                <a:lnTo>
                  <a:pt x="57656" y="229328"/>
                </a:lnTo>
                <a:lnTo>
                  <a:pt x="65858" y="228133"/>
                </a:lnTo>
                <a:lnTo>
                  <a:pt x="75136" y="226384"/>
                </a:lnTo>
                <a:lnTo>
                  <a:pt x="95604" y="221900"/>
                </a:lnTo>
                <a:lnTo>
                  <a:pt x="106396" y="219371"/>
                </a:lnTo>
                <a:lnTo>
                  <a:pt x="115496" y="217685"/>
                </a:lnTo>
                <a:lnTo>
                  <a:pt x="123468" y="216561"/>
                </a:lnTo>
                <a:lnTo>
                  <a:pt x="130687" y="215811"/>
                </a:lnTo>
                <a:lnTo>
                  <a:pt x="136453" y="214359"/>
                </a:lnTo>
                <a:lnTo>
                  <a:pt x="141249" y="212439"/>
                </a:lnTo>
                <a:lnTo>
                  <a:pt x="145398" y="210206"/>
                </a:lnTo>
                <a:lnTo>
                  <a:pt x="150070" y="208717"/>
                </a:lnTo>
                <a:lnTo>
                  <a:pt x="155090" y="207725"/>
                </a:lnTo>
                <a:lnTo>
                  <a:pt x="160341" y="207063"/>
                </a:lnTo>
                <a:lnTo>
                  <a:pt x="164794" y="205670"/>
                </a:lnTo>
                <a:lnTo>
                  <a:pt x="168716" y="203788"/>
                </a:lnTo>
                <a:lnTo>
                  <a:pt x="172282" y="201581"/>
                </a:lnTo>
                <a:lnTo>
                  <a:pt x="175613" y="199158"/>
                </a:lnTo>
                <a:lnTo>
                  <a:pt x="178785" y="196589"/>
                </a:lnTo>
                <a:lnTo>
                  <a:pt x="181853" y="193925"/>
                </a:lnTo>
                <a:lnTo>
                  <a:pt x="183898" y="191195"/>
                </a:lnTo>
                <a:lnTo>
                  <a:pt x="186171" y="185623"/>
                </a:lnTo>
                <a:lnTo>
                  <a:pt x="187729" y="183756"/>
                </a:lnTo>
                <a:lnTo>
                  <a:pt x="189721" y="182512"/>
                </a:lnTo>
                <a:lnTo>
                  <a:pt x="192000" y="181682"/>
                </a:lnTo>
                <a:lnTo>
                  <a:pt x="193521" y="180176"/>
                </a:lnTo>
                <a:lnTo>
                  <a:pt x="194534" y="178220"/>
                </a:lnTo>
                <a:lnTo>
                  <a:pt x="195210" y="175963"/>
                </a:lnTo>
                <a:lnTo>
                  <a:pt x="194708" y="172554"/>
                </a:lnTo>
                <a:lnTo>
                  <a:pt x="193421" y="168376"/>
                </a:lnTo>
                <a:lnTo>
                  <a:pt x="191610" y="163686"/>
                </a:lnTo>
                <a:lnTo>
                  <a:pt x="189598" y="155934"/>
                </a:lnTo>
                <a:lnTo>
                  <a:pt x="189061" y="152534"/>
                </a:lnTo>
                <a:lnTo>
                  <a:pt x="185846" y="149314"/>
                </a:lnTo>
                <a:lnTo>
                  <a:pt x="180845" y="146215"/>
                </a:lnTo>
                <a:lnTo>
                  <a:pt x="174654" y="143197"/>
                </a:lnTo>
                <a:lnTo>
                  <a:pt x="169574" y="141185"/>
                </a:lnTo>
                <a:lnTo>
                  <a:pt x="165234" y="139843"/>
                </a:lnTo>
                <a:lnTo>
                  <a:pt x="161389" y="138949"/>
                </a:lnTo>
                <a:lnTo>
                  <a:pt x="156921" y="138353"/>
                </a:lnTo>
                <a:lnTo>
                  <a:pt x="152037" y="137955"/>
                </a:lnTo>
                <a:lnTo>
                  <a:pt x="146876" y="137690"/>
                </a:lnTo>
                <a:lnTo>
                  <a:pt x="142482" y="138466"/>
                </a:lnTo>
                <a:lnTo>
                  <a:pt x="138601" y="139936"/>
                </a:lnTo>
                <a:lnTo>
                  <a:pt x="135061" y="141868"/>
                </a:lnTo>
                <a:lnTo>
                  <a:pt x="120977" y="149138"/>
                </a:lnTo>
                <a:lnTo>
                  <a:pt x="116644" y="150861"/>
                </a:lnTo>
                <a:lnTo>
                  <a:pt x="112803" y="152009"/>
                </a:lnTo>
                <a:lnTo>
                  <a:pt x="109290" y="152774"/>
                </a:lnTo>
                <a:lnTo>
                  <a:pt x="105043" y="154237"/>
                </a:lnTo>
                <a:lnTo>
                  <a:pt x="100306" y="156165"/>
                </a:lnTo>
                <a:lnTo>
                  <a:pt x="95244" y="158402"/>
                </a:lnTo>
                <a:lnTo>
                  <a:pt x="90916" y="160846"/>
                </a:lnTo>
                <a:lnTo>
                  <a:pt x="87079" y="163429"/>
                </a:lnTo>
                <a:lnTo>
                  <a:pt x="83568" y="166102"/>
                </a:lnTo>
                <a:lnTo>
                  <a:pt x="80275" y="168837"/>
                </a:lnTo>
                <a:lnTo>
                  <a:pt x="77127" y="171613"/>
                </a:lnTo>
                <a:lnTo>
                  <a:pt x="74076" y="174416"/>
                </a:lnTo>
                <a:lnTo>
                  <a:pt x="68146" y="182611"/>
                </a:lnTo>
                <a:lnTo>
                  <a:pt x="65231" y="187463"/>
                </a:lnTo>
                <a:lnTo>
                  <a:pt x="59452" y="195394"/>
                </a:lnTo>
                <a:lnTo>
                  <a:pt x="56577" y="198843"/>
                </a:lnTo>
                <a:lnTo>
                  <a:pt x="53709" y="203999"/>
                </a:lnTo>
                <a:lnTo>
                  <a:pt x="50844" y="210295"/>
                </a:lnTo>
                <a:lnTo>
                  <a:pt x="47981" y="217349"/>
                </a:lnTo>
                <a:lnTo>
                  <a:pt x="46073" y="223957"/>
                </a:lnTo>
                <a:lnTo>
                  <a:pt x="44800" y="230267"/>
                </a:lnTo>
                <a:lnTo>
                  <a:pt x="42758" y="244981"/>
                </a:lnTo>
                <a:lnTo>
                  <a:pt x="45019" y="252073"/>
                </a:lnTo>
                <a:lnTo>
                  <a:pt x="46956" y="256631"/>
                </a:lnTo>
                <a:lnTo>
                  <a:pt x="49199" y="259670"/>
                </a:lnTo>
                <a:lnTo>
                  <a:pt x="51647" y="261696"/>
                </a:lnTo>
                <a:lnTo>
                  <a:pt x="59401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7"/>
          <p:cNvSpPr/>
          <p:nvPr/>
        </p:nvSpPr>
        <p:spPr>
          <a:xfrm>
            <a:off x="3054667" y="1637347"/>
            <a:ext cx="334329" cy="3489008"/>
          </a:xfrm>
          <a:custGeom>
            <a:avLst/>
            <a:gdLst/>
            <a:ahLst/>
            <a:cxnLst/>
            <a:rect l="0" t="0" r="0" b="0"/>
            <a:pathLst>
              <a:path w="334329" h="3489008">
                <a:moveTo>
                  <a:pt x="0" y="0"/>
                </a:moveTo>
                <a:lnTo>
                  <a:pt x="9102" y="13653"/>
                </a:lnTo>
                <a:lnTo>
                  <a:pt x="18650" y="33055"/>
                </a:lnTo>
                <a:lnTo>
                  <a:pt x="23864" y="44897"/>
                </a:lnTo>
                <a:lnTo>
                  <a:pt x="29244" y="58506"/>
                </a:lnTo>
                <a:lnTo>
                  <a:pt x="40302" y="88868"/>
                </a:lnTo>
                <a:lnTo>
                  <a:pt x="49027" y="139192"/>
                </a:lnTo>
                <a:lnTo>
                  <a:pt x="58561" y="240792"/>
                </a:lnTo>
                <a:lnTo>
                  <a:pt x="66724" y="331564"/>
                </a:lnTo>
                <a:lnTo>
                  <a:pt x="75544" y="390871"/>
                </a:lnTo>
                <a:lnTo>
                  <a:pt x="89799" y="534279"/>
                </a:lnTo>
                <a:lnTo>
                  <a:pt x="100553" y="619727"/>
                </a:lnTo>
                <a:lnTo>
                  <a:pt x="109143" y="676119"/>
                </a:lnTo>
                <a:lnTo>
                  <a:pt x="131520" y="807078"/>
                </a:lnTo>
                <a:lnTo>
                  <a:pt x="174357" y="1130557"/>
                </a:lnTo>
                <a:lnTo>
                  <a:pt x="182267" y="1204145"/>
                </a:lnTo>
                <a:lnTo>
                  <a:pt x="188323" y="1306065"/>
                </a:lnTo>
                <a:lnTo>
                  <a:pt x="191271" y="1367915"/>
                </a:lnTo>
                <a:lnTo>
                  <a:pt x="192284" y="1424389"/>
                </a:lnTo>
                <a:lnTo>
                  <a:pt x="189269" y="1626155"/>
                </a:lnTo>
                <a:lnTo>
                  <a:pt x="192929" y="1722257"/>
                </a:lnTo>
                <a:lnTo>
                  <a:pt x="192419" y="1771726"/>
                </a:lnTo>
                <a:lnTo>
                  <a:pt x="200781" y="1835659"/>
                </a:lnTo>
                <a:lnTo>
                  <a:pt x="227982" y="2171439"/>
                </a:lnTo>
                <a:lnTo>
                  <a:pt x="236460" y="2269307"/>
                </a:lnTo>
                <a:lnTo>
                  <a:pt x="243876" y="2358127"/>
                </a:lnTo>
                <a:lnTo>
                  <a:pt x="260855" y="2519779"/>
                </a:lnTo>
                <a:lnTo>
                  <a:pt x="268335" y="2606754"/>
                </a:lnTo>
                <a:lnTo>
                  <a:pt x="286790" y="2854784"/>
                </a:lnTo>
                <a:lnTo>
                  <a:pt x="296690" y="2962655"/>
                </a:lnTo>
                <a:lnTo>
                  <a:pt x="304265" y="3041713"/>
                </a:lnTo>
                <a:lnTo>
                  <a:pt x="319844" y="3267792"/>
                </a:lnTo>
                <a:lnTo>
                  <a:pt x="328554" y="3330011"/>
                </a:lnTo>
                <a:lnTo>
                  <a:pt x="334102" y="3438454"/>
                </a:lnTo>
                <a:lnTo>
                  <a:pt x="334328" y="3489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8"/>
          <p:cNvSpPr/>
          <p:nvPr/>
        </p:nvSpPr>
        <p:spPr>
          <a:xfrm>
            <a:off x="3385206" y="1697355"/>
            <a:ext cx="200957" cy="462761"/>
          </a:xfrm>
          <a:custGeom>
            <a:avLst/>
            <a:gdLst/>
            <a:ahLst/>
            <a:cxnLst/>
            <a:rect l="0" t="0" r="0" b="0"/>
            <a:pathLst>
              <a:path w="200957" h="462761">
                <a:moveTo>
                  <a:pt x="192383" y="0"/>
                </a:moveTo>
                <a:lnTo>
                  <a:pt x="183282" y="9101"/>
                </a:lnTo>
                <a:lnTo>
                  <a:pt x="177743" y="12735"/>
                </a:lnTo>
                <a:lnTo>
                  <a:pt x="171193" y="16110"/>
                </a:lnTo>
                <a:lnTo>
                  <a:pt x="163969" y="19312"/>
                </a:lnTo>
                <a:lnTo>
                  <a:pt x="157248" y="23352"/>
                </a:lnTo>
                <a:lnTo>
                  <a:pt x="150863" y="27950"/>
                </a:lnTo>
                <a:lnTo>
                  <a:pt x="144700" y="32921"/>
                </a:lnTo>
                <a:lnTo>
                  <a:pt x="132020" y="46712"/>
                </a:lnTo>
                <a:lnTo>
                  <a:pt x="95070" y="89976"/>
                </a:lnTo>
                <a:lnTo>
                  <a:pt x="79883" y="108561"/>
                </a:lnTo>
                <a:lnTo>
                  <a:pt x="67853" y="123809"/>
                </a:lnTo>
                <a:lnTo>
                  <a:pt x="57928" y="136832"/>
                </a:lnTo>
                <a:lnTo>
                  <a:pt x="50359" y="148371"/>
                </a:lnTo>
                <a:lnTo>
                  <a:pt x="44361" y="158921"/>
                </a:lnTo>
                <a:lnTo>
                  <a:pt x="39409" y="168813"/>
                </a:lnTo>
                <a:lnTo>
                  <a:pt x="35155" y="178264"/>
                </a:lnTo>
                <a:lnTo>
                  <a:pt x="31367" y="187422"/>
                </a:lnTo>
                <a:lnTo>
                  <a:pt x="27889" y="196386"/>
                </a:lnTo>
                <a:lnTo>
                  <a:pt x="21485" y="213965"/>
                </a:lnTo>
                <a:lnTo>
                  <a:pt x="18443" y="222653"/>
                </a:lnTo>
                <a:lnTo>
                  <a:pt x="15464" y="235113"/>
                </a:lnTo>
                <a:lnTo>
                  <a:pt x="12524" y="250087"/>
                </a:lnTo>
                <a:lnTo>
                  <a:pt x="3837" y="297937"/>
                </a:lnTo>
                <a:lnTo>
                  <a:pt x="963" y="312925"/>
                </a:lnTo>
                <a:lnTo>
                  <a:pt x="0" y="325774"/>
                </a:lnTo>
                <a:lnTo>
                  <a:pt x="310" y="337197"/>
                </a:lnTo>
                <a:lnTo>
                  <a:pt x="1470" y="347671"/>
                </a:lnTo>
                <a:lnTo>
                  <a:pt x="3195" y="356558"/>
                </a:lnTo>
                <a:lnTo>
                  <a:pt x="5298" y="364388"/>
                </a:lnTo>
                <a:lnTo>
                  <a:pt x="7652" y="371512"/>
                </a:lnTo>
                <a:lnTo>
                  <a:pt x="11127" y="380072"/>
                </a:lnTo>
                <a:lnTo>
                  <a:pt x="15348" y="389589"/>
                </a:lnTo>
                <a:lnTo>
                  <a:pt x="27851" y="416106"/>
                </a:lnTo>
                <a:lnTo>
                  <a:pt x="31260" y="423136"/>
                </a:lnTo>
                <a:lnTo>
                  <a:pt x="35438" y="428776"/>
                </a:lnTo>
                <a:lnTo>
                  <a:pt x="40128" y="433488"/>
                </a:lnTo>
                <a:lnTo>
                  <a:pt x="45160" y="437582"/>
                </a:lnTo>
                <a:lnTo>
                  <a:pt x="50419" y="441264"/>
                </a:lnTo>
                <a:lnTo>
                  <a:pt x="55831" y="444671"/>
                </a:lnTo>
                <a:lnTo>
                  <a:pt x="61343" y="447894"/>
                </a:lnTo>
                <a:lnTo>
                  <a:pt x="66923" y="450996"/>
                </a:lnTo>
                <a:lnTo>
                  <a:pt x="78203" y="456983"/>
                </a:lnTo>
                <a:lnTo>
                  <a:pt x="84831" y="458960"/>
                </a:lnTo>
                <a:lnTo>
                  <a:pt x="92107" y="460278"/>
                </a:lnTo>
                <a:lnTo>
                  <a:pt x="99814" y="461157"/>
                </a:lnTo>
                <a:lnTo>
                  <a:pt x="106858" y="461743"/>
                </a:lnTo>
                <a:lnTo>
                  <a:pt x="113459" y="462133"/>
                </a:lnTo>
                <a:lnTo>
                  <a:pt x="119765" y="462394"/>
                </a:lnTo>
                <a:lnTo>
                  <a:pt x="151394" y="462760"/>
                </a:lnTo>
                <a:lnTo>
                  <a:pt x="162199" y="461859"/>
                </a:lnTo>
                <a:lnTo>
                  <a:pt x="172261" y="460306"/>
                </a:lnTo>
                <a:lnTo>
                  <a:pt x="200956" y="4543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9"/>
          <p:cNvSpPr/>
          <p:nvPr/>
        </p:nvSpPr>
        <p:spPr>
          <a:xfrm>
            <a:off x="3615513" y="1834514"/>
            <a:ext cx="219252" cy="257176"/>
          </a:xfrm>
          <a:custGeom>
            <a:avLst/>
            <a:gdLst/>
            <a:ahLst/>
            <a:cxnLst/>
            <a:rect l="0" t="0" r="0" b="0"/>
            <a:pathLst>
              <a:path w="219252" h="257176">
                <a:moveTo>
                  <a:pt x="4939" y="0"/>
                </a:moveTo>
                <a:lnTo>
                  <a:pt x="389" y="9102"/>
                </a:lnTo>
                <a:lnTo>
                  <a:pt x="0" y="12736"/>
                </a:lnTo>
                <a:lnTo>
                  <a:pt x="694" y="16111"/>
                </a:lnTo>
                <a:lnTo>
                  <a:pt x="4005" y="23353"/>
                </a:lnTo>
                <a:lnTo>
                  <a:pt x="8651" y="32922"/>
                </a:lnTo>
                <a:lnTo>
                  <a:pt x="11224" y="37188"/>
                </a:lnTo>
                <a:lnTo>
                  <a:pt x="16623" y="44468"/>
                </a:lnTo>
                <a:lnTo>
                  <a:pt x="38669" y="72125"/>
                </a:lnTo>
                <a:lnTo>
                  <a:pt x="46476" y="81421"/>
                </a:lnTo>
                <a:lnTo>
                  <a:pt x="53585" y="89523"/>
                </a:lnTo>
                <a:lnTo>
                  <a:pt x="60230" y="96830"/>
                </a:lnTo>
                <a:lnTo>
                  <a:pt x="104161" y="147715"/>
                </a:lnTo>
                <a:lnTo>
                  <a:pt x="127460" y="172649"/>
                </a:lnTo>
                <a:lnTo>
                  <a:pt x="152896" y="199005"/>
                </a:lnTo>
                <a:lnTo>
                  <a:pt x="158822" y="206013"/>
                </a:lnTo>
                <a:lnTo>
                  <a:pt x="163725" y="212589"/>
                </a:lnTo>
                <a:lnTo>
                  <a:pt x="167946" y="218879"/>
                </a:lnTo>
                <a:lnTo>
                  <a:pt x="171713" y="224024"/>
                </a:lnTo>
                <a:lnTo>
                  <a:pt x="175177" y="228407"/>
                </a:lnTo>
                <a:lnTo>
                  <a:pt x="181565" y="235817"/>
                </a:lnTo>
                <a:lnTo>
                  <a:pt x="187580" y="242285"/>
                </a:lnTo>
                <a:lnTo>
                  <a:pt x="191469" y="245344"/>
                </a:lnTo>
                <a:lnTo>
                  <a:pt x="195967" y="248335"/>
                </a:lnTo>
                <a:lnTo>
                  <a:pt x="200872" y="251282"/>
                </a:lnTo>
                <a:lnTo>
                  <a:pt x="205093" y="253246"/>
                </a:lnTo>
                <a:lnTo>
                  <a:pt x="208860" y="254556"/>
                </a:lnTo>
                <a:lnTo>
                  <a:pt x="219251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0"/>
          <p:cNvSpPr/>
          <p:nvPr/>
        </p:nvSpPr>
        <p:spPr>
          <a:xfrm>
            <a:off x="3534727" y="1825942"/>
            <a:ext cx="291466" cy="274321"/>
          </a:xfrm>
          <a:custGeom>
            <a:avLst/>
            <a:gdLst/>
            <a:ahLst/>
            <a:cxnLst/>
            <a:rect l="0" t="0" r="0" b="0"/>
            <a:pathLst>
              <a:path w="291466" h="274321">
                <a:moveTo>
                  <a:pt x="291465" y="0"/>
                </a:moveTo>
                <a:lnTo>
                  <a:pt x="286914" y="9102"/>
                </a:lnTo>
                <a:lnTo>
                  <a:pt x="283669" y="13688"/>
                </a:lnTo>
                <a:lnTo>
                  <a:pt x="279600" y="18650"/>
                </a:lnTo>
                <a:lnTo>
                  <a:pt x="274982" y="23864"/>
                </a:lnTo>
                <a:lnTo>
                  <a:pt x="269999" y="30197"/>
                </a:lnTo>
                <a:lnTo>
                  <a:pt x="264772" y="37276"/>
                </a:lnTo>
                <a:lnTo>
                  <a:pt x="259382" y="44853"/>
                </a:lnTo>
                <a:lnTo>
                  <a:pt x="252932" y="51810"/>
                </a:lnTo>
                <a:lnTo>
                  <a:pt x="245774" y="58352"/>
                </a:lnTo>
                <a:lnTo>
                  <a:pt x="238144" y="64619"/>
                </a:lnTo>
                <a:lnTo>
                  <a:pt x="227343" y="74512"/>
                </a:lnTo>
                <a:lnTo>
                  <a:pt x="200101" y="100744"/>
                </a:lnTo>
                <a:lnTo>
                  <a:pt x="186741" y="112883"/>
                </a:lnTo>
                <a:lnTo>
                  <a:pt x="174024" y="123833"/>
                </a:lnTo>
                <a:lnTo>
                  <a:pt x="161736" y="133990"/>
                </a:lnTo>
                <a:lnTo>
                  <a:pt x="150686" y="142667"/>
                </a:lnTo>
                <a:lnTo>
                  <a:pt x="140463" y="150356"/>
                </a:lnTo>
                <a:lnTo>
                  <a:pt x="130789" y="157387"/>
                </a:lnTo>
                <a:lnTo>
                  <a:pt x="119578" y="166838"/>
                </a:lnTo>
                <a:lnTo>
                  <a:pt x="107341" y="177900"/>
                </a:lnTo>
                <a:lnTo>
                  <a:pt x="94420" y="190038"/>
                </a:lnTo>
                <a:lnTo>
                  <a:pt x="82950" y="200034"/>
                </a:lnTo>
                <a:lnTo>
                  <a:pt x="72445" y="208604"/>
                </a:lnTo>
                <a:lnTo>
                  <a:pt x="62584" y="216222"/>
                </a:lnTo>
                <a:lnTo>
                  <a:pt x="54105" y="222253"/>
                </a:lnTo>
                <a:lnTo>
                  <a:pt x="46548" y="227226"/>
                </a:lnTo>
                <a:lnTo>
                  <a:pt x="39604" y="231494"/>
                </a:lnTo>
                <a:lnTo>
                  <a:pt x="33070" y="236244"/>
                </a:lnTo>
                <a:lnTo>
                  <a:pt x="26809" y="241316"/>
                </a:lnTo>
                <a:lnTo>
                  <a:pt x="12175" y="254043"/>
                </a:lnTo>
                <a:lnTo>
                  <a:pt x="5089" y="260798"/>
                </a:lnTo>
                <a:lnTo>
                  <a:pt x="3393" y="263400"/>
                </a:lnTo>
                <a:lnTo>
                  <a:pt x="2262" y="26608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41"/>
          <p:cNvSpPr/>
          <p:nvPr/>
        </p:nvSpPr>
        <p:spPr>
          <a:xfrm>
            <a:off x="3817620" y="2057400"/>
            <a:ext cx="77153" cy="85726"/>
          </a:xfrm>
          <a:custGeom>
            <a:avLst/>
            <a:gdLst/>
            <a:ahLst/>
            <a:cxnLst/>
            <a:rect l="0" t="0" r="0" b="0"/>
            <a:pathLst>
              <a:path w="77153" h="85726">
                <a:moveTo>
                  <a:pt x="77152" y="0"/>
                </a:moveTo>
                <a:lnTo>
                  <a:pt x="72601" y="13652"/>
                </a:lnTo>
                <a:lnTo>
                  <a:pt x="71260" y="18626"/>
                </a:lnTo>
                <a:lnTo>
                  <a:pt x="70367" y="22895"/>
                </a:lnTo>
                <a:lnTo>
                  <a:pt x="69771" y="26693"/>
                </a:lnTo>
                <a:lnTo>
                  <a:pt x="68421" y="30178"/>
                </a:lnTo>
                <a:lnTo>
                  <a:pt x="66569" y="33453"/>
                </a:lnTo>
                <a:lnTo>
                  <a:pt x="64382" y="36590"/>
                </a:lnTo>
                <a:lnTo>
                  <a:pt x="61018" y="40585"/>
                </a:lnTo>
                <a:lnTo>
                  <a:pt x="56871" y="45154"/>
                </a:lnTo>
                <a:lnTo>
                  <a:pt x="46231" y="56263"/>
                </a:lnTo>
                <a:lnTo>
                  <a:pt x="31977" y="70726"/>
                </a:lnTo>
                <a:lnTo>
                  <a:pt x="25128" y="75725"/>
                </a:lnTo>
                <a:lnTo>
                  <a:pt x="18657" y="79058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42"/>
          <p:cNvSpPr/>
          <p:nvPr/>
        </p:nvSpPr>
        <p:spPr>
          <a:xfrm>
            <a:off x="3980497" y="1874600"/>
            <a:ext cx="222662" cy="328365"/>
          </a:xfrm>
          <a:custGeom>
            <a:avLst/>
            <a:gdLst/>
            <a:ahLst/>
            <a:cxnLst/>
            <a:rect l="0" t="0" r="0" b="0"/>
            <a:pathLst>
              <a:path w="222662" h="328365">
                <a:moveTo>
                  <a:pt x="51435" y="2777"/>
                </a:moveTo>
                <a:lnTo>
                  <a:pt x="51435" y="77992"/>
                </a:lnTo>
                <a:lnTo>
                  <a:pt x="52388" y="85305"/>
                </a:lnTo>
                <a:lnTo>
                  <a:pt x="53975" y="91134"/>
                </a:lnTo>
                <a:lnTo>
                  <a:pt x="57327" y="100149"/>
                </a:lnTo>
                <a:lnTo>
                  <a:pt x="58816" y="107331"/>
                </a:lnTo>
                <a:lnTo>
                  <a:pt x="61118" y="109627"/>
                </a:lnTo>
                <a:lnTo>
                  <a:pt x="64558" y="111158"/>
                </a:lnTo>
                <a:lnTo>
                  <a:pt x="68756" y="112178"/>
                </a:lnTo>
                <a:lnTo>
                  <a:pt x="71555" y="113811"/>
                </a:lnTo>
                <a:lnTo>
                  <a:pt x="73421" y="115852"/>
                </a:lnTo>
                <a:lnTo>
                  <a:pt x="74665" y="118166"/>
                </a:lnTo>
                <a:lnTo>
                  <a:pt x="77399" y="119708"/>
                </a:lnTo>
                <a:lnTo>
                  <a:pt x="81127" y="120736"/>
                </a:lnTo>
                <a:lnTo>
                  <a:pt x="85517" y="121421"/>
                </a:lnTo>
                <a:lnTo>
                  <a:pt x="91302" y="120926"/>
                </a:lnTo>
                <a:lnTo>
                  <a:pt x="98015" y="119643"/>
                </a:lnTo>
                <a:lnTo>
                  <a:pt x="105348" y="117835"/>
                </a:lnTo>
                <a:lnTo>
                  <a:pt x="112142" y="115677"/>
                </a:lnTo>
                <a:lnTo>
                  <a:pt x="118577" y="113286"/>
                </a:lnTo>
                <a:lnTo>
                  <a:pt x="124771" y="110740"/>
                </a:lnTo>
                <a:lnTo>
                  <a:pt x="129853" y="109042"/>
                </a:lnTo>
                <a:lnTo>
                  <a:pt x="134194" y="107911"/>
                </a:lnTo>
                <a:lnTo>
                  <a:pt x="138040" y="107156"/>
                </a:lnTo>
                <a:lnTo>
                  <a:pt x="142509" y="105701"/>
                </a:lnTo>
                <a:lnTo>
                  <a:pt x="147394" y="103778"/>
                </a:lnTo>
                <a:lnTo>
                  <a:pt x="152555" y="101543"/>
                </a:lnTo>
                <a:lnTo>
                  <a:pt x="155996" y="98149"/>
                </a:lnTo>
                <a:lnTo>
                  <a:pt x="158290" y="93981"/>
                </a:lnTo>
                <a:lnTo>
                  <a:pt x="161791" y="85222"/>
                </a:lnTo>
                <a:lnTo>
                  <a:pt x="166522" y="78154"/>
                </a:lnTo>
                <a:lnTo>
                  <a:pt x="169117" y="73031"/>
                </a:lnTo>
                <a:lnTo>
                  <a:pt x="171800" y="66758"/>
                </a:lnTo>
                <a:lnTo>
                  <a:pt x="174541" y="59719"/>
                </a:lnTo>
                <a:lnTo>
                  <a:pt x="176368" y="54073"/>
                </a:lnTo>
                <a:lnTo>
                  <a:pt x="178398" y="45260"/>
                </a:lnTo>
                <a:lnTo>
                  <a:pt x="179301" y="35628"/>
                </a:lnTo>
                <a:lnTo>
                  <a:pt x="179541" y="30393"/>
                </a:lnTo>
                <a:lnTo>
                  <a:pt x="179809" y="19496"/>
                </a:lnTo>
                <a:lnTo>
                  <a:pt x="179880" y="13923"/>
                </a:lnTo>
                <a:lnTo>
                  <a:pt x="178975" y="9255"/>
                </a:lnTo>
                <a:lnTo>
                  <a:pt x="175429" y="1529"/>
                </a:lnTo>
                <a:lnTo>
                  <a:pt x="174103" y="40"/>
                </a:lnTo>
                <a:lnTo>
                  <a:pt x="173218" y="0"/>
                </a:lnTo>
                <a:lnTo>
                  <a:pt x="172629" y="926"/>
                </a:lnTo>
                <a:lnTo>
                  <a:pt x="171974" y="4494"/>
                </a:lnTo>
                <a:lnTo>
                  <a:pt x="171554" y="14546"/>
                </a:lnTo>
                <a:lnTo>
                  <a:pt x="172471" y="20148"/>
                </a:lnTo>
                <a:lnTo>
                  <a:pt x="174036" y="27693"/>
                </a:lnTo>
                <a:lnTo>
                  <a:pt x="176031" y="36533"/>
                </a:lnTo>
                <a:lnTo>
                  <a:pt x="179267" y="44331"/>
                </a:lnTo>
                <a:lnTo>
                  <a:pt x="183329" y="51434"/>
                </a:lnTo>
                <a:lnTo>
                  <a:pt x="187941" y="58075"/>
                </a:lnTo>
                <a:lnTo>
                  <a:pt x="191969" y="64408"/>
                </a:lnTo>
                <a:lnTo>
                  <a:pt x="195607" y="70534"/>
                </a:lnTo>
                <a:lnTo>
                  <a:pt x="198985" y="76523"/>
                </a:lnTo>
                <a:lnTo>
                  <a:pt x="201236" y="83374"/>
                </a:lnTo>
                <a:lnTo>
                  <a:pt x="202738" y="90798"/>
                </a:lnTo>
                <a:lnTo>
                  <a:pt x="203739" y="98605"/>
                </a:lnTo>
                <a:lnTo>
                  <a:pt x="206311" y="105715"/>
                </a:lnTo>
                <a:lnTo>
                  <a:pt x="209930" y="112360"/>
                </a:lnTo>
                <a:lnTo>
                  <a:pt x="214249" y="118695"/>
                </a:lnTo>
                <a:lnTo>
                  <a:pt x="217127" y="125776"/>
                </a:lnTo>
                <a:lnTo>
                  <a:pt x="219047" y="133353"/>
                </a:lnTo>
                <a:lnTo>
                  <a:pt x="220326" y="141263"/>
                </a:lnTo>
                <a:lnTo>
                  <a:pt x="221179" y="149394"/>
                </a:lnTo>
                <a:lnTo>
                  <a:pt x="221748" y="157671"/>
                </a:lnTo>
                <a:lnTo>
                  <a:pt x="222380" y="173536"/>
                </a:lnTo>
                <a:lnTo>
                  <a:pt x="222661" y="186938"/>
                </a:lnTo>
                <a:lnTo>
                  <a:pt x="221783" y="194131"/>
                </a:lnTo>
                <a:lnTo>
                  <a:pt x="220245" y="201784"/>
                </a:lnTo>
                <a:lnTo>
                  <a:pt x="218268" y="209743"/>
                </a:lnTo>
                <a:lnTo>
                  <a:pt x="215997" y="216954"/>
                </a:lnTo>
                <a:lnTo>
                  <a:pt x="213530" y="223667"/>
                </a:lnTo>
                <a:lnTo>
                  <a:pt x="210933" y="230047"/>
                </a:lnTo>
                <a:lnTo>
                  <a:pt x="207297" y="236205"/>
                </a:lnTo>
                <a:lnTo>
                  <a:pt x="202968" y="242216"/>
                </a:lnTo>
                <a:lnTo>
                  <a:pt x="198177" y="248128"/>
                </a:lnTo>
                <a:lnTo>
                  <a:pt x="193078" y="253974"/>
                </a:lnTo>
                <a:lnTo>
                  <a:pt x="187774" y="259777"/>
                </a:lnTo>
                <a:lnTo>
                  <a:pt x="182333" y="265550"/>
                </a:lnTo>
                <a:lnTo>
                  <a:pt x="175848" y="270352"/>
                </a:lnTo>
                <a:lnTo>
                  <a:pt x="168667" y="274505"/>
                </a:lnTo>
                <a:lnTo>
                  <a:pt x="161021" y="278227"/>
                </a:lnTo>
                <a:lnTo>
                  <a:pt x="151163" y="283565"/>
                </a:lnTo>
                <a:lnTo>
                  <a:pt x="127509" y="297117"/>
                </a:lnTo>
                <a:lnTo>
                  <a:pt x="116438" y="302826"/>
                </a:lnTo>
                <a:lnTo>
                  <a:pt x="106200" y="307585"/>
                </a:lnTo>
                <a:lnTo>
                  <a:pt x="96518" y="311710"/>
                </a:lnTo>
                <a:lnTo>
                  <a:pt x="87205" y="315412"/>
                </a:lnTo>
                <a:lnTo>
                  <a:pt x="69238" y="322066"/>
                </a:lnTo>
                <a:lnTo>
                  <a:pt x="61399" y="324221"/>
                </a:lnTo>
                <a:lnTo>
                  <a:pt x="54268" y="325658"/>
                </a:lnTo>
                <a:lnTo>
                  <a:pt x="47608" y="326616"/>
                </a:lnTo>
                <a:lnTo>
                  <a:pt x="41264" y="327255"/>
                </a:lnTo>
                <a:lnTo>
                  <a:pt x="35129" y="327681"/>
                </a:lnTo>
                <a:lnTo>
                  <a:pt x="29135" y="327964"/>
                </a:lnTo>
                <a:lnTo>
                  <a:pt x="17394" y="328280"/>
                </a:lnTo>
                <a:lnTo>
                  <a:pt x="11596" y="328364"/>
                </a:lnTo>
                <a:lnTo>
                  <a:pt x="7731" y="327468"/>
                </a:lnTo>
                <a:lnTo>
                  <a:pt x="5154" y="325917"/>
                </a:lnTo>
                <a:lnTo>
                  <a:pt x="3436" y="323931"/>
                </a:lnTo>
                <a:lnTo>
                  <a:pt x="2291" y="321655"/>
                </a:lnTo>
                <a:lnTo>
                  <a:pt x="1527" y="319185"/>
                </a:lnTo>
                <a:lnTo>
                  <a:pt x="0" y="3113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43"/>
          <p:cNvSpPr/>
          <p:nvPr/>
        </p:nvSpPr>
        <p:spPr>
          <a:xfrm>
            <a:off x="4186237" y="1748789"/>
            <a:ext cx="357692" cy="394337"/>
          </a:xfrm>
          <a:custGeom>
            <a:avLst/>
            <a:gdLst/>
            <a:ahLst/>
            <a:cxnLst/>
            <a:rect l="0" t="0" r="0" b="0"/>
            <a:pathLst>
              <a:path w="357692" h="394337">
                <a:moveTo>
                  <a:pt x="0" y="0"/>
                </a:moveTo>
                <a:lnTo>
                  <a:pt x="22754" y="9102"/>
                </a:lnTo>
                <a:lnTo>
                  <a:pt x="32314" y="13688"/>
                </a:lnTo>
                <a:lnTo>
                  <a:pt x="41546" y="18651"/>
                </a:lnTo>
                <a:lnTo>
                  <a:pt x="50557" y="23864"/>
                </a:lnTo>
                <a:lnTo>
                  <a:pt x="83429" y="44897"/>
                </a:lnTo>
                <a:lnTo>
                  <a:pt x="122805" y="70437"/>
                </a:lnTo>
                <a:lnTo>
                  <a:pt x="156180" y="91313"/>
                </a:lnTo>
                <a:lnTo>
                  <a:pt x="177462" y="105643"/>
                </a:lnTo>
                <a:lnTo>
                  <a:pt x="229050" y="141885"/>
                </a:lnTo>
                <a:lnTo>
                  <a:pt x="250807" y="158408"/>
                </a:lnTo>
                <a:lnTo>
                  <a:pt x="269122" y="173233"/>
                </a:lnTo>
                <a:lnTo>
                  <a:pt x="285142" y="186926"/>
                </a:lnTo>
                <a:lnTo>
                  <a:pt x="297728" y="198913"/>
                </a:lnTo>
                <a:lnTo>
                  <a:pt x="308022" y="209761"/>
                </a:lnTo>
                <a:lnTo>
                  <a:pt x="316791" y="219851"/>
                </a:lnTo>
                <a:lnTo>
                  <a:pt x="324541" y="229435"/>
                </a:lnTo>
                <a:lnTo>
                  <a:pt x="331613" y="238682"/>
                </a:lnTo>
                <a:lnTo>
                  <a:pt x="338233" y="247704"/>
                </a:lnTo>
                <a:lnTo>
                  <a:pt x="343599" y="256576"/>
                </a:lnTo>
                <a:lnTo>
                  <a:pt x="348128" y="265348"/>
                </a:lnTo>
                <a:lnTo>
                  <a:pt x="352101" y="274054"/>
                </a:lnTo>
                <a:lnTo>
                  <a:pt x="354749" y="282716"/>
                </a:lnTo>
                <a:lnTo>
                  <a:pt x="356514" y="291347"/>
                </a:lnTo>
                <a:lnTo>
                  <a:pt x="357691" y="299959"/>
                </a:lnTo>
                <a:lnTo>
                  <a:pt x="357523" y="307605"/>
                </a:lnTo>
                <a:lnTo>
                  <a:pt x="356459" y="314608"/>
                </a:lnTo>
                <a:lnTo>
                  <a:pt x="354797" y="321181"/>
                </a:lnTo>
                <a:lnTo>
                  <a:pt x="352736" y="327469"/>
                </a:lnTo>
                <a:lnTo>
                  <a:pt x="347907" y="339534"/>
                </a:lnTo>
                <a:lnTo>
                  <a:pt x="342585" y="348707"/>
                </a:lnTo>
                <a:lnTo>
                  <a:pt x="339833" y="352487"/>
                </a:lnTo>
                <a:lnTo>
                  <a:pt x="329154" y="361766"/>
                </a:lnTo>
                <a:lnTo>
                  <a:pt x="322306" y="366908"/>
                </a:lnTo>
                <a:lnTo>
                  <a:pt x="315836" y="370335"/>
                </a:lnTo>
                <a:lnTo>
                  <a:pt x="309617" y="372620"/>
                </a:lnTo>
                <a:lnTo>
                  <a:pt x="303567" y="374144"/>
                </a:lnTo>
                <a:lnTo>
                  <a:pt x="296675" y="376112"/>
                </a:lnTo>
                <a:lnTo>
                  <a:pt x="281398" y="380839"/>
                </a:lnTo>
                <a:lnTo>
                  <a:pt x="256732" y="388855"/>
                </a:lnTo>
                <a:lnTo>
                  <a:pt x="245450" y="390682"/>
                </a:lnTo>
                <a:lnTo>
                  <a:pt x="232213" y="391900"/>
                </a:lnTo>
                <a:lnTo>
                  <a:pt x="206076" y="393253"/>
                </a:lnTo>
                <a:lnTo>
                  <a:pt x="171450" y="3943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44"/>
          <p:cNvSpPr/>
          <p:nvPr/>
        </p:nvSpPr>
        <p:spPr>
          <a:xfrm>
            <a:off x="-905827" y="5906452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45"/>
          <p:cNvSpPr/>
          <p:nvPr/>
        </p:nvSpPr>
        <p:spPr>
          <a:xfrm>
            <a:off x="109361" y="2734627"/>
            <a:ext cx="304977" cy="68581"/>
          </a:xfrm>
          <a:custGeom>
            <a:avLst/>
            <a:gdLst/>
            <a:ahLst/>
            <a:cxnLst/>
            <a:rect l="0" t="0" r="0" b="0"/>
            <a:pathLst>
              <a:path w="304977" h="68581">
                <a:moveTo>
                  <a:pt x="4938" y="68580"/>
                </a:moveTo>
                <a:lnTo>
                  <a:pt x="0" y="68580"/>
                </a:lnTo>
                <a:lnTo>
                  <a:pt x="8651" y="68580"/>
                </a:lnTo>
                <a:lnTo>
                  <a:pt x="11223" y="67628"/>
                </a:lnTo>
                <a:lnTo>
                  <a:pt x="13891" y="66040"/>
                </a:lnTo>
                <a:lnTo>
                  <a:pt x="16622" y="64029"/>
                </a:lnTo>
                <a:lnTo>
                  <a:pt x="22252" y="61736"/>
                </a:lnTo>
                <a:lnTo>
                  <a:pt x="29816" y="59255"/>
                </a:lnTo>
                <a:lnTo>
                  <a:pt x="38668" y="56648"/>
                </a:lnTo>
                <a:lnTo>
                  <a:pt x="46475" y="54911"/>
                </a:lnTo>
                <a:lnTo>
                  <a:pt x="53585" y="53752"/>
                </a:lnTo>
                <a:lnTo>
                  <a:pt x="60229" y="52980"/>
                </a:lnTo>
                <a:lnTo>
                  <a:pt x="67516" y="51513"/>
                </a:lnTo>
                <a:lnTo>
                  <a:pt x="75232" y="49582"/>
                </a:lnTo>
                <a:lnTo>
                  <a:pt x="83233" y="47342"/>
                </a:lnTo>
                <a:lnTo>
                  <a:pt x="93330" y="44896"/>
                </a:lnTo>
                <a:lnTo>
                  <a:pt x="152939" y="31324"/>
                </a:lnTo>
                <a:lnTo>
                  <a:pt x="164565" y="29455"/>
                </a:lnTo>
                <a:lnTo>
                  <a:pt x="176126" y="28209"/>
                </a:lnTo>
                <a:lnTo>
                  <a:pt x="187644" y="27379"/>
                </a:lnTo>
                <a:lnTo>
                  <a:pt x="197227" y="25873"/>
                </a:lnTo>
                <a:lnTo>
                  <a:pt x="205521" y="23916"/>
                </a:lnTo>
                <a:lnTo>
                  <a:pt x="212955" y="21659"/>
                </a:lnTo>
                <a:lnTo>
                  <a:pt x="218864" y="20154"/>
                </a:lnTo>
                <a:lnTo>
                  <a:pt x="227969" y="18482"/>
                </a:lnTo>
                <a:lnTo>
                  <a:pt x="235191" y="17739"/>
                </a:lnTo>
                <a:lnTo>
                  <a:pt x="238450" y="17541"/>
                </a:lnTo>
                <a:lnTo>
                  <a:pt x="242528" y="16457"/>
                </a:lnTo>
                <a:lnTo>
                  <a:pt x="247151" y="14781"/>
                </a:lnTo>
                <a:lnTo>
                  <a:pt x="259158" y="9799"/>
                </a:lnTo>
                <a:lnTo>
                  <a:pt x="265789" y="8936"/>
                </a:lnTo>
                <a:lnTo>
                  <a:pt x="269326" y="7862"/>
                </a:lnTo>
                <a:lnTo>
                  <a:pt x="273589" y="6194"/>
                </a:lnTo>
                <a:lnTo>
                  <a:pt x="278336" y="4129"/>
                </a:lnTo>
                <a:lnTo>
                  <a:pt x="282454" y="2753"/>
                </a:lnTo>
                <a:lnTo>
                  <a:pt x="289569" y="1224"/>
                </a:lnTo>
                <a:lnTo>
                  <a:pt x="295906" y="544"/>
                </a:lnTo>
                <a:lnTo>
                  <a:pt x="30497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46"/>
          <p:cNvSpPr/>
          <p:nvPr/>
        </p:nvSpPr>
        <p:spPr>
          <a:xfrm>
            <a:off x="474354" y="2554605"/>
            <a:ext cx="188586" cy="162698"/>
          </a:xfrm>
          <a:custGeom>
            <a:avLst/>
            <a:gdLst/>
            <a:ahLst/>
            <a:cxnLst/>
            <a:rect l="0" t="0" r="0" b="0"/>
            <a:pathLst>
              <a:path w="188586" h="162698">
                <a:moveTo>
                  <a:pt x="8563" y="0"/>
                </a:moveTo>
                <a:lnTo>
                  <a:pt x="8563" y="4551"/>
                </a:lnTo>
                <a:lnTo>
                  <a:pt x="9515" y="6844"/>
                </a:lnTo>
                <a:lnTo>
                  <a:pt x="11103" y="9325"/>
                </a:lnTo>
                <a:lnTo>
                  <a:pt x="15944" y="15600"/>
                </a:lnTo>
                <a:lnTo>
                  <a:pt x="15388" y="17067"/>
                </a:lnTo>
                <a:lnTo>
                  <a:pt x="12231" y="21238"/>
                </a:lnTo>
                <a:lnTo>
                  <a:pt x="11009" y="23683"/>
                </a:lnTo>
                <a:lnTo>
                  <a:pt x="10193" y="26266"/>
                </a:lnTo>
                <a:lnTo>
                  <a:pt x="9650" y="28941"/>
                </a:lnTo>
                <a:lnTo>
                  <a:pt x="9288" y="33581"/>
                </a:lnTo>
                <a:lnTo>
                  <a:pt x="9046" y="39532"/>
                </a:lnTo>
                <a:lnTo>
                  <a:pt x="8658" y="60514"/>
                </a:lnTo>
                <a:lnTo>
                  <a:pt x="8571" y="91735"/>
                </a:lnTo>
                <a:lnTo>
                  <a:pt x="7616" y="96399"/>
                </a:lnTo>
                <a:lnTo>
                  <a:pt x="6027" y="100461"/>
                </a:lnTo>
                <a:lnTo>
                  <a:pt x="4015" y="104121"/>
                </a:lnTo>
                <a:lnTo>
                  <a:pt x="2673" y="107514"/>
                </a:lnTo>
                <a:lnTo>
                  <a:pt x="1779" y="110728"/>
                </a:lnTo>
                <a:lnTo>
                  <a:pt x="1183" y="113824"/>
                </a:lnTo>
                <a:lnTo>
                  <a:pt x="785" y="116840"/>
                </a:lnTo>
                <a:lnTo>
                  <a:pt x="520" y="119803"/>
                </a:lnTo>
                <a:lnTo>
                  <a:pt x="344" y="122731"/>
                </a:lnTo>
                <a:lnTo>
                  <a:pt x="147" y="128525"/>
                </a:lnTo>
                <a:lnTo>
                  <a:pt x="37" y="139681"/>
                </a:lnTo>
                <a:lnTo>
                  <a:pt x="0" y="155967"/>
                </a:lnTo>
                <a:lnTo>
                  <a:pt x="949" y="158270"/>
                </a:lnTo>
                <a:lnTo>
                  <a:pt x="2535" y="159806"/>
                </a:lnTo>
                <a:lnTo>
                  <a:pt x="4544" y="160830"/>
                </a:lnTo>
                <a:lnTo>
                  <a:pt x="9317" y="161967"/>
                </a:lnTo>
                <a:lnTo>
                  <a:pt x="14613" y="162473"/>
                </a:lnTo>
                <a:lnTo>
                  <a:pt x="20142" y="162697"/>
                </a:lnTo>
                <a:lnTo>
                  <a:pt x="24855" y="161805"/>
                </a:lnTo>
                <a:lnTo>
                  <a:pt x="30854" y="160257"/>
                </a:lnTo>
                <a:lnTo>
                  <a:pt x="37711" y="158273"/>
                </a:lnTo>
                <a:lnTo>
                  <a:pt x="44188" y="155998"/>
                </a:lnTo>
                <a:lnTo>
                  <a:pt x="50410" y="153528"/>
                </a:lnTo>
                <a:lnTo>
                  <a:pt x="56464" y="150930"/>
                </a:lnTo>
                <a:lnTo>
                  <a:pt x="61452" y="149197"/>
                </a:lnTo>
                <a:lnTo>
                  <a:pt x="65730" y="148042"/>
                </a:lnTo>
                <a:lnTo>
                  <a:pt x="69534" y="147272"/>
                </a:lnTo>
                <a:lnTo>
                  <a:pt x="80643" y="143901"/>
                </a:lnTo>
                <a:lnTo>
                  <a:pt x="115846" y="132536"/>
                </a:lnTo>
                <a:lnTo>
                  <a:pt x="130567" y="128362"/>
                </a:lnTo>
                <a:lnTo>
                  <a:pt x="142287" y="125580"/>
                </a:lnTo>
                <a:lnTo>
                  <a:pt x="152005" y="123724"/>
                </a:lnTo>
                <a:lnTo>
                  <a:pt x="158483" y="121535"/>
                </a:lnTo>
                <a:lnTo>
                  <a:pt x="162802" y="119124"/>
                </a:lnTo>
                <a:lnTo>
                  <a:pt x="165682" y="116563"/>
                </a:lnTo>
                <a:lnTo>
                  <a:pt x="168554" y="114856"/>
                </a:lnTo>
                <a:lnTo>
                  <a:pt x="174285" y="112959"/>
                </a:lnTo>
                <a:lnTo>
                  <a:pt x="180007" y="109576"/>
                </a:lnTo>
                <a:lnTo>
                  <a:pt x="188585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47"/>
          <p:cNvSpPr/>
          <p:nvPr/>
        </p:nvSpPr>
        <p:spPr>
          <a:xfrm>
            <a:off x="620077" y="2560720"/>
            <a:ext cx="8573" cy="353931"/>
          </a:xfrm>
          <a:custGeom>
            <a:avLst/>
            <a:gdLst/>
            <a:ahLst/>
            <a:cxnLst/>
            <a:rect l="0" t="0" r="0" b="0"/>
            <a:pathLst>
              <a:path w="8573" h="353931">
                <a:moveTo>
                  <a:pt x="8572" y="11030"/>
                </a:moveTo>
                <a:lnTo>
                  <a:pt x="4022" y="1928"/>
                </a:lnTo>
                <a:lnTo>
                  <a:pt x="2681" y="199"/>
                </a:lnTo>
                <a:lnTo>
                  <a:pt x="1787" y="0"/>
                </a:lnTo>
                <a:lnTo>
                  <a:pt x="1192" y="818"/>
                </a:lnTo>
                <a:lnTo>
                  <a:pt x="1747" y="3270"/>
                </a:lnTo>
                <a:lnTo>
                  <a:pt x="3070" y="6809"/>
                </a:lnTo>
                <a:lnTo>
                  <a:pt x="4904" y="11073"/>
                </a:lnTo>
                <a:lnTo>
                  <a:pt x="6127" y="14869"/>
                </a:lnTo>
                <a:lnTo>
                  <a:pt x="6942" y="18352"/>
                </a:lnTo>
                <a:lnTo>
                  <a:pt x="7485" y="21626"/>
                </a:lnTo>
                <a:lnTo>
                  <a:pt x="7848" y="25714"/>
                </a:lnTo>
                <a:lnTo>
                  <a:pt x="8089" y="30344"/>
                </a:lnTo>
                <a:lnTo>
                  <a:pt x="8429" y="43422"/>
                </a:lnTo>
                <a:lnTo>
                  <a:pt x="8572" y="351817"/>
                </a:lnTo>
                <a:lnTo>
                  <a:pt x="7620" y="352521"/>
                </a:lnTo>
                <a:lnTo>
                  <a:pt x="6032" y="352991"/>
                </a:lnTo>
                <a:lnTo>
                  <a:pt x="0" y="3539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48"/>
          <p:cNvSpPr/>
          <p:nvPr/>
        </p:nvSpPr>
        <p:spPr>
          <a:xfrm>
            <a:off x="1040129" y="2487614"/>
            <a:ext cx="243678" cy="262710"/>
          </a:xfrm>
          <a:custGeom>
            <a:avLst/>
            <a:gdLst/>
            <a:ahLst/>
            <a:cxnLst/>
            <a:rect l="0" t="0" r="0" b="0"/>
            <a:pathLst>
              <a:path w="243678" h="262710">
                <a:moveTo>
                  <a:pt x="0" y="58418"/>
                </a:moveTo>
                <a:lnTo>
                  <a:pt x="19313" y="39105"/>
                </a:lnTo>
                <a:lnTo>
                  <a:pt x="23353" y="36018"/>
                </a:lnTo>
                <a:lnTo>
                  <a:pt x="27951" y="33007"/>
                </a:lnTo>
                <a:lnTo>
                  <a:pt x="32922" y="30048"/>
                </a:lnTo>
                <a:lnTo>
                  <a:pt x="37188" y="27122"/>
                </a:lnTo>
                <a:lnTo>
                  <a:pt x="44468" y="21331"/>
                </a:lnTo>
                <a:lnTo>
                  <a:pt x="48696" y="19406"/>
                </a:lnTo>
                <a:lnTo>
                  <a:pt x="53419" y="18122"/>
                </a:lnTo>
                <a:lnTo>
                  <a:pt x="58473" y="17267"/>
                </a:lnTo>
                <a:lnTo>
                  <a:pt x="63747" y="15744"/>
                </a:lnTo>
                <a:lnTo>
                  <a:pt x="69168" y="13776"/>
                </a:lnTo>
                <a:lnTo>
                  <a:pt x="74687" y="11512"/>
                </a:lnTo>
                <a:lnTo>
                  <a:pt x="84082" y="9050"/>
                </a:lnTo>
                <a:lnTo>
                  <a:pt x="96060" y="6456"/>
                </a:lnTo>
                <a:lnTo>
                  <a:pt x="109760" y="3774"/>
                </a:lnTo>
                <a:lnTo>
                  <a:pt x="119846" y="1986"/>
                </a:lnTo>
                <a:lnTo>
                  <a:pt x="127522" y="794"/>
                </a:lnTo>
                <a:lnTo>
                  <a:pt x="133593" y="0"/>
                </a:lnTo>
                <a:lnTo>
                  <a:pt x="139544" y="423"/>
                </a:lnTo>
                <a:lnTo>
                  <a:pt x="145417" y="1657"/>
                </a:lnTo>
                <a:lnTo>
                  <a:pt x="151237" y="3432"/>
                </a:lnTo>
                <a:lnTo>
                  <a:pt x="156070" y="4616"/>
                </a:lnTo>
                <a:lnTo>
                  <a:pt x="160244" y="5405"/>
                </a:lnTo>
                <a:lnTo>
                  <a:pt x="163980" y="5931"/>
                </a:lnTo>
                <a:lnTo>
                  <a:pt x="167422" y="7234"/>
                </a:lnTo>
                <a:lnTo>
                  <a:pt x="173788" y="11222"/>
                </a:lnTo>
                <a:lnTo>
                  <a:pt x="178175" y="14272"/>
                </a:lnTo>
                <a:lnTo>
                  <a:pt x="177839" y="15652"/>
                </a:lnTo>
                <a:lnTo>
                  <a:pt x="172814" y="23098"/>
                </a:lnTo>
                <a:lnTo>
                  <a:pt x="170455" y="27252"/>
                </a:lnTo>
                <a:lnTo>
                  <a:pt x="167929" y="31925"/>
                </a:lnTo>
                <a:lnTo>
                  <a:pt x="162583" y="39659"/>
                </a:lnTo>
                <a:lnTo>
                  <a:pt x="157032" y="46270"/>
                </a:lnTo>
                <a:lnTo>
                  <a:pt x="151390" y="52384"/>
                </a:lnTo>
                <a:lnTo>
                  <a:pt x="147599" y="55348"/>
                </a:lnTo>
                <a:lnTo>
                  <a:pt x="143167" y="58276"/>
                </a:lnTo>
                <a:lnTo>
                  <a:pt x="138307" y="61181"/>
                </a:lnTo>
                <a:lnTo>
                  <a:pt x="134115" y="64070"/>
                </a:lnTo>
                <a:lnTo>
                  <a:pt x="126917" y="69820"/>
                </a:lnTo>
                <a:lnTo>
                  <a:pt x="122711" y="72687"/>
                </a:lnTo>
                <a:lnTo>
                  <a:pt x="118003" y="75551"/>
                </a:lnTo>
                <a:lnTo>
                  <a:pt x="112959" y="78412"/>
                </a:lnTo>
                <a:lnTo>
                  <a:pt x="108643" y="81272"/>
                </a:lnTo>
                <a:lnTo>
                  <a:pt x="101309" y="86991"/>
                </a:lnTo>
                <a:lnTo>
                  <a:pt x="96114" y="89849"/>
                </a:lnTo>
                <a:lnTo>
                  <a:pt x="89794" y="92707"/>
                </a:lnTo>
                <a:lnTo>
                  <a:pt x="82723" y="95565"/>
                </a:lnTo>
                <a:lnTo>
                  <a:pt x="78961" y="97470"/>
                </a:lnTo>
                <a:lnTo>
                  <a:pt x="77406" y="98740"/>
                </a:lnTo>
                <a:lnTo>
                  <a:pt x="77322" y="99587"/>
                </a:lnTo>
                <a:lnTo>
                  <a:pt x="78218" y="100151"/>
                </a:lnTo>
                <a:lnTo>
                  <a:pt x="81754" y="100779"/>
                </a:lnTo>
                <a:lnTo>
                  <a:pt x="89040" y="98518"/>
                </a:lnTo>
                <a:lnTo>
                  <a:pt x="93650" y="96581"/>
                </a:lnTo>
                <a:lnTo>
                  <a:pt x="103391" y="95290"/>
                </a:lnTo>
                <a:lnTo>
                  <a:pt x="116553" y="94429"/>
                </a:lnTo>
                <a:lnTo>
                  <a:pt x="145146" y="93473"/>
                </a:lnTo>
                <a:lnTo>
                  <a:pt x="167380" y="93048"/>
                </a:lnTo>
                <a:lnTo>
                  <a:pt x="175404" y="93887"/>
                </a:lnTo>
                <a:lnTo>
                  <a:pt x="181706" y="95399"/>
                </a:lnTo>
                <a:lnTo>
                  <a:pt x="186860" y="97360"/>
                </a:lnTo>
                <a:lnTo>
                  <a:pt x="200207" y="102078"/>
                </a:lnTo>
                <a:lnTo>
                  <a:pt x="207766" y="104670"/>
                </a:lnTo>
                <a:lnTo>
                  <a:pt x="213759" y="107350"/>
                </a:lnTo>
                <a:lnTo>
                  <a:pt x="218706" y="110089"/>
                </a:lnTo>
                <a:lnTo>
                  <a:pt x="222957" y="112868"/>
                </a:lnTo>
                <a:lnTo>
                  <a:pt x="230220" y="118496"/>
                </a:lnTo>
                <a:lnTo>
                  <a:pt x="233490" y="121330"/>
                </a:lnTo>
                <a:lnTo>
                  <a:pt x="236623" y="126077"/>
                </a:lnTo>
                <a:lnTo>
                  <a:pt x="239664" y="132099"/>
                </a:lnTo>
                <a:lnTo>
                  <a:pt x="242643" y="138971"/>
                </a:lnTo>
                <a:lnTo>
                  <a:pt x="243677" y="144505"/>
                </a:lnTo>
                <a:lnTo>
                  <a:pt x="243414" y="149147"/>
                </a:lnTo>
                <a:lnTo>
                  <a:pt x="242286" y="153194"/>
                </a:lnTo>
                <a:lnTo>
                  <a:pt x="241534" y="157797"/>
                </a:lnTo>
                <a:lnTo>
                  <a:pt x="241033" y="162771"/>
                </a:lnTo>
                <a:lnTo>
                  <a:pt x="240699" y="167992"/>
                </a:lnTo>
                <a:lnTo>
                  <a:pt x="239523" y="172425"/>
                </a:lnTo>
                <a:lnTo>
                  <a:pt x="235678" y="179890"/>
                </a:lnTo>
                <a:lnTo>
                  <a:pt x="232366" y="184167"/>
                </a:lnTo>
                <a:lnTo>
                  <a:pt x="228253" y="188923"/>
                </a:lnTo>
                <a:lnTo>
                  <a:pt x="223607" y="193999"/>
                </a:lnTo>
                <a:lnTo>
                  <a:pt x="217651" y="199288"/>
                </a:lnTo>
                <a:lnTo>
                  <a:pt x="210824" y="204719"/>
                </a:lnTo>
                <a:lnTo>
                  <a:pt x="203414" y="210244"/>
                </a:lnTo>
                <a:lnTo>
                  <a:pt x="195617" y="214881"/>
                </a:lnTo>
                <a:lnTo>
                  <a:pt x="187562" y="218924"/>
                </a:lnTo>
                <a:lnTo>
                  <a:pt x="171943" y="225956"/>
                </a:lnTo>
                <a:lnTo>
                  <a:pt x="158652" y="232257"/>
                </a:lnTo>
                <a:lnTo>
                  <a:pt x="131357" y="245710"/>
                </a:lnTo>
                <a:lnTo>
                  <a:pt x="122814" y="249002"/>
                </a:lnTo>
                <a:lnTo>
                  <a:pt x="115214" y="251196"/>
                </a:lnTo>
                <a:lnTo>
                  <a:pt x="108242" y="252659"/>
                </a:lnTo>
                <a:lnTo>
                  <a:pt x="102641" y="254587"/>
                </a:lnTo>
                <a:lnTo>
                  <a:pt x="97955" y="256825"/>
                </a:lnTo>
                <a:lnTo>
                  <a:pt x="93879" y="259269"/>
                </a:lnTo>
                <a:lnTo>
                  <a:pt x="89256" y="260899"/>
                </a:lnTo>
                <a:lnTo>
                  <a:pt x="84269" y="261985"/>
                </a:lnTo>
                <a:lnTo>
                  <a:pt x="79039" y="262709"/>
                </a:lnTo>
                <a:lnTo>
                  <a:pt x="73648" y="262240"/>
                </a:lnTo>
                <a:lnTo>
                  <a:pt x="68149" y="260974"/>
                </a:lnTo>
                <a:lnTo>
                  <a:pt x="62578" y="259178"/>
                </a:lnTo>
                <a:lnTo>
                  <a:pt x="56959" y="257981"/>
                </a:lnTo>
                <a:lnTo>
                  <a:pt x="51308" y="257182"/>
                </a:lnTo>
                <a:lnTo>
                  <a:pt x="45635" y="256650"/>
                </a:lnTo>
                <a:lnTo>
                  <a:pt x="42806" y="255343"/>
                </a:lnTo>
                <a:lnTo>
                  <a:pt x="41873" y="253519"/>
                </a:lnTo>
                <a:lnTo>
                  <a:pt x="42863" y="2470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49"/>
          <p:cNvSpPr/>
          <p:nvPr/>
        </p:nvSpPr>
        <p:spPr>
          <a:xfrm>
            <a:off x="1314888" y="2408872"/>
            <a:ext cx="136722" cy="325756"/>
          </a:xfrm>
          <a:custGeom>
            <a:avLst/>
            <a:gdLst/>
            <a:ahLst/>
            <a:cxnLst/>
            <a:rect l="0" t="0" r="0" b="0"/>
            <a:pathLst>
              <a:path w="136722" h="325756">
                <a:moveTo>
                  <a:pt x="102431" y="0"/>
                </a:moveTo>
                <a:lnTo>
                  <a:pt x="93330" y="0"/>
                </a:lnTo>
                <a:lnTo>
                  <a:pt x="90649" y="953"/>
                </a:lnTo>
                <a:lnTo>
                  <a:pt x="88861" y="2540"/>
                </a:lnTo>
                <a:lnTo>
                  <a:pt x="87670" y="4551"/>
                </a:lnTo>
                <a:lnTo>
                  <a:pt x="84970" y="7797"/>
                </a:lnTo>
                <a:lnTo>
                  <a:pt x="81266" y="11865"/>
                </a:lnTo>
                <a:lnTo>
                  <a:pt x="76891" y="16483"/>
                </a:lnTo>
                <a:lnTo>
                  <a:pt x="72069" y="20514"/>
                </a:lnTo>
                <a:lnTo>
                  <a:pt x="66950" y="24153"/>
                </a:lnTo>
                <a:lnTo>
                  <a:pt x="61632" y="27532"/>
                </a:lnTo>
                <a:lnTo>
                  <a:pt x="57134" y="31690"/>
                </a:lnTo>
                <a:lnTo>
                  <a:pt x="53184" y="36366"/>
                </a:lnTo>
                <a:lnTo>
                  <a:pt x="49597" y="41389"/>
                </a:lnTo>
                <a:lnTo>
                  <a:pt x="35447" y="62111"/>
                </a:lnTo>
                <a:lnTo>
                  <a:pt x="30153" y="72840"/>
                </a:lnTo>
                <a:lnTo>
                  <a:pt x="24718" y="85708"/>
                </a:lnTo>
                <a:lnTo>
                  <a:pt x="19190" y="100001"/>
                </a:lnTo>
                <a:lnTo>
                  <a:pt x="15505" y="114292"/>
                </a:lnTo>
                <a:lnTo>
                  <a:pt x="13048" y="128582"/>
                </a:lnTo>
                <a:lnTo>
                  <a:pt x="11410" y="142872"/>
                </a:lnTo>
                <a:lnTo>
                  <a:pt x="9365" y="154303"/>
                </a:lnTo>
                <a:lnTo>
                  <a:pt x="7050" y="163828"/>
                </a:lnTo>
                <a:lnTo>
                  <a:pt x="4554" y="172084"/>
                </a:lnTo>
                <a:lnTo>
                  <a:pt x="2890" y="182350"/>
                </a:lnTo>
                <a:lnTo>
                  <a:pt x="1780" y="193957"/>
                </a:lnTo>
                <a:lnTo>
                  <a:pt x="1041" y="206457"/>
                </a:lnTo>
                <a:lnTo>
                  <a:pt x="219" y="227966"/>
                </a:lnTo>
                <a:lnTo>
                  <a:pt x="0" y="237702"/>
                </a:lnTo>
                <a:lnTo>
                  <a:pt x="806" y="247051"/>
                </a:lnTo>
                <a:lnTo>
                  <a:pt x="2296" y="256141"/>
                </a:lnTo>
                <a:lnTo>
                  <a:pt x="4242" y="265058"/>
                </a:lnTo>
                <a:lnTo>
                  <a:pt x="7444" y="272908"/>
                </a:lnTo>
                <a:lnTo>
                  <a:pt x="11484" y="280046"/>
                </a:lnTo>
                <a:lnTo>
                  <a:pt x="16082" y="286710"/>
                </a:lnTo>
                <a:lnTo>
                  <a:pt x="20100" y="291152"/>
                </a:lnTo>
                <a:lnTo>
                  <a:pt x="23732" y="294114"/>
                </a:lnTo>
                <a:lnTo>
                  <a:pt x="27105" y="296089"/>
                </a:lnTo>
                <a:lnTo>
                  <a:pt x="31259" y="299310"/>
                </a:lnTo>
                <a:lnTo>
                  <a:pt x="35933" y="303363"/>
                </a:lnTo>
                <a:lnTo>
                  <a:pt x="40954" y="307969"/>
                </a:lnTo>
                <a:lnTo>
                  <a:pt x="46207" y="311040"/>
                </a:lnTo>
                <a:lnTo>
                  <a:pt x="51613" y="313088"/>
                </a:lnTo>
                <a:lnTo>
                  <a:pt x="57123" y="314453"/>
                </a:lnTo>
                <a:lnTo>
                  <a:pt x="61748" y="315363"/>
                </a:lnTo>
                <a:lnTo>
                  <a:pt x="65784" y="315969"/>
                </a:lnTo>
                <a:lnTo>
                  <a:pt x="69427" y="316374"/>
                </a:lnTo>
                <a:lnTo>
                  <a:pt x="72809" y="316643"/>
                </a:lnTo>
                <a:lnTo>
                  <a:pt x="76015" y="316823"/>
                </a:lnTo>
                <a:lnTo>
                  <a:pt x="79106" y="316943"/>
                </a:lnTo>
                <a:lnTo>
                  <a:pt x="84976" y="317975"/>
                </a:lnTo>
                <a:lnTo>
                  <a:pt x="92699" y="319616"/>
                </a:lnTo>
                <a:lnTo>
                  <a:pt x="136721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50"/>
          <p:cNvSpPr/>
          <p:nvPr/>
        </p:nvSpPr>
        <p:spPr>
          <a:xfrm>
            <a:off x="1400174" y="2580322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16483" y="17145"/>
                </a:lnTo>
                <a:lnTo>
                  <a:pt x="20514" y="16192"/>
                </a:lnTo>
                <a:lnTo>
                  <a:pt x="24153" y="14605"/>
                </a:lnTo>
                <a:lnTo>
                  <a:pt x="27532" y="12594"/>
                </a:lnTo>
                <a:lnTo>
                  <a:pt x="32643" y="11254"/>
                </a:lnTo>
                <a:lnTo>
                  <a:pt x="38907" y="10360"/>
                </a:lnTo>
                <a:lnTo>
                  <a:pt x="45941" y="9764"/>
                </a:lnTo>
                <a:lnTo>
                  <a:pt x="53487" y="9367"/>
                </a:lnTo>
                <a:lnTo>
                  <a:pt x="69492" y="8925"/>
                </a:lnTo>
                <a:lnTo>
                  <a:pt x="77761" y="7855"/>
                </a:lnTo>
                <a:lnTo>
                  <a:pt x="86131" y="6190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51"/>
          <p:cNvSpPr/>
          <p:nvPr/>
        </p:nvSpPr>
        <p:spPr>
          <a:xfrm>
            <a:off x="1565434" y="2460307"/>
            <a:ext cx="151924" cy="68423"/>
          </a:xfrm>
          <a:custGeom>
            <a:avLst/>
            <a:gdLst/>
            <a:ahLst/>
            <a:cxnLst/>
            <a:rect l="0" t="0" r="0" b="0"/>
            <a:pathLst>
              <a:path w="151924" h="68423">
                <a:moveTo>
                  <a:pt x="6190" y="0"/>
                </a:moveTo>
                <a:lnTo>
                  <a:pt x="13571" y="0"/>
                </a:lnTo>
                <a:lnTo>
                  <a:pt x="13969" y="953"/>
                </a:lnTo>
                <a:lnTo>
                  <a:pt x="14233" y="2540"/>
                </a:lnTo>
                <a:lnTo>
                  <a:pt x="14410" y="4551"/>
                </a:lnTo>
                <a:lnTo>
                  <a:pt x="14528" y="6844"/>
                </a:lnTo>
                <a:lnTo>
                  <a:pt x="14658" y="11932"/>
                </a:lnTo>
                <a:lnTo>
                  <a:pt x="14754" y="28619"/>
                </a:lnTo>
                <a:lnTo>
                  <a:pt x="12852" y="32414"/>
                </a:lnTo>
                <a:lnTo>
                  <a:pt x="9679" y="36850"/>
                </a:lnTo>
                <a:lnTo>
                  <a:pt x="5659" y="41711"/>
                </a:lnTo>
                <a:lnTo>
                  <a:pt x="2978" y="45905"/>
                </a:lnTo>
                <a:lnTo>
                  <a:pt x="1192" y="49653"/>
                </a:lnTo>
                <a:lnTo>
                  <a:pt x="0" y="53105"/>
                </a:lnTo>
                <a:lnTo>
                  <a:pt x="159" y="56358"/>
                </a:lnTo>
                <a:lnTo>
                  <a:pt x="1217" y="59480"/>
                </a:lnTo>
                <a:lnTo>
                  <a:pt x="2875" y="62513"/>
                </a:lnTo>
                <a:lnTo>
                  <a:pt x="4932" y="64535"/>
                </a:lnTo>
                <a:lnTo>
                  <a:pt x="7257" y="65884"/>
                </a:lnTo>
                <a:lnTo>
                  <a:pt x="9759" y="66782"/>
                </a:lnTo>
                <a:lnTo>
                  <a:pt x="13332" y="67382"/>
                </a:lnTo>
                <a:lnTo>
                  <a:pt x="17619" y="67781"/>
                </a:lnTo>
                <a:lnTo>
                  <a:pt x="22382" y="68048"/>
                </a:lnTo>
                <a:lnTo>
                  <a:pt x="56390" y="68422"/>
                </a:lnTo>
                <a:lnTo>
                  <a:pt x="70137" y="67522"/>
                </a:lnTo>
                <a:lnTo>
                  <a:pt x="84064" y="65970"/>
                </a:lnTo>
                <a:lnTo>
                  <a:pt x="98111" y="63982"/>
                </a:lnTo>
                <a:lnTo>
                  <a:pt x="109381" y="62657"/>
                </a:lnTo>
                <a:lnTo>
                  <a:pt x="118799" y="61774"/>
                </a:lnTo>
                <a:lnTo>
                  <a:pt x="151923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52"/>
          <p:cNvSpPr/>
          <p:nvPr/>
        </p:nvSpPr>
        <p:spPr>
          <a:xfrm>
            <a:off x="1700212" y="2460307"/>
            <a:ext cx="8573" cy="240031"/>
          </a:xfrm>
          <a:custGeom>
            <a:avLst/>
            <a:gdLst/>
            <a:ahLst/>
            <a:cxnLst/>
            <a:rect l="0" t="0" r="0" b="0"/>
            <a:pathLst>
              <a:path w="8573" h="240031">
                <a:moveTo>
                  <a:pt x="0" y="0"/>
                </a:moveTo>
                <a:lnTo>
                  <a:pt x="0" y="229595"/>
                </a:lnTo>
                <a:lnTo>
                  <a:pt x="8572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53"/>
          <p:cNvSpPr/>
          <p:nvPr/>
        </p:nvSpPr>
        <p:spPr>
          <a:xfrm>
            <a:off x="1732961" y="2400300"/>
            <a:ext cx="137321" cy="353691"/>
          </a:xfrm>
          <a:custGeom>
            <a:avLst/>
            <a:gdLst/>
            <a:ahLst/>
            <a:cxnLst/>
            <a:rect l="0" t="0" r="0" b="0"/>
            <a:pathLst>
              <a:path w="137321" h="353691">
                <a:moveTo>
                  <a:pt x="10114" y="0"/>
                </a:moveTo>
                <a:lnTo>
                  <a:pt x="19215" y="0"/>
                </a:lnTo>
                <a:lnTo>
                  <a:pt x="22849" y="952"/>
                </a:lnTo>
                <a:lnTo>
                  <a:pt x="26224" y="2539"/>
                </a:lnTo>
                <a:lnTo>
                  <a:pt x="29426" y="4551"/>
                </a:lnTo>
                <a:lnTo>
                  <a:pt x="33466" y="7796"/>
                </a:lnTo>
                <a:lnTo>
                  <a:pt x="38064" y="11865"/>
                </a:lnTo>
                <a:lnTo>
                  <a:pt x="47301" y="20513"/>
                </a:lnTo>
                <a:lnTo>
                  <a:pt x="60992" y="33826"/>
                </a:lnTo>
                <a:lnTo>
                  <a:pt x="64035" y="36838"/>
                </a:lnTo>
                <a:lnTo>
                  <a:pt x="82656" y="57965"/>
                </a:lnTo>
                <a:lnTo>
                  <a:pt x="95623" y="72933"/>
                </a:lnTo>
                <a:lnTo>
                  <a:pt x="106172" y="88627"/>
                </a:lnTo>
                <a:lnTo>
                  <a:pt x="115110" y="104804"/>
                </a:lnTo>
                <a:lnTo>
                  <a:pt x="122974" y="121304"/>
                </a:lnTo>
                <a:lnTo>
                  <a:pt x="128216" y="136115"/>
                </a:lnTo>
                <a:lnTo>
                  <a:pt x="131711" y="149798"/>
                </a:lnTo>
                <a:lnTo>
                  <a:pt x="134041" y="162730"/>
                </a:lnTo>
                <a:lnTo>
                  <a:pt x="135594" y="175161"/>
                </a:lnTo>
                <a:lnTo>
                  <a:pt x="136630" y="187259"/>
                </a:lnTo>
                <a:lnTo>
                  <a:pt x="137320" y="199134"/>
                </a:lnTo>
                <a:lnTo>
                  <a:pt x="136828" y="208956"/>
                </a:lnTo>
                <a:lnTo>
                  <a:pt x="135548" y="217409"/>
                </a:lnTo>
                <a:lnTo>
                  <a:pt x="133741" y="224949"/>
                </a:lnTo>
                <a:lnTo>
                  <a:pt x="127775" y="234738"/>
                </a:lnTo>
                <a:lnTo>
                  <a:pt x="119034" y="246027"/>
                </a:lnTo>
                <a:lnTo>
                  <a:pt x="108445" y="258316"/>
                </a:lnTo>
                <a:lnTo>
                  <a:pt x="91599" y="277049"/>
                </a:lnTo>
                <a:lnTo>
                  <a:pt x="84439" y="284712"/>
                </a:lnTo>
                <a:lnTo>
                  <a:pt x="77762" y="290773"/>
                </a:lnTo>
                <a:lnTo>
                  <a:pt x="71405" y="295766"/>
                </a:lnTo>
                <a:lnTo>
                  <a:pt x="65262" y="300047"/>
                </a:lnTo>
                <a:lnTo>
                  <a:pt x="60214" y="304806"/>
                </a:lnTo>
                <a:lnTo>
                  <a:pt x="55896" y="309884"/>
                </a:lnTo>
                <a:lnTo>
                  <a:pt x="52066" y="315174"/>
                </a:lnTo>
                <a:lnTo>
                  <a:pt x="48559" y="319653"/>
                </a:lnTo>
                <a:lnTo>
                  <a:pt x="45269" y="323592"/>
                </a:lnTo>
                <a:lnTo>
                  <a:pt x="42123" y="327170"/>
                </a:lnTo>
                <a:lnTo>
                  <a:pt x="38121" y="330509"/>
                </a:lnTo>
                <a:lnTo>
                  <a:pt x="33547" y="333686"/>
                </a:lnTo>
                <a:lnTo>
                  <a:pt x="28593" y="336757"/>
                </a:lnTo>
                <a:lnTo>
                  <a:pt x="24339" y="338805"/>
                </a:lnTo>
                <a:lnTo>
                  <a:pt x="20549" y="340170"/>
                </a:lnTo>
                <a:lnTo>
                  <a:pt x="17071" y="341080"/>
                </a:lnTo>
                <a:lnTo>
                  <a:pt x="12846" y="343591"/>
                </a:lnTo>
                <a:lnTo>
                  <a:pt x="8126" y="347171"/>
                </a:lnTo>
                <a:lnTo>
                  <a:pt x="3073" y="351462"/>
                </a:lnTo>
                <a:lnTo>
                  <a:pt x="657" y="353370"/>
                </a:lnTo>
                <a:lnTo>
                  <a:pt x="0" y="353690"/>
                </a:lnTo>
                <a:lnTo>
                  <a:pt x="1541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54"/>
          <p:cNvSpPr/>
          <p:nvPr/>
        </p:nvSpPr>
        <p:spPr>
          <a:xfrm>
            <a:off x="1905952" y="2511742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13652" y="29739"/>
                </a:lnTo>
                <a:lnTo>
                  <a:pt x="19579" y="28399"/>
                </a:lnTo>
                <a:lnTo>
                  <a:pt x="25435" y="27505"/>
                </a:lnTo>
                <a:lnTo>
                  <a:pt x="31244" y="26909"/>
                </a:lnTo>
                <a:lnTo>
                  <a:pt x="98581" y="21520"/>
                </a:lnTo>
                <a:lnTo>
                  <a:pt x="120013" y="19109"/>
                </a:lnTo>
                <a:lnTo>
                  <a:pt x="137159" y="16549"/>
                </a:lnTo>
                <a:lnTo>
                  <a:pt x="151447" y="13891"/>
                </a:lnTo>
                <a:lnTo>
                  <a:pt x="161924" y="12118"/>
                </a:lnTo>
                <a:lnTo>
                  <a:pt x="169862" y="10936"/>
                </a:lnTo>
                <a:lnTo>
                  <a:pt x="176106" y="10148"/>
                </a:lnTo>
                <a:lnTo>
                  <a:pt x="185032" y="867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55"/>
          <p:cNvSpPr/>
          <p:nvPr/>
        </p:nvSpPr>
        <p:spPr>
          <a:xfrm>
            <a:off x="1983104" y="2468880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0" y="4551"/>
                </a:lnTo>
                <a:lnTo>
                  <a:pt x="953" y="7796"/>
                </a:lnTo>
                <a:lnTo>
                  <a:pt x="2540" y="11865"/>
                </a:lnTo>
                <a:lnTo>
                  <a:pt x="4552" y="16482"/>
                </a:lnTo>
                <a:lnTo>
                  <a:pt x="5892" y="20513"/>
                </a:lnTo>
                <a:lnTo>
                  <a:pt x="6786" y="24153"/>
                </a:lnTo>
                <a:lnTo>
                  <a:pt x="7381" y="27532"/>
                </a:lnTo>
                <a:lnTo>
                  <a:pt x="7779" y="30737"/>
                </a:lnTo>
                <a:lnTo>
                  <a:pt x="8043" y="33826"/>
                </a:lnTo>
                <a:lnTo>
                  <a:pt x="8220" y="36838"/>
                </a:lnTo>
                <a:lnTo>
                  <a:pt x="9290" y="43609"/>
                </a:lnTo>
                <a:lnTo>
                  <a:pt x="14395" y="72081"/>
                </a:lnTo>
                <a:lnTo>
                  <a:pt x="15312" y="78534"/>
                </a:lnTo>
                <a:lnTo>
                  <a:pt x="15923" y="83789"/>
                </a:lnTo>
                <a:lnTo>
                  <a:pt x="17283" y="91101"/>
                </a:lnTo>
                <a:lnTo>
                  <a:pt x="21334" y="109387"/>
                </a:lnTo>
                <a:lnTo>
                  <a:pt x="22796" y="117692"/>
                </a:lnTo>
                <a:lnTo>
                  <a:pt x="23770" y="125134"/>
                </a:lnTo>
                <a:lnTo>
                  <a:pt x="24419" y="132000"/>
                </a:lnTo>
                <a:lnTo>
                  <a:pt x="24852" y="137530"/>
                </a:lnTo>
                <a:lnTo>
                  <a:pt x="25141" y="142169"/>
                </a:lnTo>
                <a:lnTo>
                  <a:pt x="25333" y="146214"/>
                </a:lnTo>
                <a:lnTo>
                  <a:pt x="26414" y="150816"/>
                </a:lnTo>
                <a:lnTo>
                  <a:pt x="28087" y="155789"/>
                </a:lnTo>
                <a:lnTo>
                  <a:pt x="30155" y="161009"/>
                </a:lnTo>
                <a:lnTo>
                  <a:pt x="32486" y="165442"/>
                </a:lnTo>
                <a:lnTo>
                  <a:pt x="34992" y="169349"/>
                </a:lnTo>
                <a:lnTo>
                  <a:pt x="37616" y="172907"/>
                </a:lnTo>
                <a:lnTo>
                  <a:pt x="39365" y="176231"/>
                </a:lnTo>
                <a:lnTo>
                  <a:pt x="40531" y="179400"/>
                </a:lnTo>
                <a:lnTo>
                  <a:pt x="42863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56"/>
          <p:cNvSpPr/>
          <p:nvPr/>
        </p:nvSpPr>
        <p:spPr>
          <a:xfrm>
            <a:off x="1974532" y="2443705"/>
            <a:ext cx="307032" cy="389781"/>
          </a:xfrm>
          <a:custGeom>
            <a:avLst/>
            <a:gdLst/>
            <a:ahLst/>
            <a:cxnLst/>
            <a:rect l="0" t="0" r="0" b="0"/>
            <a:pathLst>
              <a:path w="307032" h="389781">
                <a:moveTo>
                  <a:pt x="145732" y="16602"/>
                </a:moveTo>
                <a:lnTo>
                  <a:pt x="145732" y="104948"/>
                </a:lnTo>
                <a:lnTo>
                  <a:pt x="146685" y="114552"/>
                </a:lnTo>
                <a:lnTo>
                  <a:pt x="148272" y="122859"/>
                </a:lnTo>
                <a:lnTo>
                  <a:pt x="150283" y="130303"/>
                </a:lnTo>
                <a:lnTo>
                  <a:pt x="152576" y="135265"/>
                </a:lnTo>
                <a:lnTo>
                  <a:pt x="155058" y="138573"/>
                </a:lnTo>
                <a:lnTo>
                  <a:pt x="157664" y="140779"/>
                </a:lnTo>
                <a:lnTo>
                  <a:pt x="159402" y="143202"/>
                </a:lnTo>
                <a:lnTo>
                  <a:pt x="161333" y="148434"/>
                </a:lnTo>
                <a:lnTo>
                  <a:pt x="163753" y="150210"/>
                </a:lnTo>
                <a:lnTo>
                  <a:pt x="171521" y="152183"/>
                </a:lnTo>
                <a:lnTo>
                  <a:pt x="176260" y="152710"/>
                </a:lnTo>
                <a:lnTo>
                  <a:pt x="181324" y="153060"/>
                </a:lnTo>
                <a:lnTo>
                  <a:pt x="186605" y="153294"/>
                </a:lnTo>
                <a:lnTo>
                  <a:pt x="190126" y="152498"/>
                </a:lnTo>
                <a:lnTo>
                  <a:pt x="192473" y="151014"/>
                </a:lnTo>
                <a:lnTo>
                  <a:pt x="194038" y="149073"/>
                </a:lnTo>
                <a:lnTo>
                  <a:pt x="196034" y="147778"/>
                </a:lnTo>
                <a:lnTo>
                  <a:pt x="200791" y="146340"/>
                </a:lnTo>
                <a:lnTo>
                  <a:pt x="202441" y="144051"/>
                </a:lnTo>
                <a:lnTo>
                  <a:pt x="204274" y="136429"/>
                </a:lnTo>
                <a:lnTo>
                  <a:pt x="206667" y="133634"/>
                </a:lnTo>
                <a:lnTo>
                  <a:pt x="210168" y="131771"/>
                </a:lnTo>
                <a:lnTo>
                  <a:pt x="214407" y="130529"/>
                </a:lnTo>
                <a:lnTo>
                  <a:pt x="218186" y="127796"/>
                </a:lnTo>
                <a:lnTo>
                  <a:pt x="224924" y="119679"/>
                </a:lnTo>
                <a:lnTo>
                  <a:pt x="228554" y="112262"/>
                </a:lnTo>
                <a:lnTo>
                  <a:pt x="232072" y="102932"/>
                </a:lnTo>
                <a:lnTo>
                  <a:pt x="239986" y="86086"/>
                </a:lnTo>
                <a:lnTo>
                  <a:pt x="243810" y="79117"/>
                </a:lnTo>
                <a:lnTo>
                  <a:pt x="250600" y="68834"/>
                </a:lnTo>
                <a:lnTo>
                  <a:pt x="254253" y="61089"/>
                </a:lnTo>
                <a:lnTo>
                  <a:pt x="255876" y="53519"/>
                </a:lnTo>
                <a:lnTo>
                  <a:pt x="256598" y="43805"/>
                </a:lnTo>
                <a:lnTo>
                  <a:pt x="259458" y="33137"/>
                </a:lnTo>
                <a:lnTo>
                  <a:pt x="262952" y="22998"/>
                </a:lnTo>
                <a:lnTo>
                  <a:pt x="264919" y="11936"/>
                </a:lnTo>
                <a:lnTo>
                  <a:pt x="265638" y="1288"/>
                </a:lnTo>
                <a:lnTo>
                  <a:pt x="264722" y="678"/>
                </a:lnTo>
                <a:lnTo>
                  <a:pt x="261164" y="0"/>
                </a:lnTo>
                <a:lnTo>
                  <a:pt x="259834" y="771"/>
                </a:lnTo>
                <a:lnTo>
                  <a:pt x="258948" y="2238"/>
                </a:lnTo>
                <a:lnTo>
                  <a:pt x="257963" y="6408"/>
                </a:lnTo>
                <a:lnTo>
                  <a:pt x="257525" y="11437"/>
                </a:lnTo>
                <a:lnTo>
                  <a:pt x="258361" y="14111"/>
                </a:lnTo>
                <a:lnTo>
                  <a:pt x="264088" y="25283"/>
                </a:lnTo>
                <a:lnTo>
                  <a:pt x="266546" y="32867"/>
                </a:lnTo>
                <a:lnTo>
                  <a:pt x="269137" y="41733"/>
                </a:lnTo>
                <a:lnTo>
                  <a:pt x="274557" y="61744"/>
                </a:lnTo>
                <a:lnTo>
                  <a:pt x="277335" y="72414"/>
                </a:lnTo>
                <a:lnTo>
                  <a:pt x="279188" y="81433"/>
                </a:lnTo>
                <a:lnTo>
                  <a:pt x="280422" y="89350"/>
                </a:lnTo>
                <a:lnTo>
                  <a:pt x="281246" y="96533"/>
                </a:lnTo>
                <a:lnTo>
                  <a:pt x="282747" y="106085"/>
                </a:lnTo>
                <a:lnTo>
                  <a:pt x="286955" y="129397"/>
                </a:lnTo>
                <a:lnTo>
                  <a:pt x="288459" y="140376"/>
                </a:lnTo>
                <a:lnTo>
                  <a:pt x="289461" y="150553"/>
                </a:lnTo>
                <a:lnTo>
                  <a:pt x="290129" y="160195"/>
                </a:lnTo>
                <a:lnTo>
                  <a:pt x="291527" y="168528"/>
                </a:lnTo>
                <a:lnTo>
                  <a:pt x="293411" y="175989"/>
                </a:lnTo>
                <a:lnTo>
                  <a:pt x="303279" y="206201"/>
                </a:lnTo>
                <a:lnTo>
                  <a:pt x="305056" y="213486"/>
                </a:lnTo>
                <a:lnTo>
                  <a:pt x="306241" y="220248"/>
                </a:lnTo>
                <a:lnTo>
                  <a:pt x="307031" y="226661"/>
                </a:lnTo>
                <a:lnTo>
                  <a:pt x="306604" y="235699"/>
                </a:lnTo>
                <a:lnTo>
                  <a:pt x="305368" y="246487"/>
                </a:lnTo>
                <a:lnTo>
                  <a:pt x="303591" y="258441"/>
                </a:lnTo>
                <a:lnTo>
                  <a:pt x="301454" y="268315"/>
                </a:lnTo>
                <a:lnTo>
                  <a:pt x="299077" y="276804"/>
                </a:lnTo>
                <a:lnTo>
                  <a:pt x="296539" y="284367"/>
                </a:lnTo>
                <a:lnTo>
                  <a:pt x="292943" y="291315"/>
                </a:lnTo>
                <a:lnTo>
                  <a:pt x="288640" y="297851"/>
                </a:lnTo>
                <a:lnTo>
                  <a:pt x="283867" y="304114"/>
                </a:lnTo>
                <a:lnTo>
                  <a:pt x="277827" y="310194"/>
                </a:lnTo>
                <a:lnTo>
                  <a:pt x="270943" y="316153"/>
                </a:lnTo>
                <a:lnTo>
                  <a:pt x="263496" y="322030"/>
                </a:lnTo>
                <a:lnTo>
                  <a:pt x="256627" y="326901"/>
                </a:lnTo>
                <a:lnTo>
                  <a:pt x="250142" y="331100"/>
                </a:lnTo>
                <a:lnTo>
                  <a:pt x="243914" y="334852"/>
                </a:lnTo>
                <a:lnTo>
                  <a:pt x="234047" y="340212"/>
                </a:lnTo>
                <a:lnTo>
                  <a:pt x="207843" y="353786"/>
                </a:lnTo>
                <a:lnTo>
                  <a:pt x="195712" y="359501"/>
                </a:lnTo>
                <a:lnTo>
                  <a:pt x="184767" y="364264"/>
                </a:lnTo>
                <a:lnTo>
                  <a:pt x="174613" y="368392"/>
                </a:lnTo>
                <a:lnTo>
                  <a:pt x="155711" y="375518"/>
                </a:lnTo>
                <a:lnTo>
                  <a:pt x="146670" y="378752"/>
                </a:lnTo>
                <a:lnTo>
                  <a:pt x="137785" y="380908"/>
                </a:lnTo>
                <a:lnTo>
                  <a:pt x="129004" y="382345"/>
                </a:lnTo>
                <a:lnTo>
                  <a:pt x="71626" y="389203"/>
                </a:lnTo>
                <a:lnTo>
                  <a:pt x="57275" y="389780"/>
                </a:lnTo>
                <a:lnTo>
                  <a:pt x="45804" y="389212"/>
                </a:lnTo>
                <a:lnTo>
                  <a:pt x="36251" y="387882"/>
                </a:lnTo>
                <a:lnTo>
                  <a:pt x="28930" y="386994"/>
                </a:lnTo>
                <a:lnTo>
                  <a:pt x="23096" y="386403"/>
                </a:lnTo>
                <a:lnTo>
                  <a:pt x="18255" y="386008"/>
                </a:lnTo>
                <a:lnTo>
                  <a:pt x="15027" y="384793"/>
                </a:lnTo>
                <a:lnTo>
                  <a:pt x="12876" y="383030"/>
                </a:lnTo>
                <a:lnTo>
                  <a:pt x="7308" y="375998"/>
                </a:lnTo>
                <a:lnTo>
                  <a:pt x="0" y="368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57"/>
          <p:cNvSpPr/>
          <p:nvPr/>
        </p:nvSpPr>
        <p:spPr>
          <a:xfrm>
            <a:off x="2403157" y="244316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8203" y="34290"/>
                </a:lnTo>
                <a:lnTo>
                  <a:pt x="29281" y="33338"/>
                </a:lnTo>
                <a:lnTo>
                  <a:pt x="42380" y="31750"/>
                </a:lnTo>
                <a:lnTo>
                  <a:pt x="56829" y="29739"/>
                </a:lnTo>
                <a:lnTo>
                  <a:pt x="69318" y="28398"/>
                </a:lnTo>
                <a:lnTo>
                  <a:pt x="80502" y="27505"/>
                </a:lnTo>
                <a:lnTo>
                  <a:pt x="99596" y="26512"/>
                </a:lnTo>
                <a:lnTo>
                  <a:pt x="114432" y="26071"/>
                </a:lnTo>
                <a:lnTo>
                  <a:pt x="123913" y="25000"/>
                </a:lnTo>
                <a:lnTo>
                  <a:pt x="134996" y="23334"/>
                </a:lnTo>
                <a:lnTo>
                  <a:pt x="147147" y="21271"/>
                </a:lnTo>
                <a:lnTo>
                  <a:pt x="158106" y="19896"/>
                </a:lnTo>
                <a:lnTo>
                  <a:pt x="168269" y="18979"/>
                </a:lnTo>
                <a:lnTo>
                  <a:pt x="177902" y="18367"/>
                </a:lnTo>
                <a:lnTo>
                  <a:pt x="187181" y="17008"/>
                </a:lnTo>
                <a:lnTo>
                  <a:pt x="196225" y="15148"/>
                </a:lnTo>
                <a:lnTo>
                  <a:pt x="205112" y="12956"/>
                </a:lnTo>
                <a:lnTo>
                  <a:pt x="211988" y="11495"/>
                </a:lnTo>
                <a:lnTo>
                  <a:pt x="217526" y="10521"/>
                </a:lnTo>
                <a:lnTo>
                  <a:pt x="222170" y="9871"/>
                </a:lnTo>
                <a:lnTo>
                  <a:pt x="226218" y="8486"/>
                </a:lnTo>
                <a:lnTo>
                  <a:pt x="229869" y="661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58"/>
          <p:cNvSpPr/>
          <p:nvPr/>
        </p:nvSpPr>
        <p:spPr>
          <a:xfrm>
            <a:off x="2386012" y="2537460"/>
            <a:ext cx="265748" cy="42863"/>
          </a:xfrm>
          <a:custGeom>
            <a:avLst/>
            <a:gdLst/>
            <a:ahLst/>
            <a:cxnLst/>
            <a:rect l="0" t="0" r="0" b="0"/>
            <a:pathLst>
              <a:path w="265748" h="42863">
                <a:moveTo>
                  <a:pt x="0" y="42862"/>
                </a:moveTo>
                <a:lnTo>
                  <a:pt x="40111" y="36018"/>
                </a:lnTo>
                <a:lnTo>
                  <a:pt x="67040" y="30930"/>
                </a:lnTo>
                <a:lnTo>
                  <a:pt x="120283" y="22954"/>
                </a:lnTo>
                <a:lnTo>
                  <a:pt x="154484" y="18160"/>
                </a:lnTo>
                <a:lnTo>
                  <a:pt x="181094" y="14012"/>
                </a:lnTo>
                <a:lnTo>
                  <a:pt x="202644" y="10293"/>
                </a:lnTo>
                <a:lnTo>
                  <a:pt x="241018" y="305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59"/>
          <p:cNvSpPr/>
          <p:nvPr/>
        </p:nvSpPr>
        <p:spPr>
          <a:xfrm>
            <a:off x="2734914" y="2314575"/>
            <a:ext cx="259023" cy="334328"/>
          </a:xfrm>
          <a:custGeom>
            <a:avLst/>
            <a:gdLst/>
            <a:ahLst/>
            <a:cxnLst/>
            <a:rect l="0" t="0" r="0" b="0"/>
            <a:pathLst>
              <a:path w="259023" h="334328">
                <a:moveTo>
                  <a:pt x="156875" y="0"/>
                </a:moveTo>
                <a:lnTo>
                  <a:pt x="161815" y="0"/>
                </a:lnTo>
                <a:lnTo>
                  <a:pt x="159706" y="0"/>
                </a:lnTo>
                <a:lnTo>
                  <a:pt x="157810" y="952"/>
                </a:lnTo>
                <a:lnTo>
                  <a:pt x="153163" y="4551"/>
                </a:lnTo>
                <a:lnTo>
                  <a:pt x="151543" y="6844"/>
                </a:lnTo>
                <a:lnTo>
                  <a:pt x="149743" y="11931"/>
                </a:lnTo>
                <a:lnTo>
                  <a:pt x="147358" y="14621"/>
                </a:lnTo>
                <a:lnTo>
                  <a:pt x="139628" y="20151"/>
                </a:lnTo>
                <a:lnTo>
                  <a:pt x="132383" y="25783"/>
                </a:lnTo>
                <a:lnTo>
                  <a:pt x="129117" y="28618"/>
                </a:lnTo>
                <a:lnTo>
                  <a:pt x="126940" y="32414"/>
                </a:lnTo>
                <a:lnTo>
                  <a:pt x="124521" y="41711"/>
                </a:lnTo>
                <a:lnTo>
                  <a:pt x="121971" y="45905"/>
                </a:lnTo>
                <a:lnTo>
                  <a:pt x="108327" y="59215"/>
                </a:lnTo>
                <a:lnTo>
                  <a:pt x="101650" y="67099"/>
                </a:lnTo>
                <a:lnTo>
                  <a:pt x="94341" y="76165"/>
                </a:lnTo>
                <a:lnTo>
                  <a:pt x="87563" y="84114"/>
                </a:lnTo>
                <a:lnTo>
                  <a:pt x="81140" y="91318"/>
                </a:lnTo>
                <a:lnTo>
                  <a:pt x="74952" y="98026"/>
                </a:lnTo>
                <a:lnTo>
                  <a:pt x="67970" y="106308"/>
                </a:lnTo>
                <a:lnTo>
                  <a:pt x="52592" y="125670"/>
                </a:lnTo>
                <a:lnTo>
                  <a:pt x="46396" y="134262"/>
                </a:lnTo>
                <a:lnTo>
                  <a:pt x="41312" y="141896"/>
                </a:lnTo>
                <a:lnTo>
                  <a:pt x="36971" y="148889"/>
                </a:lnTo>
                <a:lnTo>
                  <a:pt x="32172" y="154505"/>
                </a:lnTo>
                <a:lnTo>
                  <a:pt x="27067" y="159200"/>
                </a:lnTo>
                <a:lnTo>
                  <a:pt x="21759" y="163283"/>
                </a:lnTo>
                <a:lnTo>
                  <a:pt x="17268" y="169815"/>
                </a:lnTo>
                <a:lnTo>
                  <a:pt x="13321" y="177980"/>
                </a:lnTo>
                <a:lnTo>
                  <a:pt x="9738" y="187233"/>
                </a:lnTo>
                <a:lnTo>
                  <a:pt x="6396" y="198165"/>
                </a:lnTo>
                <a:lnTo>
                  <a:pt x="3216" y="210215"/>
                </a:lnTo>
                <a:lnTo>
                  <a:pt x="143" y="223010"/>
                </a:lnTo>
                <a:lnTo>
                  <a:pt x="0" y="234399"/>
                </a:lnTo>
                <a:lnTo>
                  <a:pt x="1809" y="244848"/>
                </a:lnTo>
                <a:lnTo>
                  <a:pt x="4921" y="254672"/>
                </a:lnTo>
                <a:lnTo>
                  <a:pt x="8900" y="262174"/>
                </a:lnTo>
                <a:lnTo>
                  <a:pt x="13457" y="268127"/>
                </a:lnTo>
                <a:lnTo>
                  <a:pt x="29909" y="284526"/>
                </a:lnTo>
                <a:lnTo>
                  <a:pt x="34131" y="286839"/>
                </a:lnTo>
                <a:lnTo>
                  <a:pt x="38851" y="288381"/>
                </a:lnTo>
                <a:lnTo>
                  <a:pt x="43903" y="289409"/>
                </a:lnTo>
                <a:lnTo>
                  <a:pt x="69215" y="295406"/>
                </a:lnTo>
                <a:lnTo>
                  <a:pt x="78433" y="296950"/>
                </a:lnTo>
                <a:lnTo>
                  <a:pt x="87436" y="297979"/>
                </a:lnTo>
                <a:lnTo>
                  <a:pt x="96295" y="298665"/>
                </a:lnTo>
                <a:lnTo>
                  <a:pt x="104106" y="298170"/>
                </a:lnTo>
                <a:lnTo>
                  <a:pt x="111218" y="296887"/>
                </a:lnTo>
                <a:lnTo>
                  <a:pt x="117865" y="295080"/>
                </a:lnTo>
                <a:lnTo>
                  <a:pt x="128011" y="292922"/>
                </a:lnTo>
                <a:lnTo>
                  <a:pt x="154524" y="287985"/>
                </a:lnTo>
                <a:lnTo>
                  <a:pt x="165785" y="285335"/>
                </a:lnTo>
                <a:lnTo>
                  <a:pt x="175198" y="282616"/>
                </a:lnTo>
                <a:lnTo>
                  <a:pt x="183378" y="279850"/>
                </a:lnTo>
                <a:lnTo>
                  <a:pt x="192641" y="277054"/>
                </a:lnTo>
                <a:lnTo>
                  <a:pt x="213094" y="271408"/>
                </a:lnTo>
                <a:lnTo>
                  <a:pt x="221977" y="267616"/>
                </a:lnTo>
                <a:lnTo>
                  <a:pt x="229804" y="263183"/>
                </a:lnTo>
                <a:lnTo>
                  <a:pt x="236927" y="258322"/>
                </a:lnTo>
                <a:lnTo>
                  <a:pt x="242628" y="254130"/>
                </a:lnTo>
                <a:lnTo>
                  <a:pt x="247381" y="250382"/>
                </a:lnTo>
                <a:lnTo>
                  <a:pt x="251503" y="246931"/>
                </a:lnTo>
                <a:lnTo>
                  <a:pt x="254250" y="242726"/>
                </a:lnTo>
                <a:lnTo>
                  <a:pt x="257303" y="232973"/>
                </a:lnTo>
                <a:lnTo>
                  <a:pt x="258660" y="224828"/>
                </a:lnTo>
                <a:lnTo>
                  <a:pt x="259022" y="221323"/>
                </a:lnTo>
                <a:lnTo>
                  <a:pt x="258311" y="218033"/>
                </a:lnTo>
                <a:lnTo>
                  <a:pt x="254980" y="211839"/>
                </a:lnTo>
                <a:lnTo>
                  <a:pt x="250853" y="208853"/>
                </a:lnTo>
                <a:lnTo>
                  <a:pt x="245245" y="205910"/>
                </a:lnTo>
                <a:lnTo>
                  <a:pt x="238649" y="202996"/>
                </a:lnTo>
                <a:lnTo>
                  <a:pt x="233298" y="201053"/>
                </a:lnTo>
                <a:lnTo>
                  <a:pt x="228779" y="199757"/>
                </a:lnTo>
                <a:lnTo>
                  <a:pt x="224814" y="198894"/>
                </a:lnTo>
                <a:lnTo>
                  <a:pt x="220265" y="198318"/>
                </a:lnTo>
                <a:lnTo>
                  <a:pt x="215328" y="197935"/>
                </a:lnTo>
                <a:lnTo>
                  <a:pt x="210131" y="197679"/>
                </a:lnTo>
                <a:lnTo>
                  <a:pt x="204762" y="198461"/>
                </a:lnTo>
                <a:lnTo>
                  <a:pt x="199277" y="199935"/>
                </a:lnTo>
                <a:lnTo>
                  <a:pt x="193716" y="201870"/>
                </a:lnTo>
                <a:lnTo>
                  <a:pt x="185246" y="204112"/>
                </a:lnTo>
                <a:lnTo>
                  <a:pt x="163135" y="209144"/>
                </a:lnTo>
                <a:lnTo>
                  <a:pt x="153428" y="211819"/>
                </a:lnTo>
                <a:lnTo>
                  <a:pt x="145052" y="214555"/>
                </a:lnTo>
                <a:lnTo>
                  <a:pt x="137563" y="217332"/>
                </a:lnTo>
                <a:lnTo>
                  <a:pt x="130666" y="221088"/>
                </a:lnTo>
                <a:lnTo>
                  <a:pt x="124162" y="225496"/>
                </a:lnTo>
                <a:lnTo>
                  <a:pt x="117922" y="230341"/>
                </a:lnTo>
                <a:lnTo>
                  <a:pt x="111856" y="234523"/>
                </a:lnTo>
                <a:lnTo>
                  <a:pt x="105908" y="238263"/>
                </a:lnTo>
                <a:lnTo>
                  <a:pt x="100037" y="241710"/>
                </a:lnTo>
                <a:lnTo>
                  <a:pt x="94218" y="244960"/>
                </a:lnTo>
                <a:lnTo>
                  <a:pt x="82673" y="251111"/>
                </a:lnTo>
                <a:lnTo>
                  <a:pt x="76927" y="255037"/>
                </a:lnTo>
                <a:lnTo>
                  <a:pt x="71192" y="259560"/>
                </a:lnTo>
                <a:lnTo>
                  <a:pt x="65463" y="264479"/>
                </a:lnTo>
                <a:lnTo>
                  <a:pt x="58786" y="269664"/>
                </a:lnTo>
                <a:lnTo>
                  <a:pt x="51478" y="275026"/>
                </a:lnTo>
                <a:lnTo>
                  <a:pt x="43748" y="280506"/>
                </a:lnTo>
                <a:lnTo>
                  <a:pt x="36690" y="286064"/>
                </a:lnTo>
                <a:lnTo>
                  <a:pt x="30079" y="291674"/>
                </a:lnTo>
                <a:lnTo>
                  <a:pt x="23767" y="297319"/>
                </a:lnTo>
                <a:lnTo>
                  <a:pt x="20511" y="302988"/>
                </a:lnTo>
                <a:lnTo>
                  <a:pt x="19294" y="308672"/>
                </a:lnTo>
                <a:lnTo>
                  <a:pt x="1971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60"/>
          <p:cNvSpPr/>
          <p:nvPr/>
        </p:nvSpPr>
        <p:spPr>
          <a:xfrm>
            <a:off x="1160144" y="3043237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61"/>
          <p:cNvSpPr/>
          <p:nvPr/>
        </p:nvSpPr>
        <p:spPr>
          <a:xfrm>
            <a:off x="1443037" y="2906077"/>
            <a:ext cx="25709" cy="300038"/>
          </a:xfrm>
          <a:custGeom>
            <a:avLst/>
            <a:gdLst/>
            <a:ahLst/>
            <a:cxnLst/>
            <a:rect l="0" t="0" r="0" b="0"/>
            <a:pathLst>
              <a:path w="25709" h="300038">
                <a:moveTo>
                  <a:pt x="0" y="0"/>
                </a:moveTo>
                <a:lnTo>
                  <a:pt x="11932" y="23863"/>
                </a:lnTo>
                <a:lnTo>
                  <a:pt x="13669" y="30197"/>
                </a:lnTo>
                <a:lnTo>
                  <a:pt x="14828" y="37276"/>
                </a:lnTo>
                <a:lnTo>
                  <a:pt x="15600" y="44853"/>
                </a:lnTo>
                <a:lnTo>
                  <a:pt x="16115" y="52762"/>
                </a:lnTo>
                <a:lnTo>
                  <a:pt x="16458" y="60892"/>
                </a:lnTo>
                <a:lnTo>
                  <a:pt x="16687" y="69170"/>
                </a:lnTo>
                <a:lnTo>
                  <a:pt x="17792" y="79451"/>
                </a:lnTo>
                <a:lnTo>
                  <a:pt x="19482" y="91067"/>
                </a:lnTo>
                <a:lnTo>
                  <a:pt x="21560" y="103574"/>
                </a:lnTo>
                <a:lnTo>
                  <a:pt x="22946" y="116675"/>
                </a:lnTo>
                <a:lnTo>
                  <a:pt x="23870" y="130171"/>
                </a:lnTo>
                <a:lnTo>
                  <a:pt x="24896" y="155009"/>
                </a:lnTo>
                <a:lnTo>
                  <a:pt x="25352" y="172398"/>
                </a:lnTo>
                <a:lnTo>
                  <a:pt x="25708" y="253973"/>
                </a:lnTo>
                <a:lnTo>
                  <a:pt x="24759" y="259803"/>
                </a:lnTo>
                <a:lnTo>
                  <a:pt x="23173" y="265595"/>
                </a:lnTo>
                <a:lnTo>
                  <a:pt x="21164" y="271361"/>
                </a:lnTo>
                <a:lnTo>
                  <a:pt x="19824" y="276157"/>
                </a:lnTo>
                <a:lnTo>
                  <a:pt x="18931" y="280307"/>
                </a:lnTo>
                <a:lnTo>
                  <a:pt x="17145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62"/>
          <p:cNvSpPr/>
          <p:nvPr/>
        </p:nvSpPr>
        <p:spPr>
          <a:xfrm>
            <a:off x="1563052" y="2915261"/>
            <a:ext cx="231458" cy="247927"/>
          </a:xfrm>
          <a:custGeom>
            <a:avLst/>
            <a:gdLst/>
            <a:ahLst/>
            <a:cxnLst/>
            <a:rect l="0" t="0" r="0" b="0"/>
            <a:pathLst>
              <a:path w="231458" h="247927">
                <a:moveTo>
                  <a:pt x="0" y="50824"/>
                </a:moveTo>
                <a:lnTo>
                  <a:pt x="4551" y="41722"/>
                </a:lnTo>
                <a:lnTo>
                  <a:pt x="9325" y="34713"/>
                </a:lnTo>
                <a:lnTo>
                  <a:pt x="11932" y="31511"/>
                </a:lnTo>
                <a:lnTo>
                  <a:pt x="16527" y="27471"/>
                </a:lnTo>
                <a:lnTo>
                  <a:pt x="22448" y="22873"/>
                </a:lnTo>
                <a:lnTo>
                  <a:pt x="29253" y="17902"/>
                </a:lnTo>
                <a:lnTo>
                  <a:pt x="34742" y="13636"/>
                </a:lnTo>
                <a:lnTo>
                  <a:pt x="39354" y="9839"/>
                </a:lnTo>
                <a:lnTo>
                  <a:pt x="43381" y="6356"/>
                </a:lnTo>
                <a:lnTo>
                  <a:pt x="48923" y="4034"/>
                </a:lnTo>
                <a:lnTo>
                  <a:pt x="55475" y="2485"/>
                </a:lnTo>
                <a:lnTo>
                  <a:pt x="62701" y="1453"/>
                </a:lnTo>
                <a:lnTo>
                  <a:pt x="69423" y="765"/>
                </a:lnTo>
                <a:lnTo>
                  <a:pt x="75809" y="306"/>
                </a:lnTo>
                <a:lnTo>
                  <a:pt x="81972" y="0"/>
                </a:lnTo>
                <a:lnTo>
                  <a:pt x="87033" y="749"/>
                </a:lnTo>
                <a:lnTo>
                  <a:pt x="91360" y="2200"/>
                </a:lnTo>
                <a:lnTo>
                  <a:pt x="95197" y="4121"/>
                </a:lnTo>
                <a:lnTo>
                  <a:pt x="102000" y="8794"/>
                </a:lnTo>
                <a:lnTo>
                  <a:pt x="105147" y="11374"/>
                </a:lnTo>
                <a:lnTo>
                  <a:pt x="108198" y="14999"/>
                </a:lnTo>
                <a:lnTo>
                  <a:pt x="111184" y="19320"/>
                </a:lnTo>
                <a:lnTo>
                  <a:pt x="114128" y="24106"/>
                </a:lnTo>
                <a:lnTo>
                  <a:pt x="116090" y="29202"/>
                </a:lnTo>
                <a:lnTo>
                  <a:pt x="117399" y="34504"/>
                </a:lnTo>
                <a:lnTo>
                  <a:pt x="118271" y="39944"/>
                </a:lnTo>
                <a:lnTo>
                  <a:pt x="118852" y="45476"/>
                </a:lnTo>
                <a:lnTo>
                  <a:pt x="119240" y="51068"/>
                </a:lnTo>
                <a:lnTo>
                  <a:pt x="119498" y="56702"/>
                </a:lnTo>
                <a:lnTo>
                  <a:pt x="118718" y="62362"/>
                </a:lnTo>
                <a:lnTo>
                  <a:pt x="117245" y="68041"/>
                </a:lnTo>
                <a:lnTo>
                  <a:pt x="115311" y="73732"/>
                </a:lnTo>
                <a:lnTo>
                  <a:pt x="111164" y="81336"/>
                </a:lnTo>
                <a:lnTo>
                  <a:pt x="105542" y="90215"/>
                </a:lnTo>
                <a:lnTo>
                  <a:pt x="98936" y="99945"/>
                </a:lnTo>
                <a:lnTo>
                  <a:pt x="93580" y="108336"/>
                </a:lnTo>
                <a:lnTo>
                  <a:pt x="89057" y="115835"/>
                </a:lnTo>
                <a:lnTo>
                  <a:pt x="85088" y="122740"/>
                </a:lnTo>
                <a:lnTo>
                  <a:pt x="80538" y="129248"/>
                </a:lnTo>
                <a:lnTo>
                  <a:pt x="75599" y="135491"/>
                </a:lnTo>
                <a:lnTo>
                  <a:pt x="70402" y="141559"/>
                </a:lnTo>
                <a:lnTo>
                  <a:pt x="65985" y="147509"/>
                </a:lnTo>
                <a:lnTo>
                  <a:pt x="62087" y="153380"/>
                </a:lnTo>
                <a:lnTo>
                  <a:pt x="58537" y="159200"/>
                </a:lnTo>
                <a:lnTo>
                  <a:pt x="54264" y="164984"/>
                </a:lnTo>
                <a:lnTo>
                  <a:pt x="49511" y="170746"/>
                </a:lnTo>
                <a:lnTo>
                  <a:pt x="40102" y="181275"/>
                </a:lnTo>
                <a:lnTo>
                  <a:pt x="32746" y="189129"/>
                </a:lnTo>
                <a:lnTo>
                  <a:pt x="30403" y="193510"/>
                </a:lnTo>
                <a:lnTo>
                  <a:pt x="28841" y="198335"/>
                </a:lnTo>
                <a:lnTo>
                  <a:pt x="27800" y="203457"/>
                </a:lnTo>
                <a:lnTo>
                  <a:pt x="25201" y="209729"/>
                </a:lnTo>
                <a:lnTo>
                  <a:pt x="21563" y="216768"/>
                </a:lnTo>
                <a:lnTo>
                  <a:pt x="17233" y="224318"/>
                </a:lnTo>
                <a:lnTo>
                  <a:pt x="15298" y="230304"/>
                </a:lnTo>
                <a:lnTo>
                  <a:pt x="14962" y="235247"/>
                </a:lnTo>
                <a:lnTo>
                  <a:pt x="15689" y="239495"/>
                </a:lnTo>
                <a:lnTo>
                  <a:pt x="18080" y="242327"/>
                </a:lnTo>
                <a:lnTo>
                  <a:pt x="21578" y="244215"/>
                </a:lnTo>
                <a:lnTo>
                  <a:pt x="25815" y="245474"/>
                </a:lnTo>
                <a:lnTo>
                  <a:pt x="29593" y="246313"/>
                </a:lnTo>
                <a:lnTo>
                  <a:pt x="36330" y="247245"/>
                </a:lnTo>
                <a:lnTo>
                  <a:pt x="44222" y="247494"/>
                </a:lnTo>
                <a:lnTo>
                  <a:pt x="109328" y="247926"/>
                </a:lnTo>
                <a:lnTo>
                  <a:pt x="120511" y="246995"/>
                </a:lnTo>
                <a:lnTo>
                  <a:pt x="129870" y="245422"/>
                </a:lnTo>
                <a:lnTo>
                  <a:pt x="138015" y="243421"/>
                </a:lnTo>
                <a:lnTo>
                  <a:pt x="146303" y="242087"/>
                </a:lnTo>
                <a:lnTo>
                  <a:pt x="154685" y="241197"/>
                </a:lnTo>
                <a:lnTo>
                  <a:pt x="163131" y="240604"/>
                </a:lnTo>
                <a:lnTo>
                  <a:pt x="171619" y="240209"/>
                </a:lnTo>
                <a:lnTo>
                  <a:pt x="195313" y="239653"/>
                </a:lnTo>
                <a:lnTo>
                  <a:pt x="231457" y="2394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63"/>
          <p:cNvSpPr/>
          <p:nvPr/>
        </p:nvSpPr>
        <p:spPr>
          <a:xfrm>
            <a:off x="1828800" y="3017520"/>
            <a:ext cx="240030" cy="17145"/>
          </a:xfrm>
          <a:custGeom>
            <a:avLst/>
            <a:gdLst/>
            <a:ahLst/>
            <a:cxnLst/>
            <a:rect l="0" t="0" r="0" b="0"/>
            <a:pathLst>
              <a:path w="240030" h="17145">
                <a:moveTo>
                  <a:pt x="0" y="17144"/>
                </a:moveTo>
                <a:lnTo>
                  <a:pt x="43176" y="17144"/>
                </a:lnTo>
                <a:lnTo>
                  <a:pt x="56406" y="16192"/>
                </a:lnTo>
                <a:lnTo>
                  <a:pt x="107623" y="11253"/>
                </a:lnTo>
                <a:lnTo>
                  <a:pt x="122231" y="10359"/>
                </a:lnTo>
                <a:lnTo>
                  <a:pt x="135780" y="9764"/>
                </a:lnTo>
                <a:lnTo>
                  <a:pt x="166074" y="9102"/>
                </a:lnTo>
                <a:lnTo>
                  <a:pt x="226187" y="8619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64"/>
          <p:cNvSpPr/>
          <p:nvPr/>
        </p:nvSpPr>
        <p:spPr>
          <a:xfrm>
            <a:off x="1905952" y="2957512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5258"/>
                </a:lnTo>
                <a:lnTo>
                  <a:pt x="17368" y="33031"/>
                </a:lnTo>
                <a:lnTo>
                  <a:pt x="20151" y="42023"/>
                </a:lnTo>
                <a:lnTo>
                  <a:pt x="22006" y="51828"/>
                </a:lnTo>
                <a:lnTo>
                  <a:pt x="23244" y="62174"/>
                </a:lnTo>
                <a:lnTo>
                  <a:pt x="24068" y="72882"/>
                </a:lnTo>
                <a:lnTo>
                  <a:pt x="25570" y="81926"/>
                </a:lnTo>
                <a:lnTo>
                  <a:pt x="27524" y="89860"/>
                </a:lnTo>
                <a:lnTo>
                  <a:pt x="29780" y="97054"/>
                </a:lnTo>
                <a:lnTo>
                  <a:pt x="31283" y="103755"/>
                </a:lnTo>
                <a:lnTo>
                  <a:pt x="32285" y="110128"/>
                </a:lnTo>
                <a:lnTo>
                  <a:pt x="32954" y="116281"/>
                </a:lnTo>
                <a:lnTo>
                  <a:pt x="32447" y="124193"/>
                </a:lnTo>
                <a:lnTo>
                  <a:pt x="31156" y="133278"/>
                </a:lnTo>
                <a:lnTo>
                  <a:pt x="29343" y="143144"/>
                </a:lnTo>
                <a:lnTo>
                  <a:pt x="28134" y="150675"/>
                </a:lnTo>
                <a:lnTo>
                  <a:pt x="27329" y="156647"/>
                </a:lnTo>
                <a:lnTo>
                  <a:pt x="26792" y="161582"/>
                </a:lnTo>
                <a:lnTo>
                  <a:pt x="27386" y="168681"/>
                </a:lnTo>
                <a:lnTo>
                  <a:pt x="28735" y="177224"/>
                </a:lnTo>
                <a:lnTo>
                  <a:pt x="33193" y="200107"/>
                </a:lnTo>
                <a:lnTo>
                  <a:pt x="33802" y="205777"/>
                </a:lnTo>
                <a:lnTo>
                  <a:pt x="33965" y="208622"/>
                </a:lnTo>
                <a:lnTo>
                  <a:pt x="35026" y="211471"/>
                </a:lnTo>
                <a:lnTo>
                  <a:pt x="36686" y="214324"/>
                </a:lnTo>
                <a:lnTo>
                  <a:pt x="42862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65"/>
          <p:cNvSpPr/>
          <p:nvPr/>
        </p:nvSpPr>
        <p:spPr>
          <a:xfrm>
            <a:off x="2034539" y="2948939"/>
            <a:ext cx="256720" cy="357777"/>
          </a:xfrm>
          <a:custGeom>
            <a:avLst/>
            <a:gdLst/>
            <a:ahLst/>
            <a:cxnLst/>
            <a:rect l="0" t="0" r="0" b="0"/>
            <a:pathLst>
              <a:path w="256720" h="357777">
                <a:moveTo>
                  <a:pt x="111443" y="0"/>
                </a:moveTo>
                <a:lnTo>
                  <a:pt x="115994" y="4552"/>
                </a:lnTo>
                <a:lnTo>
                  <a:pt x="117334" y="7797"/>
                </a:lnTo>
                <a:lnTo>
                  <a:pt x="118824" y="16483"/>
                </a:lnTo>
                <a:lnTo>
                  <a:pt x="119221" y="24324"/>
                </a:lnTo>
                <a:lnTo>
                  <a:pt x="119780" y="55256"/>
                </a:lnTo>
                <a:lnTo>
                  <a:pt x="119985" y="90439"/>
                </a:lnTo>
                <a:lnTo>
                  <a:pt x="120947" y="96487"/>
                </a:lnTo>
                <a:lnTo>
                  <a:pt x="122542" y="102425"/>
                </a:lnTo>
                <a:lnTo>
                  <a:pt x="126853" y="113150"/>
                </a:lnTo>
                <a:lnTo>
                  <a:pt x="131944" y="121092"/>
                </a:lnTo>
                <a:lnTo>
                  <a:pt x="137382" y="127796"/>
                </a:lnTo>
                <a:lnTo>
                  <a:pt x="140166" y="130918"/>
                </a:lnTo>
                <a:lnTo>
                  <a:pt x="142974" y="132999"/>
                </a:lnTo>
                <a:lnTo>
                  <a:pt x="148634" y="135311"/>
                </a:lnTo>
                <a:lnTo>
                  <a:pt x="152430" y="134975"/>
                </a:lnTo>
                <a:lnTo>
                  <a:pt x="156865" y="133798"/>
                </a:lnTo>
                <a:lnTo>
                  <a:pt x="161727" y="132062"/>
                </a:lnTo>
                <a:lnTo>
                  <a:pt x="169669" y="130132"/>
                </a:lnTo>
                <a:lnTo>
                  <a:pt x="173120" y="129617"/>
                </a:lnTo>
                <a:lnTo>
                  <a:pt x="176374" y="128322"/>
                </a:lnTo>
                <a:lnTo>
                  <a:pt x="182529" y="124342"/>
                </a:lnTo>
                <a:lnTo>
                  <a:pt x="188439" y="119399"/>
                </a:lnTo>
                <a:lnTo>
                  <a:pt x="194241" y="114026"/>
                </a:lnTo>
                <a:lnTo>
                  <a:pt x="202862" y="105647"/>
                </a:lnTo>
                <a:lnTo>
                  <a:pt x="208589" y="99977"/>
                </a:lnTo>
                <a:lnTo>
                  <a:pt x="212402" y="93322"/>
                </a:lnTo>
                <a:lnTo>
                  <a:pt x="216849" y="84122"/>
                </a:lnTo>
                <a:lnTo>
                  <a:pt x="225917" y="64058"/>
                </a:lnTo>
                <a:lnTo>
                  <a:pt x="233123" y="48790"/>
                </a:lnTo>
                <a:lnTo>
                  <a:pt x="235426" y="42052"/>
                </a:lnTo>
                <a:lnTo>
                  <a:pt x="236961" y="35655"/>
                </a:lnTo>
                <a:lnTo>
                  <a:pt x="237984" y="29485"/>
                </a:lnTo>
                <a:lnTo>
                  <a:pt x="241661" y="20090"/>
                </a:lnTo>
                <a:lnTo>
                  <a:pt x="247232" y="10848"/>
                </a:lnTo>
                <a:lnTo>
                  <a:pt x="247994" y="7044"/>
                </a:lnTo>
                <a:lnTo>
                  <a:pt x="248332" y="4084"/>
                </a:lnTo>
                <a:lnTo>
                  <a:pt x="248483" y="5943"/>
                </a:lnTo>
                <a:lnTo>
                  <a:pt x="247570" y="7772"/>
                </a:lnTo>
                <a:lnTo>
                  <a:pt x="244017" y="12345"/>
                </a:lnTo>
                <a:lnTo>
                  <a:pt x="242688" y="15850"/>
                </a:lnTo>
                <a:lnTo>
                  <a:pt x="241211" y="24825"/>
                </a:lnTo>
                <a:lnTo>
                  <a:pt x="240818" y="30838"/>
                </a:lnTo>
                <a:lnTo>
                  <a:pt x="240556" y="37704"/>
                </a:lnTo>
                <a:lnTo>
                  <a:pt x="240186" y="58479"/>
                </a:lnTo>
                <a:lnTo>
                  <a:pt x="240134" y="64704"/>
                </a:lnTo>
                <a:lnTo>
                  <a:pt x="241052" y="70759"/>
                </a:lnTo>
                <a:lnTo>
                  <a:pt x="242616" y="76700"/>
                </a:lnTo>
                <a:lnTo>
                  <a:pt x="251971" y="104475"/>
                </a:lnTo>
                <a:lnTo>
                  <a:pt x="253706" y="116322"/>
                </a:lnTo>
                <a:lnTo>
                  <a:pt x="254862" y="130888"/>
                </a:lnTo>
                <a:lnTo>
                  <a:pt x="255634" y="147267"/>
                </a:lnTo>
                <a:lnTo>
                  <a:pt x="256490" y="178165"/>
                </a:lnTo>
                <a:lnTo>
                  <a:pt x="256719" y="193071"/>
                </a:lnTo>
                <a:lnTo>
                  <a:pt x="255918" y="204915"/>
                </a:lnTo>
                <a:lnTo>
                  <a:pt x="254432" y="214715"/>
                </a:lnTo>
                <a:lnTo>
                  <a:pt x="252489" y="223154"/>
                </a:lnTo>
                <a:lnTo>
                  <a:pt x="249289" y="231637"/>
                </a:lnTo>
                <a:lnTo>
                  <a:pt x="245250" y="240150"/>
                </a:lnTo>
                <a:lnTo>
                  <a:pt x="233005" y="263243"/>
                </a:lnTo>
                <a:lnTo>
                  <a:pt x="229632" y="269793"/>
                </a:lnTo>
                <a:lnTo>
                  <a:pt x="224526" y="276065"/>
                </a:lnTo>
                <a:lnTo>
                  <a:pt x="218264" y="282151"/>
                </a:lnTo>
                <a:lnTo>
                  <a:pt x="211232" y="288113"/>
                </a:lnTo>
                <a:lnTo>
                  <a:pt x="203686" y="293041"/>
                </a:lnTo>
                <a:lnTo>
                  <a:pt x="195799" y="297278"/>
                </a:lnTo>
                <a:lnTo>
                  <a:pt x="187682" y="301056"/>
                </a:lnTo>
                <a:lnTo>
                  <a:pt x="177509" y="306432"/>
                </a:lnTo>
                <a:lnTo>
                  <a:pt x="153506" y="320025"/>
                </a:lnTo>
                <a:lnTo>
                  <a:pt x="139485" y="326697"/>
                </a:lnTo>
                <a:lnTo>
                  <a:pt x="124423" y="333051"/>
                </a:lnTo>
                <a:lnTo>
                  <a:pt x="108666" y="339192"/>
                </a:lnTo>
                <a:lnTo>
                  <a:pt x="93399" y="344238"/>
                </a:lnTo>
                <a:lnTo>
                  <a:pt x="78459" y="348555"/>
                </a:lnTo>
                <a:lnTo>
                  <a:pt x="63736" y="352385"/>
                </a:lnTo>
                <a:lnTo>
                  <a:pt x="52969" y="354939"/>
                </a:lnTo>
                <a:lnTo>
                  <a:pt x="44837" y="356641"/>
                </a:lnTo>
                <a:lnTo>
                  <a:pt x="38464" y="357776"/>
                </a:lnTo>
                <a:lnTo>
                  <a:pt x="33263" y="357580"/>
                </a:lnTo>
                <a:lnTo>
                  <a:pt x="28843" y="356497"/>
                </a:lnTo>
                <a:lnTo>
                  <a:pt x="21392" y="353706"/>
                </a:lnTo>
                <a:lnTo>
                  <a:pt x="14905" y="352465"/>
                </a:lnTo>
                <a:lnTo>
                  <a:pt x="8847" y="349374"/>
                </a:lnTo>
                <a:lnTo>
                  <a:pt x="2622" y="344819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66"/>
          <p:cNvSpPr/>
          <p:nvPr/>
        </p:nvSpPr>
        <p:spPr>
          <a:xfrm>
            <a:off x="2506027" y="2948939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9102" y="33762"/>
                </a:lnTo>
                <a:lnTo>
                  <a:pt x="12735" y="31080"/>
                </a:lnTo>
                <a:lnTo>
                  <a:pt x="16110" y="29293"/>
                </a:lnTo>
                <a:lnTo>
                  <a:pt x="19313" y="28101"/>
                </a:lnTo>
                <a:lnTo>
                  <a:pt x="23352" y="26354"/>
                </a:lnTo>
                <a:lnTo>
                  <a:pt x="32921" y="21873"/>
                </a:lnTo>
                <a:lnTo>
                  <a:pt x="41950" y="19345"/>
                </a:lnTo>
                <a:lnTo>
                  <a:pt x="53684" y="16707"/>
                </a:lnTo>
                <a:lnTo>
                  <a:pt x="67222" y="13996"/>
                </a:lnTo>
                <a:lnTo>
                  <a:pt x="78152" y="12188"/>
                </a:lnTo>
                <a:lnTo>
                  <a:pt x="87344" y="10983"/>
                </a:lnTo>
                <a:lnTo>
                  <a:pt x="95377" y="10180"/>
                </a:lnTo>
                <a:lnTo>
                  <a:pt x="104542" y="8692"/>
                </a:lnTo>
                <a:lnTo>
                  <a:pt x="114462" y="6747"/>
                </a:lnTo>
                <a:lnTo>
                  <a:pt x="124886" y="4498"/>
                </a:lnTo>
                <a:lnTo>
                  <a:pt x="134692" y="2999"/>
                </a:lnTo>
                <a:lnTo>
                  <a:pt x="144087" y="200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67"/>
          <p:cNvSpPr/>
          <p:nvPr/>
        </p:nvSpPr>
        <p:spPr>
          <a:xfrm>
            <a:off x="2446019" y="3008947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42863"/>
                </a:moveTo>
                <a:lnTo>
                  <a:pt x="46007" y="42863"/>
                </a:lnTo>
                <a:lnTo>
                  <a:pt x="56389" y="41910"/>
                </a:lnTo>
                <a:lnTo>
                  <a:pt x="69025" y="40323"/>
                </a:lnTo>
                <a:lnTo>
                  <a:pt x="83164" y="38312"/>
                </a:lnTo>
                <a:lnTo>
                  <a:pt x="124275" y="30997"/>
                </a:lnTo>
                <a:lnTo>
                  <a:pt x="148573" y="26380"/>
                </a:lnTo>
                <a:lnTo>
                  <a:pt x="166676" y="22349"/>
                </a:lnTo>
                <a:lnTo>
                  <a:pt x="180650" y="18710"/>
                </a:lnTo>
                <a:lnTo>
                  <a:pt x="191871" y="15330"/>
                </a:lnTo>
                <a:lnTo>
                  <a:pt x="214499" y="903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68"/>
          <p:cNvSpPr/>
          <p:nvPr/>
        </p:nvSpPr>
        <p:spPr>
          <a:xfrm>
            <a:off x="2755393" y="2820352"/>
            <a:ext cx="187798" cy="265749"/>
          </a:xfrm>
          <a:custGeom>
            <a:avLst/>
            <a:gdLst/>
            <a:ahLst/>
            <a:cxnLst/>
            <a:rect l="0" t="0" r="0" b="0"/>
            <a:pathLst>
              <a:path w="187798" h="265749">
                <a:moveTo>
                  <a:pt x="67816" y="0"/>
                </a:moveTo>
                <a:lnTo>
                  <a:pt x="72367" y="4551"/>
                </a:lnTo>
                <a:lnTo>
                  <a:pt x="73708" y="6844"/>
                </a:lnTo>
                <a:lnTo>
                  <a:pt x="75197" y="11932"/>
                </a:lnTo>
                <a:lnTo>
                  <a:pt x="71785" y="19385"/>
                </a:lnTo>
                <a:lnTo>
                  <a:pt x="65699" y="30068"/>
                </a:lnTo>
                <a:lnTo>
                  <a:pt x="57832" y="42905"/>
                </a:lnTo>
                <a:lnTo>
                  <a:pt x="50683" y="55274"/>
                </a:lnTo>
                <a:lnTo>
                  <a:pt x="37659" y="79176"/>
                </a:lnTo>
                <a:lnTo>
                  <a:pt x="31519" y="92789"/>
                </a:lnTo>
                <a:lnTo>
                  <a:pt x="25521" y="107580"/>
                </a:lnTo>
                <a:lnTo>
                  <a:pt x="19617" y="123155"/>
                </a:lnTo>
                <a:lnTo>
                  <a:pt x="15681" y="136396"/>
                </a:lnTo>
                <a:lnTo>
                  <a:pt x="13057" y="148080"/>
                </a:lnTo>
                <a:lnTo>
                  <a:pt x="11308" y="158728"/>
                </a:lnTo>
                <a:lnTo>
                  <a:pt x="10141" y="167731"/>
                </a:lnTo>
                <a:lnTo>
                  <a:pt x="9364" y="175638"/>
                </a:lnTo>
                <a:lnTo>
                  <a:pt x="8846" y="182815"/>
                </a:lnTo>
                <a:lnTo>
                  <a:pt x="9453" y="189504"/>
                </a:lnTo>
                <a:lnTo>
                  <a:pt x="10810" y="195869"/>
                </a:lnTo>
                <a:lnTo>
                  <a:pt x="12667" y="202017"/>
                </a:lnTo>
                <a:lnTo>
                  <a:pt x="14858" y="207068"/>
                </a:lnTo>
                <a:lnTo>
                  <a:pt x="19832" y="215220"/>
                </a:lnTo>
                <a:lnTo>
                  <a:pt x="23444" y="218728"/>
                </a:lnTo>
                <a:lnTo>
                  <a:pt x="27757" y="222018"/>
                </a:lnTo>
                <a:lnTo>
                  <a:pt x="32538" y="225165"/>
                </a:lnTo>
                <a:lnTo>
                  <a:pt x="37630" y="227262"/>
                </a:lnTo>
                <a:lnTo>
                  <a:pt x="42929" y="228661"/>
                </a:lnTo>
                <a:lnTo>
                  <a:pt x="48368" y="229593"/>
                </a:lnTo>
                <a:lnTo>
                  <a:pt x="52946" y="230215"/>
                </a:lnTo>
                <a:lnTo>
                  <a:pt x="56950" y="230629"/>
                </a:lnTo>
                <a:lnTo>
                  <a:pt x="60572" y="230905"/>
                </a:lnTo>
                <a:lnTo>
                  <a:pt x="65844" y="230137"/>
                </a:lnTo>
                <a:lnTo>
                  <a:pt x="72217" y="228672"/>
                </a:lnTo>
                <a:lnTo>
                  <a:pt x="79323" y="226743"/>
                </a:lnTo>
                <a:lnTo>
                  <a:pt x="94838" y="222060"/>
                </a:lnTo>
                <a:lnTo>
                  <a:pt x="102976" y="219477"/>
                </a:lnTo>
                <a:lnTo>
                  <a:pt x="122178" y="214068"/>
                </a:lnTo>
                <a:lnTo>
                  <a:pt x="132632" y="211292"/>
                </a:lnTo>
                <a:lnTo>
                  <a:pt x="140555" y="208489"/>
                </a:lnTo>
                <a:lnTo>
                  <a:pt x="146788" y="205668"/>
                </a:lnTo>
                <a:lnTo>
                  <a:pt x="151897" y="202834"/>
                </a:lnTo>
                <a:lnTo>
                  <a:pt x="158160" y="199041"/>
                </a:lnTo>
                <a:lnTo>
                  <a:pt x="172739" y="189745"/>
                </a:lnTo>
                <a:lnTo>
                  <a:pt x="177770" y="184599"/>
                </a:lnTo>
                <a:lnTo>
                  <a:pt x="181124" y="179264"/>
                </a:lnTo>
                <a:lnTo>
                  <a:pt x="183360" y="173802"/>
                </a:lnTo>
                <a:lnTo>
                  <a:pt x="184850" y="169208"/>
                </a:lnTo>
                <a:lnTo>
                  <a:pt x="186506" y="161564"/>
                </a:lnTo>
                <a:lnTo>
                  <a:pt x="187243" y="154991"/>
                </a:lnTo>
                <a:lnTo>
                  <a:pt x="187570" y="148895"/>
                </a:lnTo>
                <a:lnTo>
                  <a:pt x="187797" y="138893"/>
                </a:lnTo>
                <a:lnTo>
                  <a:pt x="185276" y="135391"/>
                </a:lnTo>
                <a:lnTo>
                  <a:pt x="180981" y="130659"/>
                </a:lnTo>
                <a:lnTo>
                  <a:pt x="175897" y="125381"/>
                </a:lnTo>
                <a:lnTo>
                  <a:pt x="172255" y="123592"/>
                </a:lnTo>
                <a:lnTo>
                  <a:pt x="167922" y="122400"/>
                </a:lnTo>
                <a:lnTo>
                  <a:pt x="163129" y="121605"/>
                </a:lnTo>
                <a:lnTo>
                  <a:pt x="158980" y="122027"/>
                </a:lnTo>
                <a:lnTo>
                  <a:pt x="155263" y="123262"/>
                </a:lnTo>
                <a:lnTo>
                  <a:pt x="151831" y="125037"/>
                </a:lnTo>
                <a:lnTo>
                  <a:pt x="147639" y="126221"/>
                </a:lnTo>
                <a:lnTo>
                  <a:pt x="142939" y="127009"/>
                </a:lnTo>
                <a:lnTo>
                  <a:pt x="137900" y="127536"/>
                </a:lnTo>
                <a:lnTo>
                  <a:pt x="132637" y="128839"/>
                </a:lnTo>
                <a:lnTo>
                  <a:pt x="127222" y="130660"/>
                </a:lnTo>
                <a:lnTo>
                  <a:pt x="121708" y="132827"/>
                </a:lnTo>
                <a:lnTo>
                  <a:pt x="116127" y="135224"/>
                </a:lnTo>
                <a:lnTo>
                  <a:pt x="104845" y="140427"/>
                </a:lnTo>
                <a:lnTo>
                  <a:pt x="76373" y="154359"/>
                </a:lnTo>
                <a:lnTo>
                  <a:pt x="70664" y="157199"/>
                </a:lnTo>
                <a:lnTo>
                  <a:pt x="64952" y="160997"/>
                </a:lnTo>
                <a:lnTo>
                  <a:pt x="59240" y="165433"/>
                </a:lnTo>
                <a:lnTo>
                  <a:pt x="53526" y="170297"/>
                </a:lnTo>
                <a:lnTo>
                  <a:pt x="47812" y="174491"/>
                </a:lnTo>
                <a:lnTo>
                  <a:pt x="42098" y="178240"/>
                </a:lnTo>
                <a:lnTo>
                  <a:pt x="36383" y="181692"/>
                </a:lnTo>
                <a:lnTo>
                  <a:pt x="31621" y="184945"/>
                </a:lnTo>
                <a:lnTo>
                  <a:pt x="27494" y="188067"/>
                </a:lnTo>
                <a:lnTo>
                  <a:pt x="23790" y="191101"/>
                </a:lnTo>
                <a:lnTo>
                  <a:pt x="21320" y="195028"/>
                </a:lnTo>
                <a:lnTo>
                  <a:pt x="19674" y="199551"/>
                </a:lnTo>
                <a:lnTo>
                  <a:pt x="18577" y="204472"/>
                </a:lnTo>
                <a:lnTo>
                  <a:pt x="15940" y="210609"/>
                </a:lnTo>
                <a:lnTo>
                  <a:pt x="12277" y="217559"/>
                </a:lnTo>
                <a:lnTo>
                  <a:pt x="7930" y="225049"/>
                </a:lnTo>
                <a:lnTo>
                  <a:pt x="5032" y="230995"/>
                </a:lnTo>
                <a:lnTo>
                  <a:pt x="3101" y="235912"/>
                </a:lnTo>
                <a:lnTo>
                  <a:pt x="954" y="243915"/>
                </a:lnTo>
                <a:lnTo>
                  <a:pt x="0" y="250646"/>
                </a:lnTo>
                <a:lnTo>
                  <a:pt x="698" y="252823"/>
                </a:lnTo>
                <a:lnTo>
                  <a:pt x="2116" y="254274"/>
                </a:lnTo>
                <a:lnTo>
                  <a:pt x="4013" y="255241"/>
                </a:lnTo>
                <a:lnTo>
                  <a:pt x="5279" y="256838"/>
                </a:lnTo>
                <a:lnTo>
                  <a:pt x="6122" y="258855"/>
                </a:lnTo>
                <a:lnTo>
                  <a:pt x="7809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69"/>
          <p:cNvSpPr/>
          <p:nvPr/>
        </p:nvSpPr>
        <p:spPr>
          <a:xfrm>
            <a:off x="1357312" y="3223260"/>
            <a:ext cx="60008" cy="248603"/>
          </a:xfrm>
          <a:custGeom>
            <a:avLst/>
            <a:gdLst/>
            <a:ahLst/>
            <a:cxnLst/>
            <a:rect l="0" t="0" r="0" b="0"/>
            <a:pathLst>
              <a:path w="60008" h="248603">
                <a:moveTo>
                  <a:pt x="0" y="0"/>
                </a:moveTo>
                <a:lnTo>
                  <a:pt x="0" y="9101"/>
                </a:lnTo>
                <a:lnTo>
                  <a:pt x="952" y="14640"/>
                </a:lnTo>
                <a:lnTo>
                  <a:pt x="2540" y="21190"/>
                </a:lnTo>
                <a:lnTo>
                  <a:pt x="4551" y="28414"/>
                </a:lnTo>
                <a:lnTo>
                  <a:pt x="6844" y="35135"/>
                </a:lnTo>
                <a:lnTo>
                  <a:pt x="9325" y="41521"/>
                </a:lnTo>
                <a:lnTo>
                  <a:pt x="11932" y="47683"/>
                </a:lnTo>
                <a:lnTo>
                  <a:pt x="13669" y="53696"/>
                </a:lnTo>
                <a:lnTo>
                  <a:pt x="14828" y="59610"/>
                </a:lnTo>
                <a:lnTo>
                  <a:pt x="15600" y="65457"/>
                </a:lnTo>
                <a:lnTo>
                  <a:pt x="16115" y="74118"/>
                </a:lnTo>
                <a:lnTo>
                  <a:pt x="16687" y="96441"/>
                </a:lnTo>
                <a:lnTo>
                  <a:pt x="17792" y="106204"/>
                </a:lnTo>
                <a:lnTo>
                  <a:pt x="19482" y="114618"/>
                </a:lnTo>
                <a:lnTo>
                  <a:pt x="21560" y="122131"/>
                </a:lnTo>
                <a:lnTo>
                  <a:pt x="22946" y="130951"/>
                </a:lnTo>
                <a:lnTo>
                  <a:pt x="23870" y="140641"/>
                </a:lnTo>
                <a:lnTo>
                  <a:pt x="24486" y="150910"/>
                </a:lnTo>
                <a:lnTo>
                  <a:pt x="25849" y="159662"/>
                </a:lnTo>
                <a:lnTo>
                  <a:pt x="27710" y="167401"/>
                </a:lnTo>
                <a:lnTo>
                  <a:pt x="29904" y="174465"/>
                </a:lnTo>
                <a:lnTo>
                  <a:pt x="31366" y="181080"/>
                </a:lnTo>
                <a:lnTo>
                  <a:pt x="32340" y="187395"/>
                </a:lnTo>
                <a:lnTo>
                  <a:pt x="32990" y="193510"/>
                </a:lnTo>
                <a:lnTo>
                  <a:pt x="34376" y="198539"/>
                </a:lnTo>
                <a:lnTo>
                  <a:pt x="36252" y="202844"/>
                </a:lnTo>
                <a:lnTo>
                  <a:pt x="38456" y="206667"/>
                </a:lnTo>
                <a:lnTo>
                  <a:pt x="40877" y="212073"/>
                </a:lnTo>
                <a:lnTo>
                  <a:pt x="43444" y="218534"/>
                </a:lnTo>
                <a:lnTo>
                  <a:pt x="49067" y="233661"/>
                </a:lnTo>
                <a:lnTo>
                  <a:pt x="60007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70"/>
          <p:cNvSpPr/>
          <p:nvPr/>
        </p:nvSpPr>
        <p:spPr>
          <a:xfrm>
            <a:off x="1203007" y="3343275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35795" y="22358"/>
                </a:lnTo>
                <a:lnTo>
                  <a:pt x="51486" y="20620"/>
                </a:lnTo>
                <a:lnTo>
                  <a:pt x="72424" y="19461"/>
                </a:lnTo>
                <a:lnTo>
                  <a:pt x="131631" y="17831"/>
                </a:lnTo>
                <a:lnTo>
                  <a:pt x="144904" y="17602"/>
                </a:lnTo>
                <a:lnTo>
                  <a:pt x="158515" y="16497"/>
                </a:lnTo>
                <a:lnTo>
                  <a:pt x="172352" y="14808"/>
                </a:lnTo>
                <a:lnTo>
                  <a:pt x="186339" y="12729"/>
                </a:lnTo>
                <a:lnTo>
                  <a:pt x="199473" y="11344"/>
                </a:lnTo>
                <a:lnTo>
                  <a:pt x="212040" y="10420"/>
                </a:lnTo>
                <a:lnTo>
                  <a:pt x="224227" y="9804"/>
                </a:lnTo>
                <a:lnTo>
                  <a:pt x="234257" y="8441"/>
                </a:lnTo>
                <a:lnTo>
                  <a:pt x="242849" y="658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71"/>
          <p:cNvSpPr/>
          <p:nvPr/>
        </p:nvSpPr>
        <p:spPr>
          <a:xfrm>
            <a:off x="1503044" y="3274695"/>
            <a:ext cx="25719" cy="197168"/>
          </a:xfrm>
          <a:custGeom>
            <a:avLst/>
            <a:gdLst/>
            <a:ahLst/>
            <a:cxnLst/>
            <a:rect l="0" t="0" r="0" b="0"/>
            <a:pathLst>
              <a:path w="25719" h="197168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0" y="2540"/>
                </a:lnTo>
                <a:lnTo>
                  <a:pt x="14762" y="4550"/>
                </a:lnTo>
                <a:lnTo>
                  <a:pt x="15557" y="7796"/>
                </a:lnTo>
                <a:lnTo>
                  <a:pt x="16086" y="11865"/>
                </a:lnTo>
                <a:lnTo>
                  <a:pt x="16439" y="16482"/>
                </a:lnTo>
                <a:lnTo>
                  <a:pt x="16675" y="20513"/>
                </a:lnTo>
                <a:lnTo>
                  <a:pt x="16936" y="27532"/>
                </a:lnTo>
                <a:lnTo>
                  <a:pt x="17104" y="46642"/>
                </a:lnTo>
                <a:lnTo>
                  <a:pt x="17145" y="150705"/>
                </a:lnTo>
                <a:lnTo>
                  <a:pt x="18098" y="156668"/>
                </a:lnTo>
                <a:lnTo>
                  <a:pt x="19685" y="162547"/>
                </a:lnTo>
                <a:lnTo>
                  <a:pt x="21696" y="168373"/>
                </a:lnTo>
                <a:lnTo>
                  <a:pt x="23037" y="173208"/>
                </a:lnTo>
                <a:lnTo>
                  <a:pt x="23931" y="177384"/>
                </a:lnTo>
                <a:lnTo>
                  <a:pt x="24526" y="181121"/>
                </a:lnTo>
                <a:lnTo>
                  <a:pt x="24924" y="184565"/>
                </a:lnTo>
                <a:lnTo>
                  <a:pt x="25188" y="187813"/>
                </a:lnTo>
                <a:lnTo>
                  <a:pt x="25718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72"/>
          <p:cNvSpPr/>
          <p:nvPr/>
        </p:nvSpPr>
        <p:spPr>
          <a:xfrm>
            <a:off x="1580197" y="3283417"/>
            <a:ext cx="205741" cy="196864"/>
          </a:xfrm>
          <a:custGeom>
            <a:avLst/>
            <a:gdLst/>
            <a:ahLst/>
            <a:cxnLst/>
            <a:rect l="0" t="0" r="0" b="0"/>
            <a:pathLst>
              <a:path w="205741" h="196864">
                <a:moveTo>
                  <a:pt x="0" y="42712"/>
                </a:moveTo>
                <a:lnTo>
                  <a:pt x="28371" y="14342"/>
                </a:lnTo>
                <a:lnTo>
                  <a:pt x="32249" y="11416"/>
                </a:lnTo>
                <a:lnTo>
                  <a:pt x="36739" y="8514"/>
                </a:lnTo>
                <a:lnTo>
                  <a:pt x="41638" y="5626"/>
                </a:lnTo>
                <a:lnTo>
                  <a:pt x="47761" y="3700"/>
                </a:lnTo>
                <a:lnTo>
                  <a:pt x="54701" y="2417"/>
                </a:lnTo>
                <a:lnTo>
                  <a:pt x="62185" y="1561"/>
                </a:lnTo>
                <a:lnTo>
                  <a:pt x="68126" y="991"/>
                </a:lnTo>
                <a:lnTo>
                  <a:pt x="73040" y="611"/>
                </a:lnTo>
                <a:lnTo>
                  <a:pt x="77268" y="357"/>
                </a:lnTo>
                <a:lnTo>
                  <a:pt x="84507" y="75"/>
                </a:lnTo>
                <a:lnTo>
                  <a:pt x="87770" y="0"/>
                </a:lnTo>
                <a:lnTo>
                  <a:pt x="91851" y="903"/>
                </a:lnTo>
                <a:lnTo>
                  <a:pt x="96476" y="2457"/>
                </a:lnTo>
                <a:lnTo>
                  <a:pt x="101465" y="4445"/>
                </a:lnTo>
                <a:lnTo>
                  <a:pt x="105743" y="5771"/>
                </a:lnTo>
                <a:lnTo>
                  <a:pt x="109548" y="6655"/>
                </a:lnTo>
                <a:lnTo>
                  <a:pt x="113037" y="7244"/>
                </a:lnTo>
                <a:lnTo>
                  <a:pt x="119454" y="10439"/>
                </a:lnTo>
                <a:lnTo>
                  <a:pt x="122498" y="12624"/>
                </a:lnTo>
                <a:lnTo>
                  <a:pt x="124528" y="15034"/>
                </a:lnTo>
                <a:lnTo>
                  <a:pt x="125881" y="17593"/>
                </a:lnTo>
                <a:lnTo>
                  <a:pt x="126783" y="20251"/>
                </a:lnTo>
                <a:lnTo>
                  <a:pt x="126432" y="24881"/>
                </a:lnTo>
                <a:lnTo>
                  <a:pt x="125245" y="30825"/>
                </a:lnTo>
                <a:lnTo>
                  <a:pt x="123502" y="37645"/>
                </a:lnTo>
                <a:lnTo>
                  <a:pt x="122340" y="43144"/>
                </a:lnTo>
                <a:lnTo>
                  <a:pt x="121565" y="47763"/>
                </a:lnTo>
                <a:lnTo>
                  <a:pt x="121048" y="51794"/>
                </a:lnTo>
                <a:lnTo>
                  <a:pt x="118799" y="57339"/>
                </a:lnTo>
                <a:lnTo>
                  <a:pt x="115394" y="63894"/>
                </a:lnTo>
                <a:lnTo>
                  <a:pt x="111220" y="71121"/>
                </a:lnTo>
                <a:lnTo>
                  <a:pt x="106532" y="76891"/>
                </a:lnTo>
                <a:lnTo>
                  <a:pt x="101501" y="81691"/>
                </a:lnTo>
                <a:lnTo>
                  <a:pt x="96242" y="85843"/>
                </a:lnTo>
                <a:lnTo>
                  <a:pt x="91784" y="90516"/>
                </a:lnTo>
                <a:lnTo>
                  <a:pt x="87859" y="95537"/>
                </a:lnTo>
                <a:lnTo>
                  <a:pt x="84290" y="100789"/>
                </a:lnTo>
                <a:lnTo>
                  <a:pt x="80006" y="105243"/>
                </a:lnTo>
                <a:lnTo>
                  <a:pt x="75245" y="109164"/>
                </a:lnTo>
                <a:lnTo>
                  <a:pt x="70166" y="112731"/>
                </a:lnTo>
                <a:lnTo>
                  <a:pt x="65827" y="117014"/>
                </a:lnTo>
                <a:lnTo>
                  <a:pt x="61982" y="121775"/>
                </a:lnTo>
                <a:lnTo>
                  <a:pt x="58466" y="126853"/>
                </a:lnTo>
                <a:lnTo>
                  <a:pt x="55170" y="131191"/>
                </a:lnTo>
                <a:lnTo>
                  <a:pt x="52020" y="135036"/>
                </a:lnTo>
                <a:lnTo>
                  <a:pt x="48967" y="138552"/>
                </a:lnTo>
                <a:lnTo>
                  <a:pt x="45028" y="143753"/>
                </a:lnTo>
                <a:lnTo>
                  <a:pt x="35570" y="157152"/>
                </a:lnTo>
                <a:lnTo>
                  <a:pt x="32286" y="162821"/>
                </a:lnTo>
                <a:lnTo>
                  <a:pt x="30096" y="167552"/>
                </a:lnTo>
                <a:lnTo>
                  <a:pt x="28637" y="171659"/>
                </a:lnTo>
                <a:lnTo>
                  <a:pt x="28616" y="175349"/>
                </a:lnTo>
                <a:lnTo>
                  <a:pt x="29555" y="178762"/>
                </a:lnTo>
                <a:lnTo>
                  <a:pt x="31133" y="181990"/>
                </a:lnTo>
                <a:lnTo>
                  <a:pt x="32887" y="188116"/>
                </a:lnTo>
                <a:lnTo>
                  <a:pt x="33355" y="191083"/>
                </a:lnTo>
                <a:lnTo>
                  <a:pt x="34619" y="193061"/>
                </a:lnTo>
                <a:lnTo>
                  <a:pt x="36414" y="194380"/>
                </a:lnTo>
                <a:lnTo>
                  <a:pt x="38564" y="195259"/>
                </a:lnTo>
                <a:lnTo>
                  <a:pt x="41902" y="195845"/>
                </a:lnTo>
                <a:lnTo>
                  <a:pt x="46032" y="196236"/>
                </a:lnTo>
                <a:lnTo>
                  <a:pt x="50690" y="196497"/>
                </a:lnTo>
                <a:lnTo>
                  <a:pt x="102755" y="196863"/>
                </a:lnTo>
                <a:lnTo>
                  <a:pt x="123748" y="195962"/>
                </a:lnTo>
                <a:lnTo>
                  <a:pt x="144412" y="194409"/>
                </a:lnTo>
                <a:lnTo>
                  <a:pt x="205740" y="1884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73"/>
          <p:cNvSpPr/>
          <p:nvPr/>
        </p:nvSpPr>
        <p:spPr>
          <a:xfrm>
            <a:off x="2488882" y="328326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50557" y="8573"/>
                </a:lnTo>
                <a:lnTo>
                  <a:pt x="62280" y="7620"/>
                </a:lnTo>
                <a:lnTo>
                  <a:pt x="75810" y="6033"/>
                </a:lnTo>
                <a:lnTo>
                  <a:pt x="90545" y="4022"/>
                </a:lnTo>
                <a:lnTo>
                  <a:pt x="103226" y="2681"/>
                </a:lnTo>
                <a:lnTo>
                  <a:pt x="114537" y="1787"/>
                </a:lnTo>
                <a:lnTo>
                  <a:pt x="124936" y="1192"/>
                </a:lnTo>
                <a:lnTo>
                  <a:pt x="166969" y="53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74"/>
          <p:cNvSpPr/>
          <p:nvPr/>
        </p:nvSpPr>
        <p:spPr>
          <a:xfrm>
            <a:off x="2600325" y="3206114"/>
            <a:ext cx="25718" cy="240032"/>
          </a:xfrm>
          <a:custGeom>
            <a:avLst/>
            <a:gdLst/>
            <a:ahLst/>
            <a:cxnLst/>
            <a:rect l="0" t="0" r="0" b="0"/>
            <a:pathLst>
              <a:path w="25718" h="240032">
                <a:moveTo>
                  <a:pt x="25717" y="0"/>
                </a:moveTo>
                <a:lnTo>
                  <a:pt x="12064" y="9102"/>
                </a:lnTo>
                <a:lnTo>
                  <a:pt x="8043" y="13688"/>
                </a:lnTo>
                <a:lnTo>
                  <a:pt x="5362" y="18651"/>
                </a:lnTo>
                <a:lnTo>
                  <a:pt x="3574" y="23864"/>
                </a:lnTo>
                <a:lnTo>
                  <a:pt x="2383" y="28292"/>
                </a:lnTo>
                <a:lnTo>
                  <a:pt x="1588" y="32197"/>
                </a:lnTo>
                <a:lnTo>
                  <a:pt x="1059" y="35752"/>
                </a:lnTo>
                <a:lnTo>
                  <a:pt x="705" y="40027"/>
                </a:lnTo>
                <a:lnTo>
                  <a:pt x="470" y="44783"/>
                </a:lnTo>
                <a:lnTo>
                  <a:pt x="209" y="55146"/>
                </a:lnTo>
                <a:lnTo>
                  <a:pt x="0" y="203131"/>
                </a:lnTo>
                <a:lnTo>
                  <a:pt x="952" y="210668"/>
                </a:lnTo>
                <a:lnTo>
                  <a:pt x="2540" y="216646"/>
                </a:lnTo>
                <a:lnTo>
                  <a:pt x="6785" y="227069"/>
                </a:lnTo>
                <a:lnTo>
                  <a:pt x="8572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75"/>
          <p:cNvSpPr/>
          <p:nvPr/>
        </p:nvSpPr>
        <p:spPr>
          <a:xfrm>
            <a:off x="2749781" y="3197542"/>
            <a:ext cx="26933" cy="214313"/>
          </a:xfrm>
          <a:custGeom>
            <a:avLst/>
            <a:gdLst/>
            <a:ahLst/>
            <a:cxnLst/>
            <a:rect l="0" t="0" r="0" b="0"/>
            <a:pathLst>
              <a:path w="26933" h="214313">
                <a:moveTo>
                  <a:pt x="21994" y="0"/>
                </a:moveTo>
                <a:lnTo>
                  <a:pt x="26544" y="9102"/>
                </a:lnTo>
                <a:lnTo>
                  <a:pt x="26932" y="13688"/>
                </a:lnTo>
                <a:lnTo>
                  <a:pt x="26239" y="18650"/>
                </a:lnTo>
                <a:lnTo>
                  <a:pt x="24824" y="23864"/>
                </a:lnTo>
                <a:lnTo>
                  <a:pt x="23880" y="29244"/>
                </a:lnTo>
                <a:lnTo>
                  <a:pt x="23251" y="34736"/>
                </a:lnTo>
                <a:lnTo>
                  <a:pt x="22832" y="40303"/>
                </a:lnTo>
                <a:lnTo>
                  <a:pt x="22553" y="47823"/>
                </a:lnTo>
                <a:lnTo>
                  <a:pt x="22104" y="82189"/>
                </a:lnTo>
                <a:lnTo>
                  <a:pt x="22067" y="89083"/>
                </a:lnTo>
                <a:lnTo>
                  <a:pt x="21090" y="96536"/>
                </a:lnTo>
                <a:lnTo>
                  <a:pt x="19486" y="104363"/>
                </a:lnTo>
                <a:lnTo>
                  <a:pt x="17464" y="112438"/>
                </a:lnTo>
                <a:lnTo>
                  <a:pt x="15164" y="119726"/>
                </a:lnTo>
                <a:lnTo>
                  <a:pt x="12678" y="126490"/>
                </a:lnTo>
                <a:lnTo>
                  <a:pt x="10068" y="132904"/>
                </a:lnTo>
                <a:lnTo>
                  <a:pt x="8328" y="140038"/>
                </a:lnTo>
                <a:lnTo>
                  <a:pt x="7168" y="147651"/>
                </a:lnTo>
                <a:lnTo>
                  <a:pt x="6395" y="155584"/>
                </a:lnTo>
                <a:lnTo>
                  <a:pt x="5879" y="161825"/>
                </a:lnTo>
                <a:lnTo>
                  <a:pt x="5536" y="166939"/>
                </a:lnTo>
                <a:lnTo>
                  <a:pt x="5307" y="171300"/>
                </a:lnTo>
                <a:lnTo>
                  <a:pt x="4202" y="176112"/>
                </a:lnTo>
                <a:lnTo>
                  <a:pt x="2512" y="181226"/>
                </a:lnTo>
                <a:lnTo>
                  <a:pt x="433" y="186540"/>
                </a:lnTo>
                <a:lnTo>
                  <a:pt x="0" y="190083"/>
                </a:lnTo>
                <a:lnTo>
                  <a:pt x="664" y="192444"/>
                </a:lnTo>
                <a:lnTo>
                  <a:pt x="2059" y="194019"/>
                </a:lnTo>
                <a:lnTo>
                  <a:pt x="2989" y="196973"/>
                </a:lnTo>
                <a:lnTo>
                  <a:pt x="3609" y="200848"/>
                </a:lnTo>
                <a:lnTo>
                  <a:pt x="4022" y="205336"/>
                </a:lnTo>
                <a:lnTo>
                  <a:pt x="5250" y="208328"/>
                </a:lnTo>
                <a:lnTo>
                  <a:pt x="7021" y="210323"/>
                </a:lnTo>
                <a:lnTo>
                  <a:pt x="13421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76"/>
          <p:cNvSpPr/>
          <p:nvPr/>
        </p:nvSpPr>
        <p:spPr>
          <a:xfrm>
            <a:off x="2848927" y="3164667"/>
            <a:ext cx="188596" cy="195397"/>
          </a:xfrm>
          <a:custGeom>
            <a:avLst/>
            <a:gdLst/>
            <a:ahLst/>
            <a:cxnLst/>
            <a:rect l="0" t="0" r="0" b="0"/>
            <a:pathLst>
              <a:path w="188596" h="195397">
                <a:moveTo>
                  <a:pt x="0" y="50020"/>
                </a:moveTo>
                <a:lnTo>
                  <a:pt x="19313" y="30707"/>
                </a:lnTo>
                <a:lnTo>
                  <a:pt x="22400" y="28573"/>
                </a:lnTo>
                <a:lnTo>
                  <a:pt x="25411" y="27149"/>
                </a:lnTo>
                <a:lnTo>
                  <a:pt x="28371" y="26200"/>
                </a:lnTo>
                <a:lnTo>
                  <a:pt x="32249" y="23663"/>
                </a:lnTo>
                <a:lnTo>
                  <a:pt x="36739" y="20066"/>
                </a:lnTo>
                <a:lnTo>
                  <a:pt x="48532" y="9708"/>
                </a:lnTo>
                <a:lnTo>
                  <a:pt x="52685" y="5751"/>
                </a:lnTo>
                <a:lnTo>
                  <a:pt x="55126" y="3362"/>
                </a:lnTo>
                <a:lnTo>
                  <a:pt x="57706" y="1770"/>
                </a:lnTo>
                <a:lnTo>
                  <a:pt x="63112" y="0"/>
                </a:lnTo>
                <a:lnTo>
                  <a:pt x="67792" y="481"/>
                </a:lnTo>
                <a:lnTo>
                  <a:pt x="73770" y="1754"/>
                </a:lnTo>
                <a:lnTo>
                  <a:pt x="90243" y="6090"/>
                </a:lnTo>
                <a:lnTo>
                  <a:pt x="95035" y="9223"/>
                </a:lnTo>
                <a:lnTo>
                  <a:pt x="100340" y="13791"/>
                </a:lnTo>
                <a:lnTo>
                  <a:pt x="109792" y="22730"/>
                </a:lnTo>
                <a:lnTo>
                  <a:pt x="110342" y="24207"/>
                </a:lnTo>
                <a:lnTo>
                  <a:pt x="110953" y="28387"/>
                </a:lnTo>
                <a:lnTo>
                  <a:pt x="111116" y="33693"/>
                </a:lnTo>
                <a:lnTo>
                  <a:pt x="111298" y="49749"/>
                </a:lnTo>
                <a:lnTo>
                  <a:pt x="110393" y="57459"/>
                </a:lnTo>
                <a:lnTo>
                  <a:pt x="108838" y="64504"/>
                </a:lnTo>
                <a:lnTo>
                  <a:pt x="106849" y="71107"/>
                </a:lnTo>
                <a:lnTo>
                  <a:pt x="101713" y="80270"/>
                </a:lnTo>
                <a:lnTo>
                  <a:pt x="94478" y="91142"/>
                </a:lnTo>
                <a:lnTo>
                  <a:pt x="85845" y="103152"/>
                </a:lnTo>
                <a:lnTo>
                  <a:pt x="79138" y="112111"/>
                </a:lnTo>
                <a:lnTo>
                  <a:pt x="73713" y="119037"/>
                </a:lnTo>
                <a:lnTo>
                  <a:pt x="69145" y="124606"/>
                </a:lnTo>
                <a:lnTo>
                  <a:pt x="65147" y="129272"/>
                </a:lnTo>
                <a:lnTo>
                  <a:pt x="61528" y="133335"/>
                </a:lnTo>
                <a:lnTo>
                  <a:pt x="58164" y="136996"/>
                </a:lnTo>
                <a:lnTo>
                  <a:pt x="53063" y="141341"/>
                </a:lnTo>
                <a:lnTo>
                  <a:pt x="46806" y="146143"/>
                </a:lnTo>
                <a:lnTo>
                  <a:pt x="39776" y="151250"/>
                </a:lnTo>
                <a:lnTo>
                  <a:pt x="34137" y="156559"/>
                </a:lnTo>
                <a:lnTo>
                  <a:pt x="29426" y="162003"/>
                </a:lnTo>
                <a:lnTo>
                  <a:pt x="25332" y="167538"/>
                </a:lnTo>
                <a:lnTo>
                  <a:pt x="21651" y="171228"/>
                </a:lnTo>
                <a:lnTo>
                  <a:pt x="18244" y="173688"/>
                </a:lnTo>
                <a:lnTo>
                  <a:pt x="15020" y="175328"/>
                </a:lnTo>
                <a:lnTo>
                  <a:pt x="12871" y="177373"/>
                </a:lnTo>
                <a:lnTo>
                  <a:pt x="11438" y="179690"/>
                </a:lnTo>
                <a:lnTo>
                  <a:pt x="10483" y="182187"/>
                </a:lnTo>
                <a:lnTo>
                  <a:pt x="10799" y="183851"/>
                </a:lnTo>
                <a:lnTo>
                  <a:pt x="11962" y="184961"/>
                </a:lnTo>
                <a:lnTo>
                  <a:pt x="16121" y="186741"/>
                </a:lnTo>
                <a:lnTo>
                  <a:pt x="21392" y="187050"/>
                </a:lnTo>
                <a:lnTo>
                  <a:pt x="24739" y="188046"/>
                </a:lnTo>
                <a:lnTo>
                  <a:pt x="28875" y="189663"/>
                </a:lnTo>
                <a:lnTo>
                  <a:pt x="33538" y="191692"/>
                </a:lnTo>
                <a:lnTo>
                  <a:pt x="38551" y="193046"/>
                </a:lnTo>
                <a:lnTo>
                  <a:pt x="43798" y="193948"/>
                </a:lnTo>
                <a:lnTo>
                  <a:pt x="49201" y="194550"/>
                </a:lnTo>
                <a:lnTo>
                  <a:pt x="64233" y="194950"/>
                </a:lnTo>
                <a:lnTo>
                  <a:pt x="111416" y="195396"/>
                </a:lnTo>
                <a:lnTo>
                  <a:pt x="129522" y="194562"/>
                </a:lnTo>
                <a:lnTo>
                  <a:pt x="142546" y="193054"/>
                </a:lnTo>
                <a:lnTo>
                  <a:pt x="152180" y="191096"/>
                </a:lnTo>
                <a:lnTo>
                  <a:pt x="160509" y="189791"/>
                </a:lnTo>
                <a:lnTo>
                  <a:pt x="167966" y="188920"/>
                </a:lnTo>
                <a:lnTo>
                  <a:pt x="188595" y="18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77"/>
          <p:cNvSpPr/>
          <p:nvPr/>
        </p:nvSpPr>
        <p:spPr>
          <a:xfrm>
            <a:off x="1967215" y="3504825"/>
            <a:ext cx="272922" cy="215596"/>
          </a:xfrm>
          <a:custGeom>
            <a:avLst/>
            <a:gdLst/>
            <a:ahLst/>
            <a:cxnLst/>
            <a:rect l="0" t="0" r="0" b="0"/>
            <a:pathLst>
              <a:path w="272922" h="215596">
                <a:moveTo>
                  <a:pt x="118760" y="9900"/>
                </a:moveTo>
                <a:lnTo>
                  <a:pt x="118760" y="62835"/>
                </a:lnTo>
                <a:lnTo>
                  <a:pt x="119712" y="68050"/>
                </a:lnTo>
                <a:lnTo>
                  <a:pt x="121299" y="74384"/>
                </a:lnTo>
                <a:lnTo>
                  <a:pt x="123310" y="81464"/>
                </a:lnTo>
                <a:lnTo>
                  <a:pt x="125603" y="87137"/>
                </a:lnTo>
                <a:lnTo>
                  <a:pt x="128085" y="91871"/>
                </a:lnTo>
                <a:lnTo>
                  <a:pt x="130691" y="95980"/>
                </a:lnTo>
                <a:lnTo>
                  <a:pt x="134334" y="98719"/>
                </a:lnTo>
                <a:lnTo>
                  <a:pt x="138668" y="100545"/>
                </a:lnTo>
                <a:lnTo>
                  <a:pt x="143462" y="101762"/>
                </a:lnTo>
                <a:lnTo>
                  <a:pt x="151328" y="103115"/>
                </a:lnTo>
                <a:lnTo>
                  <a:pt x="158952" y="103716"/>
                </a:lnTo>
                <a:lnTo>
                  <a:pt x="168690" y="103983"/>
                </a:lnTo>
                <a:lnTo>
                  <a:pt x="180332" y="104134"/>
                </a:lnTo>
                <a:lnTo>
                  <a:pt x="185525" y="102250"/>
                </a:lnTo>
                <a:lnTo>
                  <a:pt x="191845" y="99089"/>
                </a:lnTo>
                <a:lnTo>
                  <a:pt x="198916" y="95077"/>
                </a:lnTo>
                <a:lnTo>
                  <a:pt x="204582" y="91449"/>
                </a:lnTo>
                <a:lnTo>
                  <a:pt x="209312" y="88078"/>
                </a:lnTo>
                <a:lnTo>
                  <a:pt x="217107" y="81794"/>
                </a:lnTo>
                <a:lnTo>
                  <a:pt x="223747" y="75825"/>
                </a:lnTo>
                <a:lnTo>
                  <a:pt x="232413" y="67457"/>
                </a:lnTo>
                <a:lnTo>
                  <a:pt x="237391" y="62559"/>
                </a:lnTo>
                <a:lnTo>
                  <a:pt x="240710" y="58341"/>
                </a:lnTo>
                <a:lnTo>
                  <a:pt x="242922" y="54576"/>
                </a:lnTo>
                <a:lnTo>
                  <a:pt x="244397" y="51114"/>
                </a:lnTo>
                <a:lnTo>
                  <a:pt x="246333" y="44043"/>
                </a:lnTo>
                <a:lnTo>
                  <a:pt x="248576" y="34567"/>
                </a:lnTo>
                <a:lnTo>
                  <a:pt x="251024" y="23487"/>
                </a:lnTo>
                <a:lnTo>
                  <a:pt x="252656" y="15148"/>
                </a:lnTo>
                <a:lnTo>
                  <a:pt x="253744" y="8636"/>
                </a:lnTo>
                <a:lnTo>
                  <a:pt x="254469" y="3342"/>
                </a:lnTo>
                <a:lnTo>
                  <a:pt x="254000" y="766"/>
                </a:lnTo>
                <a:lnTo>
                  <a:pt x="252735" y="0"/>
                </a:lnTo>
                <a:lnTo>
                  <a:pt x="250939" y="443"/>
                </a:lnTo>
                <a:lnTo>
                  <a:pt x="249741" y="1690"/>
                </a:lnTo>
                <a:lnTo>
                  <a:pt x="248943" y="3474"/>
                </a:lnTo>
                <a:lnTo>
                  <a:pt x="248411" y="5616"/>
                </a:lnTo>
                <a:lnTo>
                  <a:pt x="249009" y="9901"/>
                </a:lnTo>
                <a:lnTo>
                  <a:pt x="250360" y="15616"/>
                </a:lnTo>
                <a:lnTo>
                  <a:pt x="252213" y="22283"/>
                </a:lnTo>
                <a:lnTo>
                  <a:pt x="254401" y="28632"/>
                </a:lnTo>
                <a:lnTo>
                  <a:pt x="256812" y="34771"/>
                </a:lnTo>
                <a:lnTo>
                  <a:pt x="259372" y="40768"/>
                </a:lnTo>
                <a:lnTo>
                  <a:pt x="262031" y="48576"/>
                </a:lnTo>
                <a:lnTo>
                  <a:pt x="264756" y="57592"/>
                </a:lnTo>
                <a:lnTo>
                  <a:pt x="267526" y="67411"/>
                </a:lnTo>
                <a:lnTo>
                  <a:pt x="269372" y="74911"/>
                </a:lnTo>
                <a:lnTo>
                  <a:pt x="270603" y="80863"/>
                </a:lnTo>
                <a:lnTo>
                  <a:pt x="271423" y="85784"/>
                </a:lnTo>
                <a:lnTo>
                  <a:pt x="271970" y="92874"/>
                </a:lnTo>
                <a:lnTo>
                  <a:pt x="272335" y="101411"/>
                </a:lnTo>
                <a:lnTo>
                  <a:pt x="272848" y="129089"/>
                </a:lnTo>
                <a:lnTo>
                  <a:pt x="272921" y="137937"/>
                </a:lnTo>
                <a:lnTo>
                  <a:pt x="272016" y="146693"/>
                </a:lnTo>
                <a:lnTo>
                  <a:pt x="270460" y="155388"/>
                </a:lnTo>
                <a:lnTo>
                  <a:pt x="268471" y="164042"/>
                </a:lnTo>
                <a:lnTo>
                  <a:pt x="266192" y="170763"/>
                </a:lnTo>
                <a:lnTo>
                  <a:pt x="263720" y="176197"/>
                </a:lnTo>
                <a:lnTo>
                  <a:pt x="261120" y="180772"/>
                </a:lnTo>
                <a:lnTo>
                  <a:pt x="257481" y="184774"/>
                </a:lnTo>
                <a:lnTo>
                  <a:pt x="253151" y="188396"/>
                </a:lnTo>
                <a:lnTo>
                  <a:pt x="248359" y="191762"/>
                </a:lnTo>
                <a:lnTo>
                  <a:pt x="240494" y="198042"/>
                </a:lnTo>
                <a:lnTo>
                  <a:pt x="237064" y="201051"/>
                </a:lnTo>
                <a:lnTo>
                  <a:pt x="231919" y="204009"/>
                </a:lnTo>
                <a:lnTo>
                  <a:pt x="225632" y="206933"/>
                </a:lnTo>
                <a:lnTo>
                  <a:pt x="218582" y="209835"/>
                </a:lnTo>
                <a:lnTo>
                  <a:pt x="211978" y="211770"/>
                </a:lnTo>
                <a:lnTo>
                  <a:pt x="205670" y="213060"/>
                </a:lnTo>
                <a:lnTo>
                  <a:pt x="199560" y="213920"/>
                </a:lnTo>
                <a:lnTo>
                  <a:pt x="192629" y="214493"/>
                </a:lnTo>
                <a:lnTo>
                  <a:pt x="185151" y="214875"/>
                </a:lnTo>
                <a:lnTo>
                  <a:pt x="170174" y="215300"/>
                </a:lnTo>
                <a:lnTo>
                  <a:pt x="145318" y="215539"/>
                </a:lnTo>
                <a:lnTo>
                  <a:pt x="111831" y="215595"/>
                </a:lnTo>
                <a:lnTo>
                  <a:pt x="96043" y="214657"/>
                </a:lnTo>
                <a:lnTo>
                  <a:pt x="81707" y="213080"/>
                </a:lnTo>
                <a:lnTo>
                  <a:pt x="68341" y="211076"/>
                </a:lnTo>
                <a:lnTo>
                  <a:pt x="58477" y="209739"/>
                </a:lnTo>
                <a:lnTo>
                  <a:pt x="50949" y="208849"/>
                </a:lnTo>
                <a:lnTo>
                  <a:pt x="44977" y="208255"/>
                </a:lnTo>
                <a:lnTo>
                  <a:pt x="40044" y="207859"/>
                </a:lnTo>
                <a:lnTo>
                  <a:pt x="32022" y="207419"/>
                </a:lnTo>
                <a:lnTo>
                  <a:pt x="26645" y="206349"/>
                </a:lnTo>
                <a:lnTo>
                  <a:pt x="20202" y="204683"/>
                </a:lnTo>
                <a:lnTo>
                  <a:pt x="13050" y="202620"/>
                </a:lnTo>
                <a:lnTo>
                  <a:pt x="8281" y="200293"/>
                </a:lnTo>
                <a:lnTo>
                  <a:pt x="5102" y="197788"/>
                </a:lnTo>
                <a:lnTo>
                  <a:pt x="2983" y="195166"/>
                </a:lnTo>
                <a:lnTo>
                  <a:pt x="1570" y="192466"/>
                </a:lnTo>
                <a:lnTo>
                  <a:pt x="0" y="186925"/>
                </a:lnTo>
                <a:lnTo>
                  <a:pt x="534" y="184114"/>
                </a:lnTo>
                <a:lnTo>
                  <a:pt x="1843" y="181287"/>
                </a:lnTo>
                <a:lnTo>
                  <a:pt x="7317" y="172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78"/>
          <p:cNvSpPr/>
          <p:nvPr/>
        </p:nvSpPr>
        <p:spPr>
          <a:xfrm>
            <a:off x="2343150" y="3531870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13652" y="21167"/>
                </a:lnTo>
                <a:lnTo>
                  <a:pt x="19579" y="19825"/>
                </a:lnTo>
                <a:lnTo>
                  <a:pt x="25435" y="18932"/>
                </a:lnTo>
                <a:lnTo>
                  <a:pt x="31244" y="18336"/>
                </a:lnTo>
                <a:lnTo>
                  <a:pt x="52939" y="15134"/>
                </a:lnTo>
                <a:lnTo>
                  <a:pt x="66725" y="12947"/>
                </a:lnTo>
                <a:lnTo>
                  <a:pt x="77820" y="11488"/>
                </a:lnTo>
                <a:lnTo>
                  <a:pt x="87122" y="10516"/>
                </a:lnTo>
                <a:lnTo>
                  <a:pt x="95229" y="9868"/>
                </a:lnTo>
                <a:lnTo>
                  <a:pt x="102538" y="9436"/>
                </a:lnTo>
                <a:lnTo>
                  <a:pt x="115740" y="8956"/>
                </a:lnTo>
                <a:lnTo>
                  <a:pt x="122880" y="7876"/>
                </a:lnTo>
                <a:lnTo>
                  <a:pt x="130497" y="6203"/>
                </a:lnTo>
                <a:lnTo>
                  <a:pt x="138433" y="4135"/>
                </a:lnTo>
                <a:lnTo>
                  <a:pt x="144676" y="2756"/>
                </a:lnTo>
                <a:lnTo>
                  <a:pt x="149790" y="1838"/>
                </a:lnTo>
                <a:lnTo>
                  <a:pt x="154153" y="1225"/>
                </a:lnTo>
                <a:lnTo>
                  <a:pt x="158013" y="817"/>
                </a:lnTo>
                <a:lnTo>
                  <a:pt x="161540" y="544"/>
                </a:lnTo>
                <a:lnTo>
                  <a:pt x="164843" y="363"/>
                </a:lnTo>
                <a:lnTo>
                  <a:pt x="171053" y="161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79"/>
          <p:cNvSpPr/>
          <p:nvPr/>
        </p:nvSpPr>
        <p:spPr>
          <a:xfrm>
            <a:off x="2317432" y="3591877"/>
            <a:ext cx="214313" cy="13512"/>
          </a:xfrm>
          <a:custGeom>
            <a:avLst/>
            <a:gdLst/>
            <a:ahLst/>
            <a:cxnLst/>
            <a:rect l="0" t="0" r="0" b="0"/>
            <a:pathLst>
              <a:path w="214313" h="13512">
                <a:moveTo>
                  <a:pt x="0" y="8573"/>
                </a:moveTo>
                <a:lnTo>
                  <a:pt x="13652" y="13123"/>
                </a:lnTo>
                <a:lnTo>
                  <a:pt x="18627" y="13511"/>
                </a:lnTo>
                <a:lnTo>
                  <a:pt x="22895" y="12818"/>
                </a:lnTo>
                <a:lnTo>
                  <a:pt x="26694" y="11403"/>
                </a:lnTo>
                <a:lnTo>
                  <a:pt x="37798" y="10459"/>
                </a:lnTo>
                <a:lnTo>
                  <a:pt x="53774" y="9831"/>
                </a:lnTo>
                <a:lnTo>
                  <a:pt x="113704" y="8821"/>
                </a:lnTo>
                <a:lnTo>
                  <a:pt x="124380" y="7786"/>
                </a:lnTo>
                <a:lnTo>
                  <a:pt x="134355" y="6143"/>
                </a:lnTo>
                <a:lnTo>
                  <a:pt x="143862" y="4095"/>
                </a:lnTo>
                <a:lnTo>
                  <a:pt x="151153" y="2730"/>
                </a:lnTo>
                <a:lnTo>
                  <a:pt x="156966" y="1820"/>
                </a:lnTo>
                <a:lnTo>
                  <a:pt x="161794" y="1213"/>
                </a:lnTo>
                <a:lnTo>
                  <a:pt x="168823" y="809"/>
                </a:lnTo>
                <a:lnTo>
                  <a:pt x="177319" y="54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80"/>
          <p:cNvSpPr/>
          <p:nvPr/>
        </p:nvSpPr>
        <p:spPr>
          <a:xfrm>
            <a:off x="2643192" y="3437572"/>
            <a:ext cx="17132" cy="205741"/>
          </a:xfrm>
          <a:custGeom>
            <a:avLst/>
            <a:gdLst/>
            <a:ahLst/>
            <a:cxnLst/>
            <a:rect l="0" t="0" r="0" b="0"/>
            <a:pathLst>
              <a:path w="17132" h="205741">
                <a:moveTo>
                  <a:pt x="8567" y="0"/>
                </a:moveTo>
                <a:lnTo>
                  <a:pt x="13118" y="9102"/>
                </a:lnTo>
                <a:lnTo>
                  <a:pt x="14459" y="12736"/>
                </a:lnTo>
                <a:lnTo>
                  <a:pt x="15353" y="16110"/>
                </a:lnTo>
                <a:lnTo>
                  <a:pt x="15948" y="19313"/>
                </a:lnTo>
                <a:lnTo>
                  <a:pt x="16346" y="23353"/>
                </a:lnTo>
                <a:lnTo>
                  <a:pt x="16610" y="27951"/>
                </a:lnTo>
                <a:lnTo>
                  <a:pt x="16905" y="38140"/>
                </a:lnTo>
                <a:lnTo>
                  <a:pt x="17131" y="78356"/>
                </a:lnTo>
                <a:lnTo>
                  <a:pt x="15229" y="84622"/>
                </a:lnTo>
                <a:lnTo>
                  <a:pt x="12056" y="92610"/>
                </a:lnTo>
                <a:lnTo>
                  <a:pt x="8036" y="101745"/>
                </a:lnTo>
                <a:lnTo>
                  <a:pt x="5355" y="108787"/>
                </a:lnTo>
                <a:lnTo>
                  <a:pt x="3569" y="114435"/>
                </a:lnTo>
                <a:lnTo>
                  <a:pt x="2377" y="119153"/>
                </a:lnTo>
                <a:lnTo>
                  <a:pt x="1583" y="124202"/>
                </a:lnTo>
                <a:lnTo>
                  <a:pt x="1054" y="129474"/>
                </a:lnTo>
                <a:lnTo>
                  <a:pt x="466" y="139459"/>
                </a:lnTo>
                <a:lnTo>
                  <a:pt x="204" y="147072"/>
                </a:lnTo>
                <a:lnTo>
                  <a:pt x="57" y="156713"/>
                </a:lnTo>
                <a:lnTo>
                  <a:pt x="0" y="189030"/>
                </a:lnTo>
                <a:lnTo>
                  <a:pt x="951" y="192695"/>
                </a:lnTo>
                <a:lnTo>
                  <a:pt x="2537" y="196091"/>
                </a:lnTo>
                <a:lnTo>
                  <a:pt x="8567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81"/>
          <p:cNvSpPr/>
          <p:nvPr/>
        </p:nvSpPr>
        <p:spPr>
          <a:xfrm>
            <a:off x="2681487" y="3463290"/>
            <a:ext cx="184586" cy="171051"/>
          </a:xfrm>
          <a:custGeom>
            <a:avLst/>
            <a:gdLst/>
            <a:ahLst/>
            <a:cxnLst/>
            <a:rect l="0" t="0" r="0" b="0"/>
            <a:pathLst>
              <a:path w="184586" h="171051">
                <a:moveTo>
                  <a:pt x="124577" y="8572"/>
                </a:moveTo>
                <a:lnTo>
                  <a:pt x="106374" y="4022"/>
                </a:lnTo>
                <a:lnTo>
                  <a:pt x="99107" y="2680"/>
                </a:lnTo>
                <a:lnTo>
                  <a:pt x="92357" y="1787"/>
                </a:lnTo>
                <a:lnTo>
                  <a:pt x="85952" y="1191"/>
                </a:lnTo>
                <a:lnTo>
                  <a:pt x="77872" y="794"/>
                </a:lnTo>
                <a:lnTo>
                  <a:pt x="58735" y="352"/>
                </a:lnTo>
                <a:lnTo>
                  <a:pt x="35642" y="104"/>
                </a:lnTo>
                <a:lnTo>
                  <a:pt x="30044" y="1022"/>
                </a:lnTo>
                <a:lnTo>
                  <a:pt x="25361" y="2586"/>
                </a:lnTo>
                <a:lnTo>
                  <a:pt x="21285" y="4582"/>
                </a:lnTo>
                <a:lnTo>
                  <a:pt x="17616" y="6864"/>
                </a:lnTo>
                <a:lnTo>
                  <a:pt x="14218" y="9339"/>
                </a:lnTo>
                <a:lnTo>
                  <a:pt x="6470" y="15603"/>
                </a:lnTo>
                <a:lnTo>
                  <a:pt x="4881" y="18022"/>
                </a:lnTo>
                <a:lnTo>
                  <a:pt x="2870" y="21539"/>
                </a:lnTo>
                <a:lnTo>
                  <a:pt x="577" y="25789"/>
                </a:lnTo>
                <a:lnTo>
                  <a:pt x="0" y="28623"/>
                </a:lnTo>
                <a:lnTo>
                  <a:pt x="568" y="30512"/>
                </a:lnTo>
                <a:lnTo>
                  <a:pt x="4693" y="34516"/>
                </a:lnTo>
                <a:lnTo>
                  <a:pt x="12875" y="42645"/>
                </a:lnTo>
                <a:lnTo>
                  <a:pt x="17724" y="46527"/>
                </a:lnTo>
                <a:lnTo>
                  <a:pt x="22862" y="50068"/>
                </a:lnTo>
                <a:lnTo>
                  <a:pt x="28192" y="53381"/>
                </a:lnTo>
                <a:lnTo>
                  <a:pt x="33650" y="56542"/>
                </a:lnTo>
                <a:lnTo>
                  <a:pt x="44796" y="62595"/>
                </a:lnTo>
                <a:lnTo>
                  <a:pt x="51387" y="65542"/>
                </a:lnTo>
                <a:lnTo>
                  <a:pt x="58639" y="68460"/>
                </a:lnTo>
                <a:lnTo>
                  <a:pt x="66331" y="71357"/>
                </a:lnTo>
                <a:lnTo>
                  <a:pt x="73364" y="74241"/>
                </a:lnTo>
                <a:lnTo>
                  <a:pt x="79958" y="77117"/>
                </a:lnTo>
                <a:lnTo>
                  <a:pt x="92364" y="82851"/>
                </a:lnTo>
                <a:lnTo>
                  <a:pt x="121617" y="97153"/>
                </a:lnTo>
                <a:lnTo>
                  <a:pt x="138835" y="105727"/>
                </a:lnTo>
                <a:lnTo>
                  <a:pt x="143607" y="108584"/>
                </a:lnTo>
                <a:lnTo>
                  <a:pt x="147742" y="111442"/>
                </a:lnTo>
                <a:lnTo>
                  <a:pt x="151450" y="114299"/>
                </a:lnTo>
                <a:lnTo>
                  <a:pt x="153922" y="117157"/>
                </a:lnTo>
                <a:lnTo>
                  <a:pt x="155571" y="120014"/>
                </a:lnTo>
                <a:lnTo>
                  <a:pt x="156670" y="122872"/>
                </a:lnTo>
                <a:lnTo>
                  <a:pt x="157402" y="126682"/>
                </a:lnTo>
                <a:lnTo>
                  <a:pt x="157891" y="131127"/>
                </a:lnTo>
                <a:lnTo>
                  <a:pt x="158216" y="135995"/>
                </a:lnTo>
                <a:lnTo>
                  <a:pt x="158578" y="143945"/>
                </a:lnTo>
                <a:lnTo>
                  <a:pt x="158675" y="147398"/>
                </a:lnTo>
                <a:lnTo>
                  <a:pt x="157786" y="150653"/>
                </a:lnTo>
                <a:lnTo>
                  <a:pt x="156242" y="153775"/>
                </a:lnTo>
                <a:lnTo>
                  <a:pt x="154259" y="156809"/>
                </a:lnTo>
                <a:lnTo>
                  <a:pt x="151985" y="158832"/>
                </a:lnTo>
                <a:lnTo>
                  <a:pt x="149517" y="160180"/>
                </a:lnTo>
                <a:lnTo>
                  <a:pt x="146919" y="161079"/>
                </a:lnTo>
                <a:lnTo>
                  <a:pt x="141492" y="164618"/>
                </a:lnTo>
                <a:lnTo>
                  <a:pt x="138711" y="166895"/>
                </a:lnTo>
                <a:lnTo>
                  <a:pt x="134952" y="168413"/>
                </a:lnTo>
                <a:lnTo>
                  <a:pt x="130542" y="169425"/>
                </a:lnTo>
                <a:lnTo>
                  <a:pt x="125696" y="170100"/>
                </a:lnTo>
                <a:lnTo>
                  <a:pt x="120561" y="170550"/>
                </a:lnTo>
                <a:lnTo>
                  <a:pt x="115232" y="170850"/>
                </a:lnTo>
                <a:lnTo>
                  <a:pt x="109775" y="171050"/>
                </a:lnTo>
                <a:lnTo>
                  <a:pt x="105184" y="170230"/>
                </a:lnTo>
                <a:lnTo>
                  <a:pt x="101171" y="168732"/>
                </a:lnTo>
                <a:lnTo>
                  <a:pt x="97543" y="166780"/>
                </a:lnTo>
                <a:lnTo>
                  <a:pt x="94172" y="165479"/>
                </a:lnTo>
                <a:lnTo>
                  <a:pt x="90972" y="164612"/>
                </a:lnTo>
                <a:lnTo>
                  <a:pt x="87887" y="164034"/>
                </a:lnTo>
                <a:lnTo>
                  <a:pt x="84877" y="162696"/>
                </a:lnTo>
                <a:lnTo>
                  <a:pt x="81918" y="160851"/>
                </a:lnTo>
                <a:lnTo>
                  <a:pt x="78993" y="158669"/>
                </a:lnTo>
                <a:lnTo>
                  <a:pt x="76090" y="155309"/>
                </a:lnTo>
                <a:lnTo>
                  <a:pt x="73203" y="151164"/>
                </a:lnTo>
                <a:lnTo>
                  <a:pt x="70325" y="146496"/>
                </a:lnTo>
                <a:lnTo>
                  <a:pt x="69359" y="141479"/>
                </a:lnTo>
                <a:lnTo>
                  <a:pt x="69668" y="136229"/>
                </a:lnTo>
                <a:lnTo>
                  <a:pt x="70826" y="130824"/>
                </a:lnTo>
                <a:lnTo>
                  <a:pt x="71598" y="126269"/>
                </a:lnTo>
                <a:lnTo>
                  <a:pt x="72113" y="122279"/>
                </a:lnTo>
                <a:lnTo>
                  <a:pt x="72456" y="118667"/>
                </a:lnTo>
                <a:lnTo>
                  <a:pt x="74590" y="115306"/>
                </a:lnTo>
                <a:lnTo>
                  <a:pt x="77917" y="112113"/>
                </a:lnTo>
                <a:lnTo>
                  <a:pt x="82041" y="109032"/>
                </a:lnTo>
                <a:lnTo>
                  <a:pt x="85742" y="105073"/>
                </a:lnTo>
                <a:lnTo>
                  <a:pt x="89162" y="100528"/>
                </a:lnTo>
                <a:lnTo>
                  <a:pt x="92395" y="95594"/>
                </a:lnTo>
                <a:lnTo>
                  <a:pt x="96455" y="91351"/>
                </a:lnTo>
                <a:lnTo>
                  <a:pt x="101067" y="87571"/>
                </a:lnTo>
                <a:lnTo>
                  <a:pt x="106046" y="84098"/>
                </a:lnTo>
                <a:lnTo>
                  <a:pt x="111271" y="79878"/>
                </a:lnTo>
                <a:lnTo>
                  <a:pt x="116659" y="75159"/>
                </a:lnTo>
                <a:lnTo>
                  <a:pt x="122156" y="70109"/>
                </a:lnTo>
                <a:lnTo>
                  <a:pt x="127726" y="63884"/>
                </a:lnTo>
                <a:lnTo>
                  <a:pt x="133344" y="56877"/>
                </a:lnTo>
                <a:lnTo>
                  <a:pt x="138994" y="49348"/>
                </a:lnTo>
                <a:lnTo>
                  <a:pt x="143714" y="43376"/>
                </a:lnTo>
                <a:lnTo>
                  <a:pt x="147812" y="38442"/>
                </a:lnTo>
                <a:lnTo>
                  <a:pt x="151497" y="34200"/>
                </a:lnTo>
                <a:lnTo>
                  <a:pt x="154907" y="30420"/>
                </a:lnTo>
                <a:lnTo>
                  <a:pt x="161235" y="23680"/>
                </a:lnTo>
                <a:lnTo>
                  <a:pt x="1845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82"/>
          <p:cNvSpPr/>
          <p:nvPr/>
        </p:nvSpPr>
        <p:spPr>
          <a:xfrm>
            <a:off x="3371918" y="2528887"/>
            <a:ext cx="179955" cy="617221"/>
          </a:xfrm>
          <a:custGeom>
            <a:avLst/>
            <a:gdLst/>
            <a:ahLst/>
            <a:cxnLst/>
            <a:rect l="0" t="0" r="0" b="0"/>
            <a:pathLst>
              <a:path w="179955" h="617221">
                <a:moveTo>
                  <a:pt x="128519" y="0"/>
                </a:moveTo>
                <a:lnTo>
                  <a:pt x="128519" y="4551"/>
                </a:lnTo>
                <a:lnTo>
                  <a:pt x="127567" y="6844"/>
                </a:lnTo>
                <a:lnTo>
                  <a:pt x="123969" y="11932"/>
                </a:lnTo>
                <a:lnTo>
                  <a:pt x="122627" y="15575"/>
                </a:lnTo>
                <a:lnTo>
                  <a:pt x="119789" y="28851"/>
                </a:lnTo>
                <a:lnTo>
                  <a:pt x="115748" y="36000"/>
                </a:lnTo>
                <a:lnTo>
                  <a:pt x="110779" y="44893"/>
                </a:lnTo>
                <a:lnTo>
                  <a:pt x="105394" y="54242"/>
                </a:lnTo>
                <a:lnTo>
                  <a:pt x="99827" y="61573"/>
                </a:lnTo>
                <a:lnTo>
                  <a:pt x="97008" y="66766"/>
                </a:lnTo>
                <a:lnTo>
                  <a:pt x="94177" y="73086"/>
                </a:lnTo>
                <a:lnTo>
                  <a:pt x="89443" y="86775"/>
                </a:lnTo>
                <a:lnTo>
                  <a:pt x="87339" y="99209"/>
                </a:lnTo>
                <a:lnTo>
                  <a:pt x="84874" y="105192"/>
                </a:lnTo>
                <a:lnTo>
                  <a:pt x="81325" y="111085"/>
                </a:lnTo>
                <a:lnTo>
                  <a:pt x="77054" y="116920"/>
                </a:lnTo>
                <a:lnTo>
                  <a:pt x="73254" y="123666"/>
                </a:lnTo>
                <a:lnTo>
                  <a:pt x="69768" y="131022"/>
                </a:lnTo>
                <a:lnTo>
                  <a:pt x="66492" y="138783"/>
                </a:lnTo>
                <a:lnTo>
                  <a:pt x="55231" y="162646"/>
                </a:lnTo>
                <a:lnTo>
                  <a:pt x="48228" y="177011"/>
                </a:lnTo>
                <a:lnTo>
                  <a:pt x="43559" y="189445"/>
                </a:lnTo>
                <a:lnTo>
                  <a:pt x="40447" y="200591"/>
                </a:lnTo>
                <a:lnTo>
                  <a:pt x="38372" y="210880"/>
                </a:lnTo>
                <a:lnTo>
                  <a:pt x="35083" y="220597"/>
                </a:lnTo>
                <a:lnTo>
                  <a:pt x="30986" y="229932"/>
                </a:lnTo>
                <a:lnTo>
                  <a:pt x="26349" y="239013"/>
                </a:lnTo>
                <a:lnTo>
                  <a:pt x="21198" y="256723"/>
                </a:lnTo>
                <a:lnTo>
                  <a:pt x="19824" y="265446"/>
                </a:lnTo>
                <a:lnTo>
                  <a:pt x="17003" y="277929"/>
                </a:lnTo>
                <a:lnTo>
                  <a:pt x="8789" y="309579"/>
                </a:lnTo>
                <a:lnTo>
                  <a:pt x="5837" y="323544"/>
                </a:lnTo>
                <a:lnTo>
                  <a:pt x="3868" y="335711"/>
                </a:lnTo>
                <a:lnTo>
                  <a:pt x="2556" y="346680"/>
                </a:lnTo>
                <a:lnTo>
                  <a:pt x="1681" y="356850"/>
                </a:lnTo>
                <a:lnTo>
                  <a:pt x="709" y="375770"/>
                </a:lnTo>
                <a:lnTo>
                  <a:pt x="277" y="393704"/>
                </a:lnTo>
                <a:lnTo>
                  <a:pt x="0" y="428501"/>
                </a:lnTo>
                <a:lnTo>
                  <a:pt x="2502" y="445715"/>
                </a:lnTo>
                <a:lnTo>
                  <a:pt x="5837" y="462891"/>
                </a:lnTo>
                <a:lnTo>
                  <a:pt x="7318" y="480049"/>
                </a:lnTo>
                <a:lnTo>
                  <a:pt x="10517" y="494660"/>
                </a:lnTo>
                <a:lnTo>
                  <a:pt x="12703" y="501224"/>
                </a:lnTo>
                <a:lnTo>
                  <a:pt x="17018" y="509409"/>
                </a:lnTo>
                <a:lnTo>
                  <a:pt x="22753" y="518676"/>
                </a:lnTo>
                <a:lnTo>
                  <a:pt x="29433" y="528664"/>
                </a:lnTo>
                <a:lnTo>
                  <a:pt x="33887" y="537228"/>
                </a:lnTo>
                <a:lnTo>
                  <a:pt x="38835" y="551823"/>
                </a:lnTo>
                <a:lnTo>
                  <a:pt x="42060" y="557429"/>
                </a:lnTo>
                <a:lnTo>
                  <a:pt x="46115" y="562120"/>
                </a:lnTo>
                <a:lnTo>
                  <a:pt x="50723" y="566199"/>
                </a:lnTo>
                <a:lnTo>
                  <a:pt x="55700" y="569871"/>
                </a:lnTo>
                <a:lnTo>
                  <a:pt x="60923" y="573272"/>
                </a:lnTo>
                <a:lnTo>
                  <a:pt x="66310" y="576491"/>
                </a:lnTo>
                <a:lnTo>
                  <a:pt x="71807" y="580542"/>
                </a:lnTo>
                <a:lnTo>
                  <a:pt x="77376" y="585148"/>
                </a:lnTo>
                <a:lnTo>
                  <a:pt x="82993" y="590124"/>
                </a:lnTo>
                <a:lnTo>
                  <a:pt x="88644" y="593441"/>
                </a:lnTo>
                <a:lnTo>
                  <a:pt x="94316" y="595652"/>
                </a:lnTo>
                <a:lnTo>
                  <a:pt x="100002" y="597127"/>
                </a:lnTo>
                <a:lnTo>
                  <a:pt x="106650" y="600014"/>
                </a:lnTo>
                <a:lnTo>
                  <a:pt x="113940" y="603845"/>
                </a:lnTo>
                <a:lnTo>
                  <a:pt x="121657" y="608303"/>
                </a:lnTo>
                <a:lnTo>
                  <a:pt x="127755" y="611275"/>
                </a:lnTo>
                <a:lnTo>
                  <a:pt x="132772" y="613257"/>
                </a:lnTo>
                <a:lnTo>
                  <a:pt x="137069" y="614578"/>
                </a:lnTo>
                <a:lnTo>
                  <a:pt x="142791" y="615459"/>
                </a:lnTo>
                <a:lnTo>
                  <a:pt x="149464" y="616046"/>
                </a:lnTo>
                <a:lnTo>
                  <a:pt x="162593" y="616698"/>
                </a:lnTo>
                <a:lnTo>
                  <a:pt x="179954" y="617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83"/>
          <p:cNvSpPr/>
          <p:nvPr/>
        </p:nvSpPr>
        <p:spPr>
          <a:xfrm>
            <a:off x="3491864" y="2846070"/>
            <a:ext cx="197169" cy="17145"/>
          </a:xfrm>
          <a:custGeom>
            <a:avLst/>
            <a:gdLst/>
            <a:ahLst/>
            <a:cxnLst/>
            <a:rect l="0" t="0" r="0" b="0"/>
            <a:pathLst>
              <a:path w="197169" h="17145">
                <a:moveTo>
                  <a:pt x="0" y="0"/>
                </a:moveTo>
                <a:lnTo>
                  <a:pt x="19313" y="0"/>
                </a:lnTo>
                <a:lnTo>
                  <a:pt x="23353" y="952"/>
                </a:lnTo>
                <a:lnTo>
                  <a:pt x="27952" y="2540"/>
                </a:lnTo>
                <a:lnTo>
                  <a:pt x="32922" y="4550"/>
                </a:lnTo>
                <a:lnTo>
                  <a:pt x="40045" y="5891"/>
                </a:lnTo>
                <a:lnTo>
                  <a:pt x="48605" y="6785"/>
                </a:lnTo>
                <a:lnTo>
                  <a:pt x="58121" y="7380"/>
                </a:lnTo>
                <a:lnTo>
                  <a:pt x="91554" y="8042"/>
                </a:lnTo>
                <a:lnTo>
                  <a:pt x="155563" y="8467"/>
                </a:lnTo>
                <a:lnTo>
                  <a:pt x="164669" y="9455"/>
                </a:lnTo>
                <a:lnTo>
                  <a:pt x="197168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84"/>
          <p:cNvSpPr/>
          <p:nvPr/>
        </p:nvSpPr>
        <p:spPr>
          <a:xfrm>
            <a:off x="3740922" y="2683192"/>
            <a:ext cx="231004" cy="162012"/>
          </a:xfrm>
          <a:custGeom>
            <a:avLst/>
            <a:gdLst/>
            <a:ahLst/>
            <a:cxnLst/>
            <a:rect l="0" t="0" r="0" b="0"/>
            <a:pathLst>
              <a:path w="231004" h="162012">
                <a:moveTo>
                  <a:pt x="8117" y="0"/>
                </a:moveTo>
                <a:lnTo>
                  <a:pt x="12669" y="9102"/>
                </a:lnTo>
                <a:lnTo>
                  <a:pt x="14009" y="13688"/>
                </a:lnTo>
                <a:lnTo>
                  <a:pt x="14903" y="18650"/>
                </a:lnTo>
                <a:lnTo>
                  <a:pt x="15499" y="23864"/>
                </a:lnTo>
                <a:lnTo>
                  <a:pt x="15896" y="29244"/>
                </a:lnTo>
                <a:lnTo>
                  <a:pt x="16161" y="34736"/>
                </a:lnTo>
                <a:lnTo>
                  <a:pt x="16337" y="40303"/>
                </a:lnTo>
                <a:lnTo>
                  <a:pt x="15502" y="47823"/>
                </a:lnTo>
                <a:lnTo>
                  <a:pt x="13993" y="56647"/>
                </a:lnTo>
                <a:lnTo>
                  <a:pt x="4728" y="102736"/>
                </a:lnTo>
                <a:lnTo>
                  <a:pt x="3000" y="114210"/>
                </a:lnTo>
                <a:lnTo>
                  <a:pt x="1848" y="124718"/>
                </a:lnTo>
                <a:lnTo>
                  <a:pt x="569" y="142108"/>
                </a:lnTo>
                <a:lnTo>
                  <a:pt x="0" y="153011"/>
                </a:lnTo>
                <a:lnTo>
                  <a:pt x="801" y="156300"/>
                </a:lnTo>
                <a:lnTo>
                  <a:pt x="2287" y="158493"/>
                </a:lnTo>
                <a:lnTo>
                  <a:pt x="4230" y="159954"/>
                </a:lnTo>
                <a:lnTo>
                  <a:pt x="6479" y="160929"/>
                </a:lnTo>
                <a:lnTo>
                  <a:pt x="11517" y="162011"/>
                </a:lnTo>
                <a:lnTo>
                  <a:pt x="18004" y="161348"/>
                </a:lnTo>
                <a:lnTo>
                  <a:pt x="27091" y="159953"/>
                </a:lnTo>
                <a:lnTo>
                  <a:pt x="37912" y="158070"/>
                </a:lnTo>
                <a:lnTo>
                  <a:pt x="48935" y="155863"/>
                </a:lnTo>
                <a:lnTo>
                  <a:pt x="71344" y="150870"/>
                </a:lnTo>
                <a:lnTo>
                  <a:pt x="80748" y="148205"/>
                </a:lnTo>
                <a:lnTo>
                  <a:pt x="88923" y="145476"/>
                </a:lnTo>
                <a:lnTo>
                  <a:pt x="104039" y="139904"/>
                </a:lnTo>
                <a:lnTo>
                  <a:pt x="120281" y="134252"/>
                </a:lnTo>
                <a:lnTo>
                  <a:pt x="127661" y="132364"/>
                </a:lnTo>
                <a:lnTo>
                  <a:pt x="134486" y="131105"/>
                </a:lnTo>
                <a:lnTo>
                  <a:pt x="140941" y="130266"/>
                </a:lnTo>
                <a:lnTo>
                  <a:pt x="149054" y="129707"/>
                </a:lnTo>
                <a:lnTo>
                  <a:pt x="158272" y="129334"/>
                </a:lnTo>
                <a:lnTo>
                  <a:pt x="178675" y="128919"/>
                </a:lnTo>
                <a:lnTo>
                  <a:pt x="231003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85"/>
          <p:cNvSpPr/>
          <p:nvPr/>
        </p:nvSpPr>
        <p:spPr>
          <a:xfrm>
            <a:off x="3877627" y="2666047"/>
            <a:ext cx="30166" cy="471489"/>
          </a:xfrm>
          <a:custGeom>
            <a:avLst/>
            <a:gdLst/>
            <a:ahLst/>
            <a:cxnLst/>
            <a:rect l="0" t="0" r="0" b="0"/>
            <a:pathLst>
              <a:path w="30166" h="471489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1" y="37975"/>
                </a:lnTo>
                <a:lnTo>
                  <a:pt x="6785" y="45319"/>
                </a:lnTo>
                <a:lnTo>
                  <a:pt x="7381" y="53073"/>
                </a:lnTo>
                <a:lnTo>
                  <a:pt x="9683" y="63957"/>
                </a:lnTo>
                <a:lnTo>
                  <a:pt x="13123" y="76928"/>
                </a:lnTo>
                <a:lnTo>
                  <a:pt x="17321" y="91290"/>
                </a:lnTo>
                <a:lnTo>
                  <a:pt x="20120" y="104675"/>
                </a:lnTo>
                <a:lnTo>
                  <a:pt x="21986" y="117409"/>
                </a:lnTo>
                <a:lnTo>
                  <a:pt x="25012" y="145527"/>
                </a:lnTo>
                <a:lnTo>
                  <a:pt x="29531" y="183424"/>
                </a:lnTo>
                <a:lnTo>
                  <a:pt x="30165" y="200387"/>
                </a:lnTo>
                <a:lnTo>
                  <a:pt x="29635" y="215506"/>
                </a:lnTo>
                <a:lnTo>
                  <a:pt x="24338" y="277849"/>
                </a:lnTo>
                <a:lnTo>
                  <a:pt x="21940" y="308105"/>
                </a:lnTo>
                <a:lnTo>
                  <a:pt x="19390" y="333991"/>
                </a:lnTo>
                <a:lnTo>
                  <a:pt x="12201" y="393918"/>
                </a:lnTo>
                <a:lnTo>
                  <a:pt x="10991" y="406439"/>
                </a:lnTo>
                <a:lnTo>
                  <a:pt x="10185" y="416692"/>
                </a:lnTo>
                <a:lnTo>
                  <a:pt x="10600" y="427337"/>
                </a:lnTo>
                <a:lnTo>
                  <a:pt x="11829" y="438244"/>
                </a:lnTo>
                <a:lnTo>
                  <a:pt x="17145" y="471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86"/>
          <p:cNvSpPr/>
          <p:nvPr/>
        </p:nvSpPr>
        <p:spPr>
          <a:xfrm>
            <a:off x="4014787" y="3060382"/>
            <a:ext cx="15955" cy="180024"/>
          </a:xfrm>
          <a:custGeom>
            <a:avLst/>
            <a:gdLst/>
            <a:ahLst/>
            <a:cxnLst/>
            <a:rect l="0" t="0" r="0" b="0"/>
            <a:pathLst>
              <a:path w="15955" h="180024">
                <a:moveTo>
                  <a:pt x="8572" y="0"/>
                </a:moveTo>
                <a:lnTo>
                  <a:pt x="8572" y="13653"/>
                </a:lnTo>
                <a:lnTo>
                  <a:pt x="9525" y="23389"/>
                </a:lnTo>
                <a:lnTo>
                  <a:pt x="11113" y="35596"/>
                </a:lnTo>
                <a:lnTo>
                  <a:pt x="13124" y="49448"/>
                </a:lnTo>
                <a:lnTo>
                  <a:pt x="14464" y="63445"/>
                </a:lnTo>
                <a:lnTo>
                  <a:pt x="15358" y="77539"/>
                </a:lnTo>
                <a:lnTo>
                  <a:pt x="15954" y="91698"/>
                </a:lnTo>
                <a:lnTo>
                  <a:pt x="15398" y="104947"/>
                </a:lnTo>
                <a:lnTo>
                  <a:pt x="14075" y="117590"/>
                </a:lnTo>
                <a:lnTo>
                  <a:pt x="12242" y="129828"/>
                </a:lnTo>
                <a:lnTo>
                  <a:pt x="10066" y="140845"/>
                </a:lnTo>
                <a:lnTo>
                  <a:pt x="7663" y="151046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87"/>
          <p:cNvSpPr/>
          <p:nvPr/>
        </p:nvSpPr>
        <p:spPr>
          <a:xfrm>
            <a:off x="4151947" y="2760345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6844" y="23352"/>
                </a:lnTo>
                <a:lnTo>
                  <a:pt x="11932" y="32921"/>
                </a:lnTo>
                <a:lnTo>
                  <a:pt x="13670" y="39092"/>
                </a:lnTo>
                <a:lnTo>
                  <a:pt x="14828" y="46064"/>
                </a:lnTo>
                <a:lnTo>
                  <a:pt x="15600" y="53569"/>
                </a:lnTo>
                <a:lnTo>
                  <a:pt x="16115" y="61430"/>
                </a:lnTo>
                <a:lnTo>
                  <a:pt x="16459" y="69528"/>
                </a:lnTo>
                <a:lnTo>
                  <a:pt x="16840" y="86146"/>
                </a:lnTo>
                <a:lnTo>
                  <a:pt x="17105" y="128643"/>
                </a:lnTo>
                <a:lnTo>
                  <a:pt x="18071" y="141006"/>
                </a:lnTo>
                <a:lnTo>
                  <a:pt x="19667" y="155917"/>
                </a:lnTo>
                <a:lnTo>
                  <a:pt x="21684" y="172525"/>
                </a:lnTo>
                <a:lnTo>
                  <a:pt x="23029" y="186454"/>
                </a:lnTo>
                <a:lnTo>
                  <a:pt x="23925" y="198597"/>
                </a:lnTo>
                <a:lnTo>
                  <a:pt x="24522" y="209551"/>
                </a:lnTo>
                <a:lnTo>
                  <a:pt x="25186" y="231881"/>
                </a:lnTo>
                <a:lnTo>
                  <a:pt x="25704" y="297062"/>
                </a:lnTo>
                <a:lnTo>
                  <a:pt x="25708" y="300911"/>
                </a:lnTo>
                <a:lnTo>
                  <a:pt x="26664" y="307287"/>
                </a:lnTo>
                <a:lnTo>
                  <a:pt x="28254" y="315348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88"/>
          <p:cNvSpPr/>
          <p:nvPr/>
        </p:nvSpPr>
        <p:spPr>
          <a:xfrm>
            <a:off x="4289976" y="2777489"/>
            <a:ext cx="169903" cy="316451"/>
          </a:xfrm>
          <a:custGeom>
            <a:avLst/>
            <a:gdLst/>
            <a:ahLst/>
            <a:cxnLst/>
            <a:rect l="0" t="0" r="0" b="0"/>
            <a:pathLst>
              <a:path w="169903" h="316451">
                <a:moveTo>
                  <a:pt x="59139" y="0"/>
                </a:moveTo>
                <a:lnTo>
                  <a:pt x="45486" y="0"/>
                </a:lnTo>
                <a:lnTo>
                  <a:pt x="40512" y="953"/>
                </a:lnTo>
                <a:lnTo>
                  <a:pt x="36243" y="2541"/>
                </a:lnTo>
                <a:lnTo>
                  <a:pt x="32445" y="4552"/>
                </a:lnTo>
                <a:lnTo>
                  <a:pt x="28961" y="6845"/>
                </a:lnTo>
                <a:lnTo>
                  <a:pt x="25684" y="9326"/>
                </a:lnTo>
                <a:lnTo>
                  <a:pt x="22548" y="11932"/>
                </a:lnTo>
                <a:lnTo>
                  <a:pt x="18552" y="17480"/>
                </a:lnTo>
                <a:lnTo>
                  <a:pt x="13984" y="24989"/>
                </a:lnTo>
                <a:lnTo>
                  <a:pt x="9033" y="33804"/>
                </a:lnTo>
                <a:lnTo>
                  <a:pt x="5732" y="40634"/>
                </a:lnTo>
                <a:lnTo>
                  <a:pt x="3532" y="46140"/>
                </a:lnTo>
                <a:lnTo>
                  <a:pt x="2065" y="50762"/>
                </a:lnTo>
                <a:lnTo>
                  <a:pt x="1087" y="56702"/>
                </a:lnTo>
                <a:lnTo>
                  <a:pt x="435" y="63519"/>
                </a:lnTo>
                <a:lnTo>
                  <a:pt x="0" y="70921"/>
                </a:lnTo>
                <a:lnTo>
                  <a:pt x="663" y="77761"/>
                </a:lnTo>
                <a:lnTo>
                  <a:pt x="2057" y="84226"/>
                </a:lnTo>
                <a:lnTo>
                  <a:pt x="3939" y="90441"/>
                </a:lnTo>
                <a:lnTo>
                  <a:pt x="8570" y="99886"/>
                </a:lnTo>
                <a:lnTo>
                  <a:pt x="11139" y="103739"/>
                </a:lnTo>
                <a:lnTo>
                  <a:pt x="14756" y="107259"/>
                </a:lnTo>
                <a:lnTo>
                  <a:pt x="19073" y="110559"/>
                </a:lnTo>
                <a:lnTo>
                  <a:pt x="23856" y="113711"/>
                </a:lnTo>
                <a:lnTo>
                  <a:pt x="30854" y="117718"/>
                </a:lnTo>
                <a:lnTo>
                  <a:pt x="48790" y="127249"/>
                </a:lnTo>
                <a:lnTo>
                  <a:pt x="71207" y="138775"/>
                </a:lnTo>
                <a:lnTo>
                  <a:pt x="80519" y="143952"/>
                </a:lnTo>
                <a:lnTo>
                  <a:pt x="113522" y="162985"/>
                </a:lnTo>
                <a:lnTo>
                  <a:pt x="129664" y="171816"/>
                </a:lnTo>
                <a:lnTo>
                  <a:pt x="136635" y="176457"/>
                </a:lnTo>
                <a:lnTo>
                  <a:pt x="143188" y="181455"/>
                </a:lnTo>
                <a:lnTo>
                  <a:pt x="149461" y="186693"/>
                </a:lnTo>
                <a:lnTo>
                  <a:pt x="154596" y="192090"/>
                </a:lnTo>
                <a:lnTo>
                  <a:pt x="158972" y="197592"/>
                </a:lnTo>
                <a:lnTo>
                  <a:pt x="162842" y="203166"/>
                </a:lnTo>
                <a:lnTo>
                  <a:pt x="165421" y="208787"/>
                </a:lnTo>
                <a:lnTo>
                  <a:pt x="167141" y="214439"/>
                </a:lnTo>
                <a:lnTo>
                  <a:pt x="168288" y="220112"/>
                </a:lnTo>
                <a:lnTo>
                  <a:pt x="169052" y="225799"/>
                </a:lnTo>
                <a:lnTo>
                  <a:pt x="169562" y="231495"/>
                </a:lnTo>
                <a:lnTo>
                  <a:pt x="169902" y="237198"/>
                </a:lnTo>
                <a:lnTo>
                  <a:pt x="169176" y="243857"/>
                </a:lnTo>
                <a:lnTo>
                  <a:pt x="167739" y="251154"/>
                </a:lnTo>
                <a:lnTo>
                  <a:pt x="165829" y="258876"/>
                </a:lnTo>
                <a:lnTo>
                  <a:pt x="163603" y="264977"/>
                </a:lnTo>
                <a:lnTo>
                  <a:pt x="158590" y="274295"/>
                </a:lnTo>
                <a:lnTo>
                  <a:pt x="154014" y="280019"/>
                </a:lnTo>
                <a:lnTo>
                  <a:pt x="148106" y="286692"/>
                </a:lnTo>
                <a:lnTo>
                  <a:pt x="131220" y="304656"/>
                </a:lnTo>
                <a:lnTo>
                  <a:pt x="127195" y="308832"/>
                </a:lnTo>
                <a:lnTo>
                  <a:pt x="123560" y="311616"/>
                </a:lnTo>
                <a:lnTo>
                  <a:pt x="120183" y="313471"/>
                </a:lnTo>
                <a:lnTo>
                  <a:pt x="116980" y="314709"/>
                </a:lnTo>
                <a:lnTo>
                  <a:pt x="112940" y="315534"/>
                </a:lnTo>
                <a:lnTo>
                  <a:pt x="108341" y="316083"/>
                </a:lnTo>
                <a:lnTo>
                  <a:pt x="103370" y="316450"/>
                </a:lnTo>
                <a:lnTo>
                  <a:pt x="99103" y="315742"/>
                </a:lnTo>
                <a:lnTo>
                  <a:pt x="95307" y="314317"/>
                </a:lnTo>
                <a:lnTo>
                  <a:pt x="91823" y="312415"/>
                </a:lnTo>
                <a:lnTo>
                  <a:pt x="77819" y="305187"/>
                </a:lnTo>
                <a:lnTo>
                  <a:pt x="73497" y="302518"/>
                </a:lnTo>
                <a:lnTo>
                  <a:pt x="69663" y="299787"/>
                </a:lnTo>
                <a:lnTo>
                  <a:pt x="66155" y="297013"/>
                </a:lnTo>
                <a:lnTo>
                  <a:pt x="62864" y="293259"/>
                </a:lnTo>
                <a:lnTo>
                  <a:pt x="59717" y="288851"/>
                </a:lnTo>
                <a:lnTo>
                  <a:pt x="56667" y="284008"/>
                </a:lnTo>
                <a:lnTo>
                  <a:pt x="53681" y="277921"/>
                </a:lnTo>
                <a:lnTo>
                  <a:pt x="50738" y="271006"/>
                </a:lnTo>
                <a:lnTo>
                  <a:pt x="47823" y="263538"/>
                </a:lnTo>
                <a:lnTo>
                  <a:pt x="45880" y="255702"/>
                </a:lnTo>
                <a:lnTo>
                  <a:pt x="44585" y="247621"/>
                </a:lnTo>
                <a:lnTo>
                  <a:pt x="43721" y="239376"/>
                </a:lnTo>
                <a:lnTo>
                  <a:pt x="44097" y="231022"/>
                </a:lnTo>
                <a:lnTo>
                  <a:pt x="45301" y="222595"/>
                </a:lnTo>
                <a:lnTo>
                  <a:pt x="47056" y="214119"/>
                </a:lnTo>
                <a:lnTo>
                  <a:pt x="49178" y="205611"/>
                </a:lnTo>
                <a:lnTo>
                  <a:pt x="51546" y="197082"/>
                </a:lnTo>
                <a:lnTo>
                  <a:pt x="54077" y="188538"/>
                </a:lnTo>
                <a:lnTo>
                  <a:pt x="57669" y="179985"/>
                </a:lnTo>
                <a:lnTo>
                  <a:pt x="61969" y="171425"/>
                </a:lnTo>
                <a:lnTo>
                  <a:pt x="66741" y="162861"/>
                </a:lnTo>
                <a:lnTo>
                  <a:pt x="79663" y="138105"/>
                </a:lnTo>
                <a:lnTo>
                  <a:pt x="87108" y="123503"/>
                </a:lnTo>
                <a:lnTo>
                  <a:pt x="92073" y="111863"/>
                </a:lnTo>
                <a:lnTo>
                  <a:pt x="95382" y="102198"/>
                </a:lnTo>
                <a:lnTo>
                  <a:pt x="97589" y="93850"/>
                </a:lnTo>
                <a:lnTo>
                  <a:pt x="100012" y="87332"/>
                </a:lnTo>
                <a:lnTo>
                  <a:pt x="105244" y="77549"/>
                </a:lnTo>
                <a:lnTo>
                  <a:pt x="106068" y="72655"/>
                </a:lnTo>
                <a:lnTo>
                  <a:pt x="105665" y="67487"/>
                </a:lnTo>
                <a:lnTo>
                  <a:pt x="103629" y="57617"/>
                </a:lnTo>
                <a:lnTo>
                  <a:pt x="102725" y="50055"/>
                </a:lnTo>
                <a:lnTo>
                  <a:pt x="100578" y="46705"/>
                </a:lnTo>
                <a:lnTo>
                  <a:pt x="97243" y="43520"/>
                </a:lnTo>
                <a:lnTo>
                  <a:pt x="93114" y="40443"/>
                </a:lnTo>
                <a:lnTo>
                  <a:pt x="89409" y="37440"/>
                </a:lnTo>
                <a:lnTo>
                  <a:pt x="85986" y="34485"/>
                </a:lnTo>
                <a:lnTo>
                  <a:pt x="82752" y="31563"/>
                </a:lnTo>
                <a:lnTo>
                  <a:pt x="76786" y="29615"/>
                </a:lnTo>
                <a:lnTo>
                  <a:pt x="68999" y="28316"/>
                </a:lnTo>
                <a:lnTo>
                  <a:pt x="59997" y="27450"/>
                </a:lnTo>
                <a:lnTo>
                  <a:pt x="53043" y="25920"/>
                </a:lnTo>
                <a:lnTo>
                  <a:pt x="47455" y="23948"/>
                </a:lnTo>
                <a:lnTo>
                  <a:pt x="33421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89"/>
          <p:cNvSpPr/>
          <p:nvPr/>
        </p:nvSpPr>
        <p:spPr>
          <a:xfrm>
            <a:off x="4331970" y="2631757"/>
            <a:ext cx="325047" cy="574358"/>
          </a:xfrm>
          <a:custGeom>
            <a:avLst/>
            <a:gdLst/>
            <a:ahLst/>
            <a:cxnLst/>
            <a:rect l="0" t="0" r="0" b="0"/>
            <a:pathLst>
              <a:path w="325047" h="574358">
                <a:moveTo>
                  <a:pt x="0" y="0"/>
                </a:moveTo>
                <a:lnTo>
                  <a:pt x="9101" y="4551"/>
                </a:lnTo>
                <a:lnTo>
                  <a:pt x="14640" y="7797"/>
                </a:lnTo>
                <a:lnTo>
                  <a:pt x="28414" y="16483"/>
                </a:lnTo>
                <a:lnTo>
                  <a:pt x="35135" y="21466"/>
                </a:lnTo>
                <a:lnTo>
                  <a:pt x="41520" y="26693"/>
                </a:lnTo>
                <a:lnTo>
                  <a:pt x="47683" y="32083"/>
                </a:lnTo>
                <a:lnTo>
                  <a:pt x="57506" y="38534"/>
                </a:lnTo>
                <a:lnTo>
                  <a:pt x="69770" y="45692"/>
                </a:lnTo>
                <a:lnTo>
                  <a:pt x="83660" y="53321"/>
                </a:lnTo>
                <a:lnTo>
                  <a:pt x="96731" y="59360"/>
                </a:lnTo>
                <a:lnTo>
                  <a:pt x="109255" y="64338"/>
                </a:lnTo>
                <a:lnTo>
                  <a:pt x="121413" y="68610"/>
                </a:lnTo>
                <a:lnTo>
                  <a:pt x="137140" y="76220"/>
                </a:lnTo>
                <a:lnTo>
                  <a:pt x="155244" y="86056"/>
                </a:lnTo>
                <a:lnTo>
                  <a:pt x="174933" y="97375"/>
                </a:lnTo>
                <a:lnTo>
                  <a:pt x="190917" y="107780"/>
                </a:lnTo>
                <a:lnTo>
                  <a:pt x="204431" y="117573"/>
                </a:lnTo>
                <a:lnTo>
                  <a:pt x="239642" y="145009"/>
                </a:lnTo>
                <a:lnTo>
                  <a:pt x="251201" y="153823"/>
                </a:lnTo>
                <a:lnTo>
                  <a:pt x="261765" y="163509"/>
                </a:lnTo>
                <a:lnTo>
                  <a:pt x="271665" y="173776"/>
                </a:lnTo>
                <a:lnTo>
                  <a:pt x="281122" y="184430"/>
                </a:lnTo>
                <a:lnTo>
                  <a:pt x="289332" y="195344"/>
                </a:lnTo>
                <a:lnTo>
                  <a:pt x="296710" y="206429"/>
                </a:lnTo>
                <a:lnTo>
                  <a:pt x="303534" y="217630"/>
                </a:lnTo>
                <a:lnTo>
                  <a:pt x="309036" y="228906"/>
                </a:lnTo>
                <a:lnTo>
                  <a:pt x="313656" y="240234"/>
                </a:lnTo>
                <a:lnTo>
                  <a:pt x="317689" y="251596"/>
                </a:lnTo>
                <a:lnTo>
                  <a:pt x="320377" y="262981"/>
                </a:lnTo>
                <a:lnTo>
                  <a:pt x="322170" y="274380"/>
                </a:lnTo>
                <a:lnTo>
                  <a:pt x="323365" y="285790"/>
                </a:lnTo>
                <a:lnTo>
                  <a:pt x="324161" y="298159"/>
                </a:lnTo>
                <a:lnTo>
                  <a:pt x="324692" y="311168"/>
                </a:lnTo>
                <a:lnTo>
                  <a:pt x="325046" y="324603"/>
                </a:lnTo>
                <a:lnTo>
                  <a:pt x="324330" y="337370"/>
                </a:lnTo>
                <a:lnTo>
                  <a:pt x="322900" y="349690"/>
                </a:lnTo>
                <a:lnTo>
                  <a:pt x="320994" y="361715"/>
                </a:lnTo>
                <a:lnTo>
                  <a:pt x="316866" y="374493"/>
                </a:lnTo>
                <a:lnTo>
                  <a:pt x="311257" y="387775"/>
                </a:lnTo>
                <a:lnTo>
                  <a:pt x="304659" y="401391"/>
                </a:lnTo>
                <a:lnTo>
                  <a:pt x="295499" y="417137"/>
                </a:lnTo>
                <a:lnTo>
                  <a:pt x="284629" y="434301"/>
                </a:lnTo>
                <a:lnTo>
                  <a:pt x="272619" y="452412"/>
                </a:lnTo>
                <a:lnTo>
                  <a:pt x="261756" y="467343"/>
                </a:lnTo>
                <a:lnTo>
                  <a:pt x="251657" y="480154"/>
                </a:lnTo>
                <a:lnTo>
                  <a:pt x="242066" y="491553"/>
                </a:lnTo>
                <a:lnTo>
                  <a:pt x="232815" y="502010"/>
                </a:lnTo>
                <a:lnTo>
                  <a:pt x="214915" y="521248"/>
                </a:lnTo>
                <a:lnTo>
                  <a:pt x="193324" y="543593"/>
                </a:lnTo>
                <a:lnTo>
                  <a:pt x="186985" y="549085"/>
                </a:lnTo>
                <a:lnTo>
                  <a:pt x="180854" y="553700"/>
                </a:lnTo>
                <a:lnTo>
                  <a:pt x="174862" y="557728"/>
                </a:lnTo>
                <a:lnTo>
                  <a:pt x="168962" y="561366"/>
                </a:lnTo>
                <a:lnTo>
                  <a:pt x="163123" y="564744"/>
                </a:lnTo>
                <a:lnTo>
                  <a:pt x="157326" y="567949"/>
                </a:lnTo>
                <a:lnTo>
                  <a:pt x="148345" y="571509"/>
                </a:lnTo>
                <a:lnTo>
                  <a:pt x="120014" y="5743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90"/>
          <p:cNvSpPr/>
          <p:nvPr/>
        </p:nvSpPr>
        <p:spPr>
          <a:xfrm>
            <a:off x="328612" y="3772060"/>
            <a:ext cx="351473" cy="359489"/>
          </a:xfrm>
          <a:custGeom>
            <a:avLst/>
            <a:gdLst/>
            <a:ahLst/>
            <a:cxnLst/>
            <a:rect l="0" t="0" r="0" b="0"/>
            <a:pathLst>
              <a:path w="351473" h="359489">
                <a:moveTo>
                  <a:pt x="0" y="119855"/>
                </a:moveTo>
                <a:lnTo>
                  <a:pt x="0" y="100542"/>
                </a:lnTo>
                <a:lnTo>
                  <a:pt x="952" y="97454"/>
                </a:lnTo>
                <a:lnTo>
                  <a:pt x="4551" y="91484"/>
                </a:lnTo>
                <a:lnTo>
                  <a:pt x="11932" y="82768"/>
                </a:lnTo>
                <a:lnTo>
                  <a:pt x="19908" y="74479"/>
                </a:lnTo>
                <a:lnTo>
                  <a:pt x="36000" y="58187"/>
                </a:lnTo>
                <a:lnTo>
                  <a:pt x="41145" y="53978"/>
                </a:lnTo>
                <a:lnTo>
                  <a:pt x="47432" y="49267"/>
                </a:lnTo>
                <a:lnTo>
                  <a:pt x="54482" y="44221"/>
                </a:lnTo>
                <a:lnTo>
                  <a:pt x="61086" y="38952"/>
                </a:lnTo>
                <a:lnTo>
                  <a:pt x="67394" y="33535"/>
                </a:lnTo>
                <a:lnTo>
                  <a:pt x="73504" y="28018"/>
                </a:lnTo>
                <a:lnTo>
                  <a:pt x="80435" y="23388"/>
                </a:lnTo>
                <a:lnTo>
                  <a:pt x="87914" y="19348"/>
                </a:lnTo>
                <a:lnTo>
                  <a:pt x="109551" y="9113"/>
                </a:lnTo>
                <a:lnTo>
                  <a:pt x="115896" y="6021"/>
                </a:lnTo>
                <a:lnTo>
                  <a:pt x="122032" y="3961"/>
                </a:lnTo>
                <a:lnTo>
                  <a:pt x="128027" y="2587"/>
                </a:lnTo>
                <a:lnTo>
                  <a:pt x="133929" y="1672"/>
                </a:lnTo>
                <a:lnTo>
                  <a:pt x="139768" y="1061"/>
                </a:lnTo>
                <a:lnTo>
                  <a:pt x="145566" y="654"/>
                </a:lnTo>
                <a:lnTo>
                  <a:pt x="151337" y="382"/>
                </a:lnTo>
                <a:lnTo>
                  <a:pt x="162828" y="81"/>
                </a:lnTo>
                <a:lnTo>
                  <a:pt x="168560" y="0"/>
                </a:lnTo>
                <a:lnTo>
                  <a:pt x="173333" y="900"/>
                </a:lnTo>
                <a:lnTo>
                  <a:pt x="181177" y="4438"/>
                </a:lnTo>
                <a:lnTo>
                  <a:pt x="190378" y="14266"/>
                </a:lnTo>
                <a:lnTo>
                  <a:pt x="195499" y="20887"/>
                </a:lnTo>
                <a:lnTo>
                  <a:pt x="199865" y="27206"/>
                </a:lnTo>
                <a:lnTo>
                  <a:pt x="203728" y="33324"/>
                </a:lnTo>
                <a:lnTo>
                  <a:pt x="207256" y="39308"/>
                </a:lnTo>
                <a:lnTo>
                  <a:pt x="210561" y="47106"/>
                </a:lnTo>
                <a:lnTo>
                  <a:pt x="213716" y="56116"/>
                </a:lnTo>
                <a:lnTo>
                  <a:pt x="216773" y="65932"/>
                </a:lnTo>
                <a:lnTo>
                  <a:pt x="217857" y="74381"/>
                </a:lnTo>
                <a:lnTo>
                  <a:pt x="217628" y="81919"/>
                </a:lnTo>
                <a:lnTo>
                  <a:pt x="216523" y="88849"/>
                </a:lnTo>
                <a:lnTo>
                  <a:pt x="214834" y="96327"/>
                </a:lnTo>
                <a:lnTo>
                  <a:pt x="212755" y="104169"/>
                </a:lnTo>
                <a:lnTo>
                  <a:pt x="210417" y="112255"/>
                </a:lnTo>
                <a:lnTo>
                  <a:pt x="206953" y="120503"/>
                </a:lnTo>
                <a:lnTo>
                  <a:pt x="202738" y="128860"/>
                </a:lnTo>
                <a:lnTo>
                  <a:pt x="192023" y="147669"/>
                </a:lnTo>
                <a:lnTo>
                  <a:pt x="177736" y="171904"/>
                </a:lnTo>
                <a:lnTo>
                  <a:pt x="170878" y="182177"/>
                </a:lnTo>
                <a:lnTo>
                  <a:pt x="164401" y="190930"/>
                </a:lnTo>
                <a:lnTo>
                  <a:pt x="158178" y="198671"/>
                </a:lnTo>
                <a:lnTo>
                  <a:pt x="152125" y="205736"/>
                </a:lnTo>
                <a:lnTo>
                  <a:pt x="146184" y="212352"/>
                </a:lnTo>
                <a:lnTo>
                  <a:pt x="140318" y="218667"/>
                </a:lnTo>
                <a:lnTo>
                  <a:pt x="105434" y="254273"/>
                </a:lnTo>
                <a:lnTo>
                  <a:pt x="72151" y="287710"/>
                </a:lnTo>
                <a:lnTo>
                  <a:pt x="66198" y="292718"/>
                </a:lnTo>
                <a:lnTo>
                  <a:pt x="60325" y="297010"/>
                </a:lnTo>
                <a:lnTo>
                  <a:pt x="54504" y="300823"/>
                </a:lnTo>
                <a:lnTo>
                  <a:pt x="47766" y="306222"/>
                </a:lnTo>
                <a:lnTo>
                  <a:pt x="40416" y="312680"/>
                </a:lnTo>
                <a:lnTo>
                  <a:pt x="32659" y="319842"/>
                </a:lnTo>
                <a:lnTo>
                  <a:pt x="26535" y="324617"/>
                </a:lnTo>
                <a:lnTo>
                  <a:pt x="13366" y="332290"/>
                </a:lnTo>
                <a:lnTo>
                  <a:pt x="6575" y="337460"/>
                </a:lnTo>
                <a:lnTo>
                  <a:pt x="4383" y="340173"/>
                </a:lnTo>
                <a:lnTo>
                  <a:pt x="2922" y="342933"/>
                </a:lnTo>
                <a:lnTo>
                  <a:pt x="577" y="349657"/>
                </a:lnTo>
                <a:lnTo>
                  <a:pt x="1337" y="351161"/>
                </a:lnTo>
                <a:lnTo>
                  <a:pt x="4722" y="355372"/>
                </a:lnTo>
                <a:lnTo>
                  <a:pt x="7910" y="356877"/>
                </a:lnTo>
                <a:lnTo>
                  <a:pt x="16533" y="358548"/>
                </a:lnTo>
                <a:lnTo>
                  <a:pt x="26716" y="359290"/>
                </a:lnTo>
                <a:lnTo>
                  <a:pt x="32098" y="359488"/>
                </a:lnTo>
                <a:lnTo>
                  <a:pt x="40449" y="358668"/>
                </a:lnTo>
                <a:lnTo>
                  <a:pt x="50778" y="357168"/>
                </a:lnTo>
                <a:lnTo>
                  <a:pt x="62427" y="355216"/>
                </a:lnTo>
                <a:lnTo>
                  <a:pt x="72098" y="352962"/>
                </a:lnTo>
                <a:lnTo>
                  <a:pt x="80450" y="350507"/>
                </a:lnTo>
                <a:lnTo>
                  <a:pt x="87924" y="347918"/>
                </a:lnTo>
                <a:lnTo>
                  <a:pt x="95763" y="346192"/>
                </a:lnTo>
                <a:lnTo>
                  <a:pt x="103847" y="345041"/>
                </a:lnTo>
                <a:lnTo>
                  <a:pt x="112094" y="344274"/>
                </a:lnTo>
                <a:lnTo>
                  <a:pt x="125212" y="343762"/>
                </a:lnTo>
                <a:lnTo>
                  <a:pt x="179128" y="343043"/>
                </a:lnTo>
                <a:lnTo>
                  <a:pt x="295806" y="342752"/>
                </a:lnTo>
                <a:lnTo>
                  <a:pt x="306742" y="341795"/>
                </a:lnTo>
                <a:lnTo>
                  <a:pt x="314984" y="340205"/>
                </a:lnTo>
                <a:lnTo>
                  <a:pt x="321432" y="338192"/>
                </a:lnTo>
                <a:lnTo>
                  <a:pt x="331136" y="333416"/>
                </a:lnTo>
                <a:lnTo>
                  <a:pt x="351472" y="325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91"/>
          <p:cNvSpPr/>
          <p:nvPr/>
        </p:nvSpPr>
        <p:spPr>
          <a:xfrm>
            <a:off x="1264559" y="3799153"/>
            <a:ext cx="177602" cy="228219"/>
          </a:xfrm>
          <a:custGeom>
            <a:avLst/>
            <a:gdLst/>
            <a:ahLst/>
            <a:cxnLst/>
            <a:rect l="0" t="0" r="0" b="0"/>
            <a:pathLst>
              <a:path w="177602" h="228219">
                <a:moveTo>
                  <a:pt x="15600" y="32754"/>
                </a:moveTo>
                <a:lnTo>
                  <a:pt x="11050" y="37305"/>
                </a:lnTo>
                <a:lnTo>
                  <a:pt x="8756" y="38646"/>
                </a:lnTo>
                <a:lnTo>
                  <a:pt x="3669" y="40135"/>
                </a:lnTo>
                <a:lnTo>
                  <a:pt x="0" y="40974"/>
                </a:lnTo>
                <a:lnTo>
                  <a:pt x="4222" y="38630"/>
                </a:lnTo>
                <a:lnTo>
                  <a:pt x="8015" y="36671"/>
                </a:lnTo>
                <a:lnTo>
                  <a:pt x="14353" y="32508"/>
                </a:lnTo>
                <a:lnTo>
                  <a:pt x="31556" y="20262"/>
                </a:lnTo>
                <a:lnTo>
                  <a:pt x="39573" y="15854"/>
                </a:lnTo>
                <a:lnTo>
                  <a:pt x="46822" y="12915"/>
                </a:lnTo>
                <a:lnTo>
                  <a:pt x="53560" y="10955"/>
                </a:lnTo>
                <a:lnTo>
                  <a:pt x="59957" y="8697"/>
                </a:lnTo>
                <a:lnTo>
                  <a:pt x="66126" y="6238"/>
                </a:lnTo>
                <a:lnTo>
                  <a:pt x="72144" y="3647"/>
                </a:lnTo>
                <a:lnTo>
                  <a:pt x="78061" y="1919"/>
                </a:lnTo>
                <a:lnTo>
                  <a:pt x="83911" y="768"/>
                </a:lnTo>
                <a:lnTo>
                  <a:pt x="89716" y="0"/>
                </a:lnTo>
                <a:lnTo>
                  <a:pt x="94538" y="440"/>
                </a:lnTo>
                <a:lnTo>
                  <a:pt x="98706" y="1687"/>
                </a:lnTo>
                <a:lnTo>
                  <a:pt x="102437" y="3470"/>
                </a:lnTo>
                <a:lnTo>
                  <a:pt x="106829" y="4659"/>
                </a:lnTo>
                <a:lnTo>
                  <a:pt x="111662" y="5451"/>
                </a:lnTo>
                <a:lnTo>
                  <a:pt x="116789" y="5980"/>
                </a:lnTo>
                <a:lnTo>
                  <a:pt x="120207" y="7285"/>
                </a:lnTo>
                <a:lnTo>
                  <a:pt x="122486" y="9107"/>
                </a:lnTo>
                <a:lnTo>
                  <a:pt x="124005" y="11274"/>
                </a:lnTo>
                <a:lnTo>
                  <a:pt x="125693" y="16223"/>
                </a:lnTo>
                <a:lnTo>
                  <a:pt x="126143" y="18875"/>
                </a:lnTo>
                <a:lnTo>
                  <a:pt x="125490" y="22549"/>
                </a:lnTo>
                <a:lnTo>
                  <a:pt x="124103" y="26903"/>
                </a:lnTo>
                <a:lnTo>
                  <a:pt x="122225" y="31711"/>
                </a:lnTo>
                <a:lnTo>
                  <a:pt x="120021" y="36821"/>
                </a:lnTo>
                <a:lnTo>
                  <a:pt x="115032" y="47580"/>
                </a:lnTo>
                <a:lnTo>
                  <a:pt x="110463" y="55020"/>
                </a:lnTo>
                <a:lnTo>
                  <a:pt x="104560" y="63791"/>
                </a:lnTo>
                <a:lnTo>
                  <a:pt x="97767" y="73448"/>
                </a:lnTo>
                <a:lnTo>
                  <a:pt x="89428" y="82743"/>
                </a:lnTo>
                <a:lnTo>
                  <a:pt x="80059" y="91797"/>
                </a:lnTo>
                <a:lnTo>
                  <a:pt x="51656" y="116918"/>
                </a:lnTo>
                <a:lnTo>
                  <a:pt x="55755" y="115245"/>
                </a:lnTo>
                <a:lnTo>
                  <a:pt x="59515" y="113466"/>
                </a:lnTo>
                <a:lnTo>
                  <a:pt x="63927" y="112279"/>
                </a:lnTo>
                <a:lnTo>
                  <a:pt x="68773" y="111488"/>
                </a:lnTo>
                <a:lnTo>
                  <a:pt x="73909" y="110961"/>
                </a:lnTo>
                <a:lnTo>
                  <a:pt x="81143" y="110609"/>
                </a:lnTo>
                <a:lnTo>
                  <a:pt x="99341" y="110219"/>
                </a:lnTo>
                <a:lnTo>
                  <a:pt x="121904" y="109999"/>
                </a:lnTo>
                <a:lnTo>
                  <a:pt x="130285" y="110921"/>
                </a:lnTo>
                <a:lnTo>
                  <a:pt x="139681" y="112488"/>
                </a:lnTo>
                <a:lnTo>
                  <a:pt x="149756" y="114485"/>
                </a:lnTo>
                <a:lnTo>
                  <a:pt x="157425" y="116769"/>
                </a:lnTo>
                <a:lnTo>
                  <a:pt x="163490" y="119244"/>
                </a:lnTo>
                <a:lnTo>
                  <a:pt x="168486" y="121847"/>
                </a:lnTo>
                <a:lnTo>
                  <a:pt x="171817" y="124534"/>
                </a:lnTo>
                <a:lnTo>
                  <a:pt x="174037" y="127279"/>
                </a:lnTo>
                <a:lnTo>
                  <a:pt x="175517" y="130060"/>
                </a:lnTo>
                <a:lnTo>
                  <a:pt x="176504" y="133820"/>
                </a:lnTo>
                <a:lnTo>
                  <a:pt x="177162" y="138231"/>
                </a:lnTo>
                <a:lnTo>
                  <a:pt x="177601" y="143078"/>
                </a:lnTo>
                <a:lnTo>
                  <a:pt x="176941" y="148213"/>
                </a:lnTo>
                <a:lnTo>
                  <a:pt x="175548" y="153542"/>
                </a:lnTo>
                <a:lnTo>
                  <a:pt x="173667" y="158999"/>
                </a:lnTo>
                <a:lnTo>
                  <a:pt x="171461" y="163590"/>
                </a:lnTo>
                <a:lnTo>
                  <a:pt x="169037" y="167603"/>
                </a:lnTo>
                <a:lnTo>
                  <a:pt x="166469" y="171231"/>
                </a:lnTo>
                <a:lnTo>
                  <a:pt x="162852" y="175554"/>
                </a:lnTo>
                <a:lnTo>
                  <a:pt x="158536" y="180342"/>
                </a:lnTo>
                <a:lnTo>
                  <a:pt x="145899" y="193641"/>
                </a:lnTo>
                <a:lnTo>
                  <a:pt x="142471" y="197162"/>
                </a:lnTo>
                <a:lnTo>
                  <a:pt x="138281" y="200462"/>
                </a:lnTo>
                <a:lnTo>
                  <a:pt x="133582" y="203615"/>
                </a:lnTo>
                <a:lnTo>
                  <a:pt x="128545" y="206668"/>
                </a:lnTo>
                <a:lnTo>
                  <a:pt x="122329" y="209657"/>
                </a:lnTo>
                <a:lnTo>
                  <a:pt x="115328" y="212602"/>
                </a:lnTo>
                <a:lnTo>
                  <a:pt x="107803" y="215517"/>
                </a:lnTo>
                <a:lnTo>
                  <a:pt x="101834" y="218414"/>
                </a:lnTo>
                <a:lnTo>
                  <a:pt x="96902" y="221297"/>
                </a:lnTo>
                <a:lnTo>
                  <a:pt x="92661" y="224172"/>
                </a:lnTo>
                <a:lnTo>
                  <a:pt x="88882" y="226089"/>
                </a:lnTo>
                <a:lnTo>
                  <a:pt x="85410" y="227366"/>
                </a:lnTo>
                <a:lnTo>
                  <a:pt x="82143" y="228218"/>
                </a:lnTo>
                <a:lnTo>
                  <a:pt x="79012" y="227833"/>
                </a:lnTo>
                <a:lnTo>
                  <a:pt x="75972" y="226624"/>
                </a:lnTo>
                <a:lnTo>
                  <a:pt x="72993" y="224866"/>
                </a:lnTo>
                <a:lnTo>
                  <a:pt x="70055" y="223694"/>
                </a:lnTo>
                <a:lnTo>
                  <a:pt x="67143" y="222912"/>
                </a:lnTo>
                <a:lnTo>
                  <a:pt x="58463" y="2213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92"/>
          <p:cNvSpPr/>
          <p:nvPr/>
        </p:nvSpPr>
        <p:spPr>
          <a:xfrm>
            <a:off x="1477493" y="3754754"/>
            <a:ext cx="111277" cy="291467"/>
          </a:xfrm>
          <a:custGeom>
            <a:avLst/>
            <a:gdLst/>
            <a:ahLst/>
            <a:cxnLst/>
            <a:rect l="0" t="0" r="0" b="0"/>
            <a:pathLst>
              <a:path w="111277" h="291467">
                <a:moveTo>
                  <a:pt x="111276" y="0"/>
                </a:moveTo>
                <a:lnTo>
                  <a:pt x="102175" y="9102"/>
                </a:lnTo>
                <a:lnTo>
                  <a:pt x="97589" y="12736"/>
                </a:lnTo>
                <a:lnTo>
                  <a:pt x="92626" y="16111"/>
                </a:lnTo>
                <a:lnTo>
                  <a:pt x="87413" y="19313"/>
                </a:lnTo>
                <a:lnTo>
                  <a:pt x="82985" y="23353"/>
                </a:lnTo>
                <a:lnTo>
                  <a:pt x="79080" y="27951"/>
                </a:lnTo>
                <a:lnTo>
                  <a:pt x="75525" y="32922"/>
                </a:lnTo>
                <a:lnTo>
                  <a:pt x="61415" y="51145"/>
                </a:lnTo>
                <a:lnTo>
                  <a:pt x="52317" y="62672"/>
                </a:lnTo>
                <a:lnTo>
                  <a:pt x="44348" y="72262"/>
                </a:lnTo>
                <a:lnTo>
                  <a:pt x="37130" y="80559"/>
                </a:lnTo>
                <a:lnTo>
                  <a:pt x="30413" y="87996"/>
                </a:lnTo>
                <a:lnTo>
                  <a:pt x="24982" y="96765"/>
                </a:lnTo>
                <a:lnTo>
                  <a:pt x="20410" y="106420"/>
                </a:lnTo>
                <a:lnTo>
                  <a:pt x="16409" y="116667"/>
                </a:lnTo>
                <a:lnTo>
                  <a:pt x="12789" y="128260"/>
                </a:lnTo>
                <a:lnTo>
                  <a:pt x="9423" y="140752"/>
                </a:lnTo>
                <a:lnTo>
                  <a:pt x="6227" y="153843"/>
                </a:lnTo>
                <a:lnTo>
                  <a:pt x="4096" y="164474"/>
                </a:lnTo>
                <a:lnTo>
                  <a:pt x="2675" y="173467"/>
                </a:lnTo>
                <a:lnTo>
                  <a:pt x="1728" y="181368"/>
                </a:lnTo>
                <a:lnTo>
                  <a:pt x="1097" y="188539"/>
                </a:lnTo>
                <a:lnTo>
                  <a:pt x="676" y="195226"/>
                </a:lnTo>
                <a:lnTo>
                  <a:pt x="208" y="207735"/>
                </a:lnTo>
                <a:lnTo>
                  <a:pt x="0" y="219644"/>
                </a:lnTo>
                <a:lnTo>
                  <a:pt x="897" y="225487"/>
                </a:lnTo>
                <a:lnTo>
                  <a:pt x="2448" y="231287"/>
                </a:lnTo>
                <a:lnTo>
                  <a:pt x="4434" y="237059"/>
                </a:lnTo>
                <a:lnTo>
                  <a:pt x="8616" y="244717"/>
                </a:lnTo>
                <a:lnTo>
                  <a:pt x="14261" y="253633"/>
                </a:lnTo>
                <a:lnTo>
                  <a:pt x="20882" y="263386"/>
                </a:lnTo>
                <a:lnTo>
                  <a:pt x="27201" y="270841"/>
                </a:lnTo>
                <a:lnTo>
                  <a:pt x="33319" y="276763"/>
                </a:lnTo>
                <a:lnTo>
                  <a:pt x="39302" y="281664"/>
                </a:lnTo>
                <a:lnTo>
                  <a:pt x="44244" y="284931"/>
                </a:lnTo>
                <a:lnTo>
                  <a:pt x="48490" y="287110"/>
                </a:lnTo>
                <a:lnTo>
                  <a:pt x="52274" y="288561"/>
                </a:lnTo>
                <a:lnTo>
                  <a:pt x="57654" y="289530"/>
                </a:lnTo>
                <a:lnTo>
                  <a:pt x="64098" y="290175"/>
                </a:lnTo>
                <a:lnTo>
                  <a:pt x="111276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93"/>
          <p:cNvSpPr/>
          <p:nvPr/>
        </p:nvSpPr>
        <p:spPr>
          <a:xfrm>
            <a:off x="1657350" y="3866717"/>
            <a:ext cx="171451" cy="118880"/>
          </a:xfrm>
          <a:custGeom>
            <a:avLst/>
            <a:gdLst/>
            <a:ahLst/>
            <a:cxnLst/>
            <a:rect l="0" t="0" r="0" b="0"/>
            <a:pathLst>
              <a:path w="171451" h="118880">
                <a:moveTo>
                  <a:pt x="0" y="33770"/>
                </a:moveTo>
                <a:lnTo>
                  <a:pt x="0" y="24669"/>
                </a:lnTo>
                <a:lnTo>
                  <a:pt x="952" y="21035"/>
                </a:lnTo>
                <a:lnTo>
                  <a:pt x="2539" y="17660"/>
                </a:lnTo>
                <a:lnTo>
                  <a:pt x="4550" y="14457"/>
                </a:lnTo>
                <a:lnTo>
                  <a:pt x="7796" y="11370"/>
                </a:lnTo>
                <a:lnTo>
                  <a:pt x="11864" y="8359"/>
                </a:lnTo>
                <a:lnTo>
                  <a:pt x="16482" y="5400"/>
                </a:lnTo>
                <a:lnTo>
                  <a:pt x="21465" y="3427"/>
                </a:lnTo>
                <a:lnTo>
                  <a:pt x="26692" y="2111"/>
                </a:lnTo>
                <a:lnTo>
                  <a:pt x="32082" y="1234"/>
                </a:lnTo>
                <a:lnTo>
                  <a:pt x="38533" y="650"/>
                </a:lnTo>
                <a:lnTo>
                  <a:pt x="45691" y="260"/>
                </a:lnTo>
                <a:lnTo>
                  <a:pt x="53321" y="0"/>
                </a:lnTo>
                <a:lnTo>
                  <a:pt x="59359" y="779"/>
                </a:lnTo>
                <a:lnTo>
                  <a:pt x="64338" y="2251"/>
                </a:lnTo>
                <a:lnTo>
                  <a:pt x="68609" y="4185"/>
                </a:lnTo>
                <a:lnTo>
                  <a:pt x="72409" y="5474"/>
                </a:lnTo>
                <a:lnTo>
                  <a:pt x="75895" y="6334"/>
                </a:lnTo>
                <a:lnTo>
                  <a:pt x="79172" y="6907"/>
                </a:lnTo>
                <a:lnTo>
                  <a:pt x="82308" y="8241"/>
                </a:lnTo>
                <a:lnTo>
                  <a:pt x="85352" y="10083"/>
                </a:lnTo>
                <a:lnTo>
                  <a:pt x="88334" y="12264"/>
                </a:lnTo>
                <a:lnTo>
                  <a:pt x="90322" y="14670"/>
                </a:lnTo>
                <a:lnTo>
                  <a:pt x="91647" y="17227"/>
                </a:lnTo>
                <a:lnTo>
                  <a:pt x="92530" y="19884"/>
                </a:lnTo>
                <a:lnTo>
                  <a:pt x="93119" y="24513"/>
                </a:lnTo>
                <a:lnTo>
                  <a:pt x="93512" y="30456"/>
                </a:lnTo>
                <a:lnTo>
                  <a:pt x="93773" y="37276"/>
                </a:lnTo>
                <a:lnTo>
                  <a:pt x="92995" y="42774"/>
                </a:lnTo>
                <a:lnTo>
                  <a:pt x="91524" y="47393"/>
                </a:lnTo>
                <a:lnTo>
                  <a:pt x="89591" y="51424"/>
                </a:lnTo>
                <a:lnTo>
                  <a:pt x="87350" y="55065"/>
                </a:lnTo>
                <a:lnTo>
                  <a:pt x="84903" y="58444"/>
                </a:lnTo>
                <a:lnTo>
                  <a:pt x="82319" y="61649"/>
                </a:lnTo>
                <a:lnTo>
                  <a:pt x="79644" y="65691"/>
                </a:lnTo>
                <a:lnTo>
                  <a:pt x="76909" y="70291"/>
                </a:lnTo>
                <a:lnTo>
                  <a:pt x="74132" y="75262"/>
                </a:lnTo>
                <a:lnTo>
                  <a:pt x="72281" y="79529"/>
                </a:lnTo>
                <a:lnTo>
                  <a:pt x="71047" y="83326"/>
                </a:lnTo>
                <a:lnTo>
                  <a:pt x="70225" y="86810"/>
                </a:lnTo>
                <a:lnTo>
                  <a:pt x="67771" y="91037"/>
                </a:lnTo>
                <a:lnTo>
                  <a:pt x="64231" y="95761"/>
                </a:lnTo>
                <a:lnTo>
                  <a:pt x="59965" y="100815"/>
                </a:lnTo>
                <a:lnTo>
                  <a:pt x="58074" y="105137"/>
                </a:lnTo>
                <a:lnTo>
                  <a:pt x="57766" y="108970"/>
                </a:lnTo>
                <a:lnTo>
                  <a:pt x="58513" y="112478"/>
                </a:lnTo>
                <a:lnTo>
                  <a:pt x="59963" y="114817"/>
                </a:lnTo>
                <a:lnTo>
                  <a:pt x="61883" y="116377"/>
                </a:lnTo>
                <a:lnTo>
                  <a:pt x="64115" y="117416"/>
                </a:lnTo>
                <a:lnTo>
                  <a:pt x="69135" y="118571"/>
                </a:lnTo>
                <a:lnTo>
                  <a:pt x="71808" y="118879"/>
                </a:lnTo>
                <a:lnTo>
                  <a:pt x="77399" y="118132"/>
                </a:lnTo>
                <a:lnTo>
                  <a:pt x="84937" y="116682"/>
                </a:lnTo>
                <a:lnTo>
                  <a:pt x="93772" y="114762"/>
                </a:lnTo>
                <a:lnTo>
                  <a:pt x="100614" y="113482"/>
                </a:lnTo>
                <a:lnTo>
                  <a:pt x="106128" y="112629"/>
                </a:lnTo>
                <a:lnTo>
                  <a:pt x="110757" y="112060"/>
                </a:lnTo>
                <a:lnTo>
                  <a:pt x="116700" y="109776"/>
                </a:lnTo>
                <a:lnTo>
                  <a:pt x="123520" y="106348"/>
                </a:lnTo>
                <a:lnTo>
                  <a:pt x="130924" y="102158"/>
                </a:lnTo>
                <a:lnTo>
                  <a:pt x="136812" y="98412"/>
                </a:lnTo>
                <a:lnTo>
                  <a:pt x="141690" y="94962"/>
                </a:lnTo>
                <a:lnTo>
                  <a:pt x="145895" y="91710"/>
                </a:lnTo>
                <a:lnTo>
                  <a:pt x="149651" y="89541"/>
                </a:lnTo>
                <a:lnTo>
                  <a:pt x="153107" y="88096"/>
                </a:lnTo>
                <a:lnTo>
                  <a:pt x="171450" y="76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94"/>
          <p:cNvSpPr/>
          <p:nvPr/>
        </p:nvSpPr>
        <p:spPr>
          <a:xfrm>
            <a:off x="1806715" y="3801250"/>
            <a:ext cx="137297" cy="253543"/>
          </a:xfrm>
          <a:custGeom>
            <a:avLst/>
            <a:gdLst/>
            <a:ahLst/>
            <a:cxnLst/>
            <a:rect l="0" t="0" r="0" b="0"/>
            <a:pathLst>
              <a:path w="137297" h="253543">
                <a:moveTo>
                  <a:pt x="4939" y="4940"/>
                </a:moveTo>
                <a:lnTo>
                  <a:pt x="0" y="0"/>
                </a:lnTo>
                <a:lnTo>
                  <a:pt x="2109" y="2110"/>
                </a:lnTo>
                <a:lnTo>
                  <a:pt x="4958" y="3053"/>
                </a:lnTo>
                <a:lnTo>
                  <a:pt x="8762" y="3682"/>
                </a:lnTo>
                <a:lnTo>
                  <a:pt x="13203" y="4101"/>
                </a:lnTo>
                <a:lnTo>
                  <a:pt x="20926" y="7238"/>
                </a:lnTo>
                <a:lnTo>
                  <a:pt x="30837" y="12187"/>
                </a:lnTo>
                <a:lnTo>
                  <a:pt x="42207" y="18343"/>
                </a:lnTo>
                <a:lnTo>
                  <a:pt x="52644" y="24353"/>
                </a:lnTo>
                <a:lnTo>
                  <a:pt x="62460" y="30264"/>
                </a:lnTo>
                <a:lnTo>
                  <a:pt x="71862" y="36110"/>
                </a:lnTo>
                <a:lnTo>
                  <a:pt x="80034" y="40960"/>
                </a:lnTo>
                <a:lnTo>
                  <a:pt x="87388" y="45146"/>
                </a:lnTo>
                <a:lnTo>
                  <a:pt x="94195" y="48889"/>
                </a:lnTo>
                <a:lnTo>
                  <a:pt x="99686" y="53289"/>
                </a:lnTo>
                <a:lnTo>
                  <a:pt x="104299" y="58127"/>
                </a:lnTo>
                <a:lnTo>
                  <a:pt x="108326" y="63258"/>
                </a:lnTo>
                <a:lnTo>
                  <a:pt x="111964" y="67631"/>
                </a:lnTo>
                <a:lnTo>
                  <a:pt x="115342" y="71499"/>
                </a:lnTo>
                <a:lnTo>
                  <a:pt x="118546" y="75030"/>
                </a:lnTo>
                <a:lnTo>
                  <a:pt x="121635" y="79289"/>
                </a:lnTo>
                <a:lnTo>
                  <a:pt x="124646" y="84034"/>
                </a:lnTo>
                <a:lnTo>
                  <a:pt x="127607" y="89101"/>
                </a:lnTo>
                <a:lnTo>
                  <a:pt x="130533" y="96290"/>
                </a:lnTo>
                <a:lnTo>
                  <a:pt x="133436" y="104892"/>
                </a:lnTo>
                <a:lnTo>
                  <a:pt x="136324" y="114437"/>
                </a:lnTo>
                <a:lnTo>
                  <a:pt x="137296" y="121753"/>
                </a:lnTo>
                <a:lnTo>
                  <a:pt x="136992" y="127583"/>
                </a:lnTo>
                <a:lnTo>
                  <a:pt x="135837" y="132422"/>
                </a:lnTo>
                <a:lnTo>
                  <a:pt x="135067" y="138505"/>
                </a:lnTo>
                <a:lnTo>
                  <a:pt x="134554" y="145418"/>
                </a:lnTo>
                <a:lnTo>
                  <a:pt x="134211" y="152885"/>
                </a:lnTo>
                <a:lnTo>
                  <a:pt x="132078" y="160720"/>
                </a:lnTo>
                <a:lnTo>
                  <a:pt x="128751" y="168801"/>
                </a:lnTo>
                <a:lnTo>
                  <a:pt x="105174" y="215950"/>
                </a:lnTo>
                <a:lnTo>
                  <a:pt x="102243" y="220861"/>
                </a:lnTo>
                <a:lnTo>
                  <a:pt x="99336" y="225087"/>
                </a:lnTo>
                <a:lnTo>
                  <a:pt x="96445" y="228857"/>
                </a:lnTo>
                <a:lnTo>
                  <a:pt x="92614" y="232323"/>
                </a:lnTo>
                <a:lnTo>
                  <a:pt x="88154" y="235586"/>
                </a:lnTo>
                <a:lnTo>
                  <a:pt x="83276" y="238714"/>
                </a:lnTo>
                <a:lnTo>
                  <a:pt x="79071" y="241752"/>
                </a:lnTo>
                <a:lnTo>
                  <a:pt x="75316" y="244729"/>
                </a:lnTo>
                <a:lnTo>
                  <a:pt x="71860" y="247667"/>
                </a:lnTo>
                <a:lnTo>
                  <a:pt x="68603" y="249625"/>
                </a:lnTo>
                <a:lnTo>
                  <a:pt x="65479" y="250931"/>
                </a:lnTo>
                <a:lnTo>
                  <a:pt x="56374" y="2535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95"/>
          <p:cNvSpPr/>
          <p:nvPr/>
        </p:nvSpPr>
        <p:spPr>
          <a:xfrm>
            <a:off x="2034539" y="3900487"/>
            <a:ext cx="222887" cy="17146"/>
          </a:xfrm>
          <a:custGeom>
            <a:avLst/>
            <a:gdLst/>
            <a:ahLst/>
            <a:cxnLst/>
            <a:rect l="0" t="0" r="0" b="0"/>
            <a:pathLst>
              <a:path w="222887" h="17146">
                <a:moveTo>
                  <a:pt x="0" y="17145"/>
                </a:moveTo>
                <a:lnTo>
                  <a:pt x="13653" y="12594"/>
                </a:lnTo>
                <a:lnTo>
                  <a:pt x="19580" y="11254"/>
                </a:lnTo>
                <a:lnTo>
                  <a:pt x="25436" y="10360"/>
                </a:lnTo>
                <a:lnTo>
                  <a:pt x="31245" y="9764"/>
                </a:lnTo>
                <a:lnTo>
                  <a:pt x="36070" y="10320"/>
                </a:lnTo>
                <a:lnTo>
                  <a:pt x="40239" y="11642"/>
                </a:lnTo>
                <a:lnTo>
                  <a:pt x="43971" y="13476"/>
                </a:lnTo>
                <a:lnTo>
                  <a:pt x="48364" y="13747"/>
                </a:lnTo>
                <a:lnTo>
                  <a:pt x="53198" y="12975"/>
                </a:lnTo>
                <a:lnTo>
                  <a:pt x="58326" y="11507"/>
                </a:lnTo>
                <a:lnTo>
                  <a:pt x="66506" y="10529"/>
                </a:lnTo>
                <a:lnTo>
                  <a:pt x="76723" y="9877"/>
                </a:lnTo>
                <a:lnTo>
                  <a:pt x="97917" y="9152"/>
                </a:lnTo>
                <a:lnTo>
                  <a:pt x="113686" y="8830"/>
                </a:lnTo>
                <a:lnTo>
                  <a:pt x="120559" y="7792"/>
                </a:lnTo>
                <a:lnTo>
                  <a:pt x="127045" y="6147"/>
                </a:lnTo>
                <a:lnTo>
                  <a:pt x="133274" y="4098"/>
                </a:lnTo>
                <a:lnTo>
                  <a:pt x="141237" y="2732"/>
                </a:lnTo>
                <a:lnTo>
                  <a:pt x="150356" y="1822"/>
                </a:lnTo>
                <a:lnTo>
                  <a:pt x="168742" y="810"/>
                </a:lnTo>
                <a:lnTo>
                  <a:pt x="188852" y="240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96"/>
          <p:cNvSpPr/>
          <p:nvPr/>
        </p:nvSpPr>
        <p:spPr>
          <a:xfrm>
            <a:off x="2134952" y="3849052"/>
            <a:ext cx="62466" cy="180024"/>
          </a:xfrm>
          <a:custGeom>
            <a:avLst/>
            <a:gdLst/>
            <a:ahLst/>
            <a:cxnLst/>
            <a:rect l="0" t="0" r="0" b="0"/>
            <a:pathLst>
              <a:path w="62466" h="180024">
                <a:moveTo>
                  <a:pt x="11030" y="0"/>
                </a:moveTo>
                <a:lnTo>
                  <a:pt x="1929" y="0"/>
                </a:lnTo>
                <a:lnTo>
                  <a:pt x="200" y="952"/>
                </a:lnTo>
                <a:lnTo>
                  <a:pt x="0" y="2540"/>
                </a:lnTo>
                <a:lnTo>
                  <a:pt x="1972" y="7381"/>
                </a:lnTo>
                <a:lnTo>
                  <a:pt x="2314" y="12770"/>
                </a:lnTo>
                <a:lnTo>
                  <a:pt x="3314" y="17086"/>
                </a:lnTo>
                <a:lnTo>
                  <a:pt x="4934" y="22821"/>
                </a:lnTo>
                <a:lnTo>
                  <a:pt x="23478" y="84412"/>
                </a:lnTo>
                <a:lnTo>
                  <a:pt x="27901" y="100090"/>
                </a:lnTo>
                <a:lnTo>
                  <a:pt x="30850" y="111494"/>
                </a:lnTo>
                <a:lnTo>
                  <a:pt x="32816" y="120049"/>
                </a:lnTo>
                <a:lnTo>
                  <a:pt x="35079" y="126706"/>
                </a:lnTo>
                <a:lnTo>
                  <a:pt x="37540" y="132096"/>
                </a:lnTo>
                <a:lnTo>
                  <a:pt x="40134" y="136641"/>
                </a:lnTo>
                <a:lnTo>
                  <a:pt x="41862" y="140624"/>
                </a:lnTo>
                <a:lnTo>
                  <a:pt x="43015" y="144232"/>
                </a:lnTo>
                <a:lnTo>
                  <a:pt x="43783" y="147590"/>
                </a:lnTo>
                <a:lnTo>
                  <a:pt x="46201" y="152685"/>
                </a:lnTo>
                <a:lnTo>
                  <a:pt x="49717" y="158940"/>
                </a:lnTo>
                <a:lnTo>
                  <a:pt x="62465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97"/>
          <p:cNvSpPr/>
          <p:nvPr/>
        </p:nvSpPr>
        <p:spPr>
          <a:xfrm>
            <a:off x="2300287" y="3849052"/>
            <a:ext cx="179581" cy="291003"/>
          </a:xfrm>
          <a:custGeom>
            <a:avLst/>
            <a:gdLst/>
            <a:ahLst/>
            <a:cxnLst/>
            <a:rect l="0" t="0" r="0" b="0"/>
            <a:pathLst>
              <a:path w="179581" h="291003">
                <a:moveTo>
                  <a:pt x="0" y="0"/>
                </a:moveTo>
                <a:lnTo>
                  <a:pt x="0" y="43971"/>
                </a:lnTo>
                <a:lnTo>
                  <a:pt x="952" y="48364"/>
                </a:lnTo>
                <a:lnTo>
                  <a:pt x="2540" y="53198"/>
                </a:lnTo>
                <a:lnTo>
                  <a:pt x="4551" y="58325"/>
                </a:lnTo>
                <a:lnTo>
                  <a:pt x="6844" y="63649"/>
                </a:lnTo>
                <a:lnTo>
                  <a:pt x="11932" y="74643"/>
                </a:lnTo>
                <a:lnTo>
                  <a:pt x="14828" y="83340"/>
                </a:lnTo>
                <a:lnTo>
                  <a:pt x="15600" y="86992"/>
                </a:lnTo>
                <a:lnTo>
                  <a:pt x="18020" y="92285"/>
                </a:lnTo>
                <a:lnTo>
                  <a:pt x="21538" y="98671"/>
                </a:lnTo>
                <a:lnTo>
                  <a:pt x="25789" y="105786"/>
                </a:lnTo>
                <a:lnTo>
                  <a:pt x="29575" y="110529"/>
                </a:lnTo>
                <a:lnTo>
                  <a:pt x="33052" y="113691"/>
                </a:lnTo>
                <a:lnTo>
                  <a:pt x="36322" y="115799"/>
                </a:lnTo>
                <a:lnTo>
                  <a:pt x="39455" y="117204"/>
                </a:lnTo>
                <a:lnTo>
                  <a:pt x="42496" y="118141"/>
                </a:lnTo>
                <a:lnTo>
                  <a:pt x="45475" y="118766"/>
                </a:lnTo>
                <a:lnTo>
                  <a:pt x="48414" y="119182"/>
                </a:lnTo>
                <a:lnTo>
                  <a:pt x="51326" y="119460"/>
                </a:lnTo>
                <a:lnTo>
                  <a:pt x="54220" y="119645"/>
                </a:lnTo>
                <a:lnTo>
                  <a:pt x="57102" y="119768"/>
                </a:lnTo>
                <a:lnTo>
                  <a:pt x="62844" y="119906"/>
                </a:lnTo>
                <a:lnTo>
                  <a:pt x="71431" y="119983"/>
                </a:lnTo>
                <a:lnTo>
                  <a:pt x="75243" y="119041"/>
                </a:lnTo>
                <a:lnTo>
                  <a:pt x="79690" y="117461"/>
                </a:lnTo>
                <a:lnTo>
                  <a:pt x="84559" y="115455"/>
                </a:lnTo>
                <a:lnTo>
                  <a:pt x="88758" y="112213"/>
                </a:lnTo>
                <a:lnTo>
                  <a:pt x="92509" y="108146"/>
                </a:lnTo>
                <a:lnTo>
                  <a:pt x="95963" y="103529"/>
                </a:lnTo>
                <a:lnTo>
                  <a:pt x="101123" y="98547"/>
                </a:lnTo>
                <a:lnTo>
                  <a:pt x="107420" y="93321"/>
                </a:lnTo>
                <a:lnTo>
                  <a:pt x="114476" y="87932"/>
                </a:lnTo>
                <a:lnTo>
                  <a:pt x="120132" y="80529"/>
                </a:lnTo>
                <a:lnTo>
                  <a:pt x="124856" y="71783"/>
                </a:lnTo>
                <a:lnTo>
                  <a:pt x="128957" y="62143"/>
                </a:lnTo>
                <a:lnTo>
                  <a:pt x="131691" y="51906"/>
                </a:lnTo>
                <a:lnTo>
                  <a:pt x="133514" y="41272"/>
                </a:lnTo>
                <a:lnTo>
                  <a:pt x="136440" y="15032"/>
                </a:lnTo>
                <a:lnTo>
                  <a:pt x="135727" y="11926"/>
                </a:lnTo>
                <a:lnTo>
                  <a:pt x="132396" y="5935"/>
                </a:lnTo>
                <a:lnTo>
                  <a:pt x="131126" y="4910"/>
                </a:lnTo>
                <a:lnTo>
                  <a:pt x="130280" y="5178"/>
                </a:lnTo>
                <a:lnTo>
                  <a:pt x="128922" y="7902"/>
                </a:lnTo>
                <a:lnTo>
                  <a:pt x="131668" y="12888"/>
                </a:lnTo>
                <a:lnTo>
                  <a:pt x="142339" y="31128"/>
                </a:lnTo>
                <a:lnTo>
                  <a:pt x="148233" y="44564"/>
                </a:lnTo>
                <a:lnTo>
                  <a:pt x="154067" y="60190"/>
                </a:lnTo>
                <a:lnTo>
                  <a:pt x="159861" y="77274"/>
                </a:lnTo>
                <a:lnTo>
                  <a:pt x="163724" y="90569"/>
                </a:lnTo>
                <a:lnTo>
                  <a:pt x="166299" y="101337"/>
                </a:lnTo>
                <a:lnTo>
                  <a:pt x="174983" y="145959"/>
                </a:lnTo>
                <a:lnTo>
                  <a:pt x="176663" y="156361"/>
                </a:lnTo>
                <a:lnTo>
                  <a:pt x="177783" y="165201"/>
                </a:lnTo>
                <a:lnTo>
                  <a:pt x="178529" y="172999"/>
                </a:lnTo>
                <a:lnTo>
                  <a:pt x="179027" y="181055"/>
                </a:lnTo>
                <a:lnTo>
                  <a:pt x="179580" y="197626"/>
                </a:lnTo>
                <a:lnTo>
                  <a:pt x="178775" y="205093"/>
                </a:lnTo>
                <a:lnTo>
                  <a:pt x="177286" y="211977"/>
                </a:lnTo>
                <a:lnTo>
                  <a:pt x="175341" y="218470"/>
                </a:lnTo>
                <a:lnTo>
                  <a:pt x="174044" y="224704"/>
                </a:lnTo>
                <a:lnTo>
                  <a:pt x="173179" y="230766"/>
                </a:lnTo>
                <a:lnTo>
                  <a:pt x="172603" y="236711"/>
                </a:lnTo>
                <a:lnTo>
                  <a:pt x="170313" y="241628"/>
                </a:lnTo>
                <a:lnTo>
                  <a:pt x="166882" y="245858"/>
                </a:lnTo>
                <a:lnTo>
                  <a:pt x="162690" y="249630"/>
                </a:lnTo>
                <a:lnTo>
                  <a:pt x="157990" y="255003"/>
                </a:lnTo>
                <a:lnTo>
                  <a:pt x="152952" y="261442"/>
                </a:lnTo>
                <a:lnTo>
                  <a:pt x="147688" y="268592"/>
                </a:lnTo>
                <a:lnTo>
                  <a:pt x="143226" y="273359"/>
                </a:lnTo>
                <a:lnTo>
                  <a:pt x="139299" y="276537"/>
                </a:lnTo>
                <a:lnTo>
                  <a:pt x="135728" y="278655"/>
                </a:lnTo>
                <a:lnTo>
                  <a:pt x="132396" y="281020"/>
                </a:lnTo>
                <a:lnTo>
                  <a:pt x="129221" y="283550"/>
                </a:lnTo>
                <a:lnTo>
                  <a:pt x="126152" y="286188"/>
                </a:lnTo>
                <a:lnTo>
                  <a:pt x="122201" y="287947"/>
                </a:lnTo>
                <a:lnTo>
                  <a:pt x="117663" y="289120"/>
                </a:lnTo>
                <a:lnTo>
                  <a:pt x="112732" y="289901"/>
                </a:lnTo>
                <a:lnTo>
                  <a:pt x="108492" y="290423"/>
                </a:lnTo>
                <a:lnTo>
                  <a:pt x="104713" y="290770"/>
                </a:lnTo>
                <a:lnTo>
                  <a:pt x="101241" y="291002"/>
                </a:lnTo>
                <a:lnTo>
                  <a:pt x="97974" y="290204"/>
                </a:lnTo>
                <a:lnTo>
                  <a:pt x="94844" y="288719"/>
                </a:lnTo>
                <a:lnTo>
                  <a:pt x="91804" y="286777"/>
                </a:lnTo>
                <a:lnTo>
                  <a:pt x="88825" y="285482"/>
                </a:lnTo>
                <a:lnTo>
                  <a:pt x="85887" y="284619"/>
                </a:lnTo>
                <a:lnTo>
                  <a:pt x="82975" y="284044"/>
                </a:lnTo>
                <a:lnTo>
                  <a:pt x="80082" y="282707"/>
                </a:lnTo>
                <a:lnTo>
                  <a:pt x="77200" y="280864"/>
                </a:lnTo>
                <a:lnTo>
                  <a:pt x="74327" y="278683"/>
                </a:lnTo>
                <a:lnTo>
                  <a:pt x="71459" y="276276"/>
                </a:lnTo>
                <a:lnTo>
                  <a:pt x="68594" y="273719"/>
                </a:lnTo>
                <a:lnTo>
                  <a:pt x="65732" y="271062"/>
                </a:lnTo>
                <a:lnTo>
                  <a:pt x="63824" y="268338"/>
                </a:lnTo>
                <a:lnTo>
                  <a:pt x="61704" y="262771"/>
                </a:lnTo>
                <a:lnTo>
                  <a:pt x="60761" y="257122"/>
                </a:lnTo>
                <a:lnTo>
                  <a:pt x="60007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98"/>
          <p:cNvSpPr/>
          <p:nvPr/>
        </p:nvSpPr>
        <p:spPr>
          <a:xfrm>
            <a:off x="2583179" y="3831907"/>
            <a:ext cx="188597" cy="25719"/>
          </a:xfrm>
          <a:custGeom>
            <a:avLst/>
            <a:gdLst/>
            <a:ahLst/>
            <a:cxnLst/>
            <a:rect l="0" t="0" r="0" b="0"/>
            <a:pathLst>
              <a:path w="188597" h="25719">
                <a:moveTo>
                  <a:pt x="0" y="25718"/>
                </a:moveTo>
                <a:lnTo>
                  <a:pt x="18204" y="21167"/>
                </a:lnTo>
                <a:lnTo>
                  <a:pt x="24518" y="19826"/>
                </a:lnTo>
                <a:lnTo>
                  <a:pt x="29681" y="18932"/>
                </a:lnTo>
                <a:lnTo>
                  <a:pt x="34075" y="18337"/>
                </a:lnTo>
                <a:lnTo>
                  <a:pt x="38909" y="17940"/>
                </a:lnTo>
                <a:lnTo>
                  <a:pt x="44037" y="17675"/>
                </a:lnTo>
                <a:lnTo>
                  <a:pt x="54815" y="17380"/>
                </a:lnTo>
                <a:lnTo>
                  <a:pt x="82937" y="17176"/>
                </a:lnTo>
                <a:lnTo>
                  <a:pt x="88629" y="16213"/>
                </a:lnTo>
                <a:lnTo>
                  <a:pt x="94329" y="14619"/>
                </a:lnTo>
                <a:lnTo>
                  <a:pt x="100033" y="12604"/>
                </a:lnTo>
                <a:lnTo>
                  <a:pt x="106694" y="11260"/>
                </a:lnTo>
                <a:lnTo>
                  <a:pt x="113992" y="10364"/>
                </a:lnTo>
                <a:lnTo>
                  <a:pt x="121715" y="9767"/>
                </a:lnTo>
                <a:lnTo>
                  <a:pt x="129721" y="8416"/>
                </a:lnTo>
                <a:lnTo>
                  <a:pt x="137916" y="6563"/>
                </a:lnTo>
                <a:lnTo>
                  <a:pt x="146236" y="4375"/>
                </a:lnTo>
                <a:lnTo>
                  <a:pt x="154641" y="2917"/>
                </a:lnTo>
                <a:lnTo>
                  <a:pt x="163102" y="1945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99"/>
          <p:cNvSpPr/>
          <p:nvPr/>
        </p:nvSpPr>
        <p:spPr>
          <a:xfrm>
            <a:off x="2591752" y="3900487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9102" y="29739"/>
                </a:lnTo>
                <a:lnTo>
                  <a:pt x="14640" y="28399"/>
                </a:lnTo>
                <a:lnTo>
                  <a:pt x="21190" y="27505"/>
                </a:lnTo>
                <a:lnTo>
                  <a:pt x="28414" y="26909"/>
                </a:lnTo>
                <a:lnTo>
                  <a:pt x="35135" y="25560"/>
                </a:lnTo>
                <a:lnTo>
                  <a:pt x="41521" y="23707"/>
                </a:lnTo>
                <a:lnTo>
                  <a:pt x="47683" y="21520"/>
                </a:lnTo>
                <a:lnTo>
                  <a:pt x="53696" y="20062"/>
                </a:lnTo>
                <a:lnTo>
                  <a:pt x="59610" y="19090"/>
                </a:lnTo>
                <a:lnTo>
                  <a:pt x="65458" y="18442"/>
                </a:lnTo>
                <a:lnTo>
                  <a:pt x="71261" y="18009"/>
                </a:lnTo>
                <a:lnTo>
                  <a:pt x="77035" y="17721"/>
                </a:lnTo>
                <a:lnTo>
                  <a:pt x="82789" y="17530"/>
                </a:lnTo>
                <a:lnTo>
                  <a:pt x="87578" y="16449"/>
                </a:lnTo>
                <a:lnTo>
                  <a:pt x="91723" y="14776"/>
                </a:lnTo>
                <a:lnTo>
                  <a:pt x="95439" y="12708"/>
                </a:lnTo>
                <a:lnTo>
                  <a:pt x="99821" y="11330"/>
                </a:lnTo>
                <a:lnTo>
                  <a:pt x="104647" y="10411"/>
                </a:lnTo>
                <a:lnTo>
                  <a:pt x="109770" y="9798"/>
                </a:lnTo>
                <a:lnTo>
                  <a:pt x="116995" y="8437"/>
                </a:lnTo>
                <a:lnTo>
                  <a:pt x="135183" y="4385"/>
                </a:lnTo>
                <a:lnTo>
                  <a:pt x="143462" y="2923"/>
                </a:lnTo>
                <a:lnTo>
                  <a:pt x="150886" y="194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00"/>
          <p:cNvSpPr/>
          <p:nvPr/>
        </p:nvSpPr>
        <p:spPr>
          <a:xfrm>
            <a:off x="2848927" y="3746182"/>
            <a:ext cx="168228" cy="240031"/>
          </a:xfrm>
          <a:custGeom>
            <a:avLst/>
            <a:gdLst/>
            <a:ahLst/>
            <a:cxnLst/>
            <a:rect l="0" t="0" r="0" b="0"/>
            <a:pathLst>
              <a:path w="168228" h="240031">
                <a:moveTo>
                  <a:pt x="68580" y="0"/>
                </a:moveTo>
                <a:lnTo>
                  <a:pt x="54927" y="4551"/>
                </a:lnTo>
                <a:lnTo>
                  <a:pt x="50906" y="6844"/>
                </a:lnTo>
                <a:lnTo>
                  <a:pt x="48225" y="9325"/>
                </a:lnTo>
                <a:lnTo>
                  <a:pt x="46437" y="11932"/>
                </a:lnTo>
                <a:lnTo>
                  <a:pt x="43341" y="14622"/>
                </a:lnTo>
                <a:lnTo>
                  <a:pt x="39371" y="17368"/>
                </a:lnTo>
                <a:lnTo>
                  <a:pt x="34820" y="20151"/>
                </a:lnTo>
                <a:lnTo>
                  <a:pt x="30833" y="22959"/>
                </a:lnTo>
                <a:lnTo>
                  <a:pt x="27223" y="25784"/>
                </a:lnTo>
                <a:lnTo>
                  <a:pt x="23864" y="28619"/>
                </a:lnTo>
                <a:lnTo>
                  <a:pt x="20671" y="34319"/>
                </a:lnTo>
                <a:lnTo>
                  <a:pt x="17591" y="41930"/>
                </a:lnTo>
                <a:lnTo>
                  <a:pt x="5803" y="76968"/>
                </a:lnTo>
                <a:lnTo>
                  <a:pt x="3869" y="84650"/>
                </a:lnTo>
                <a:lnTo>
                  <a:pt x="2579" y="91676"/>
                </a:lnTo>
                <a:lnTo>
                  <a:pt x="1719" y="98265"/>
                </a:lnTo>
                <a:lnTo>
                  <a:pt x="1146" y="104562"/>
                </a:lnTo>
                <a:lnTo>
                  <a:pt x="764" y="110666"/>
                </a:lnTo>
                <a:lnTo>
                  <a:pt x="339" y="122527"/>
                </a:lnTo>
                <a:lnTo>
                  <a:pt x="101" y="141820"/>
                </a:lnTo>
                <a:lnTo>
                  <a:pt x="45" y="160504"/>
                </a:lnTo>
                <a:lnTo>
                  <a:pt x="982" y="167963"/>
                </a:lnTo>
                <a:lnTo>
                  <a:pt x="2560" y="173888"/>
                </a:lnTo>
                <a:lnTo>
                  <a:pt x="4564" y="178790"/>
                </a:lnTo>
                <a:lnTo>
                  <a:pt x="5900" y="183011"/>
                </a:lnTo>
                <a:lnTo>
                  <a:pt x="7385" y="190241"/>
                </a:lnTo>
                <a:lnTo>
                  <a:pt x="10585" y="196629"/>
                </a:lnTo>
                <a:lnTo>
                  <a:pt x="15182" y="202643"/>
                </a:lnTo>
                <a:lnTo>
                  <a:pt x="20400" y="208491"/>
                </a:lnTo>
                <a:lnTo>
                  <a:pt x="25030" y="211384"/>
                </a:lnTo>
                <a:lnTo>
                  <a:pt x="30974" y="214265"/>
                </a:lnTo>
                <a:lnTo>
                  <a:pt x="37795" y="217138"/>
                </a:lnTo>
                <a:lnTo>
                  <a:pt x="43294" y="219054"/>
                </a:lnTo>
                <a:lnTo>
                  <a:pt x="47913" y="220331"/>
                </a:lnTo>
                <a:lnTo>
                  <a:pt x="51944" y="221182"/>
                </a:lnTo>
                <a:lnTo>
                  <a:pt x="56537" y="221750"/>
                </a:lnTo>
                <a:lnTo>
                  <a:pt x="61504" y="222128"/>
                </a:lnTo>
                <a:lnTo>
                  <a:pt x="66720" y="222381"/>
                </a:lnTo>
                <a:lnTo>
                  <a:pt x="72103" y="221596"/>
                </a:lnTo>
                <a:lnTo>
                  <a:pt x="77596" y="220121"/>
                </a:lnTo>
                <a:lnTo>
                  <a:pt x="83163" y="218185"/>
                </a:lnTo>
                <a:lnTo>
                  <a:pt x="87827" y="215942"/>
                </a:lnTo>
                <a:lnTo>
                  <a:pt x="91889" y="213494"/>
                </a:lnTo>
                <a:lnTo>
                  <a:pt x="95549" y="210909"/>
                </a:lnTo>
                <a:lnTo>
                  <a:pt x="99894" y="208233"/>
                </a:lnTo>
                <a:lnTo>
                  <a:pt x="104696" y="205498"/>
                </a:lnTo>
                <a:lnTo>
                  <a:pt x="109803" y="202721"/>
                </a:lnTo>
                <a:lnTo>
                  <a:pt x="139743" y="185160"/>
                </a:lnTo>
                <a:lnTo>
                  <a:pt x="148407" y="178685"/>
                </a:lnTo>
                <a:lnTo>
                  <a:pt x="155136" y="172464"/>
                </a:lnTo>
                <a:lnTo>
                  <a:pt x="160574" y="166410"/>
                </a:lnTo>
                <a:lnTo>
                  <a:pt x="164199" y="161423"/>
                </a:lnTo>
                <a:lnTo>
                  <a:pt x="166616" y="157146"/>
                </a:lnTo>
                <a:lnTo>
                  <a:pt x="168227" y="153341"/>
                </a:lnTo>
                <a:lnTo>
                  <a:pt x="167397" y="148900"/>
                </a:lnTo>
                <a:lnTo>
                  <a:pt x="164938" y="144034"/>
                </a:lnTo>
                <a:lnTo>
                  <a:pt x="161394" y="138885"/>
                </a:lnTo>
                <a:lnTo>
                  <a:pt x="158078" y="135453"/>
                </a:lnTo>
                <a:lnTo>
                  <a:pt x="154916" y="133164"/>
                </a:lnTo>
                <a:lnTo>
                  <a:pt x="151855" y="131639"/>
                </a:lnTo>
                <a:lnTo>
                  <a:pt x="148861" y="130622"/>
                </a:lnTo>
                <a:lnTo>
                  <a:pt x="145914" y="129944"/>
                </a:lnTo>
                <a:lnTo>
                  <a:pt x="142995" y="129492"/>
                </a:lnTo>
                <a:lnTo>
                  <a:pt x="139145" y="130143"/>
                </a:lnTo>
                <a:lnTo>
                  <a:pt x="134674" y="131529"/>
                </a:lnTo>
                <a:lnTo>
                  <a:pt x="129787" y="133406"/>
                </a:lnTo>
                <a:lnTo>
                  <a:pt x="125577" y="135610"/>
                </a:lnTo>
                <a:lnTo>
                  <a:pt x="121818" y="138032"/>
                </a:lnTo>
                <a:lnTo>
                  <a:pt x="118360" y="140599"/>
                </a:lnTo>
                <a:lnTo>
                  <a:pt x="111291" y="144215"/>
                </a:lnTo>
                <a:lnTo>
                  <a:pt x="101817" y="148531"/>
                </a:lnTo>
                <a:lnTo>
                  <a:pt x="90738" y="153313"/>
                </a:lnTo>
                <a:lnTo>
                  <a:pt x="82399" y="157454"/>
                </a:lnTo>
                <a:lnTo>
                  <a:pt x="75888" y="161167"/>
                </a:lnTo>
                <a:lnTo>
                  <a:pt x="70594" y="164595"/>
                </a:lnTo>
                <a:lnTo>
                  <a:pt x="61350" y="171642"/>
                </a:lnTo>
                <a:lnTo>
                  <a:pt x="35839" y="192173"/>
                </a:lnTo>
                <a:lnTo>
                  <a:pt x="26750" y="200506"/>
                </a:lnTo>
                <a:lnTo>
                  <a:pt x="20691" y="207013"/>
                </a:lnTo>
                <a:lnTo>
                  <a:pt x="16651" y="212304"/>
                </a:lnTo>
                <a:lnTo>
                  <a:pt x="13006" y="215831"/>
                </a:lnTo>
                <a:lnTo>
                  <a:pt x="9623" y="218182"/>
                </a:lnTo>
                <a:lnTo>
                  <a:pt x="6415" y="219750"/>
                </a:lnTo>
                <a:lnTo>
                  <a:pt x="4277" y="222700"/>
                </a:lnTo>
                <a:lnTo>
                  <a:pt x="2851" y="22657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01"/>
          <p:cNvSpPr/>
          <p:nvPr/>
        </p:nvSpPr>
        <p:spPr>
          <a:xfrm>
            <a:off x="1692036" y="4080510"/>
            <a:ext cx="145212" cy="265748"/>
          </a:xfrm>
          <a:custGeom>
            <a:avLst/>
            <a:gdLst/>
            <a:ahLst/>
            <a:cxnLst/>
            <a:rect l="0" t="0" r="0" b="0"/>
            <a:pathLst>
              <a:path w="145212" h="265748">
                <a:moveTo>
                  <a:pt x="33893" y="0"/>
                </a:moveTo>
                <a:lnTo>
                  <a:pt x="29343" y="9102"/>
                </a:lnTo>
                <a:lnTo>
                  <a:pt x="27049" y="15593"/>
                </a:lnTo>
                <a:lnTo>
                  <a:pt x="24568" y="23730"/>
                </a:lnTo>
                <a:lnTo>
                  <a:pt x="21962" y="32965"/>
                </a:lnTo>
                <a:lnTo>
                  <a:pt x="19271" y="41026"/>
                </a:lnTo>
                <a:lnTo>
                  <a:pt x="16525" y="48306"/>
                </a:lnTo>
                <a:lnTo>
                  <a:pt x="13742" y="55064"/>
                </a:lnTo>
                <a:lnTo>
                  <a:pt x="11887" y="61474"/>
                </a:lnTo>
                <a:lnTo>
                  <a:pt x="10650" y="67653"/>
                </a:lnTo>
                <a:lnTo>
                  <a:pt x="9825" y="73677"/>
                </a:lnTo>
                <a:lnTo>
                  <a:pt x="8323" y="81503"/>
                </a:lnTo>
                <a:lnTo>
                  <a:pt x="4114" y="100358"/>
                </a:lnTo>
                <a:lnTo>
                  <a:pt x="2610" y="109768"/>
                </a:lnTo>
                <a:lnTo>
                  <a:pt x="1608" y="118899"/>
                </a:lnTo>
                <a:lnTo>
                  <a:pt x="940" y="127843"/>
                </a:lnTo>
                <a:lnTo>
                  <a:pt x="494" y="135711"/>
                </a:lnTo>
                <a:lnTo>
                  <a:pt x="0" y="149533"/>
                </a:lnTo>
                <a:lnTo>
                  <a:pt x="820" y="158744"/>
                </a:lnTo>
                <a:lnTo>
                  <a:pt x="2319" y="169646"/>
                </a:lnTo>
                <a:lnTo>
                  <a:pt x="4272" y="181677"/>
                </a:lnTo>
                <a:lnTo>
                  <a:pt x="5573" y="190650"/>
                </a:lnTo>
                <a:lnTo>
                  <a:pt x="6441" y="197585"/>
                </a:lnTo>
                <a:lnTo>
                  <a:pt x="7019" y="203161"/>
                </a:lnTo>
                <a:lnTo>
                  <a:pt x="9310" y="208783"/>
                </a:lnTo>
                <a:lnTo>
                  <a:pt x="12742" y="214436"/>
                </a:lnTo>
                <a:lnTo>
                  <a:pt x="16935" y="220110"/>
                </a:lnTo>
                <a:lnTo>
                  <a:pt x="20683" y="224845"/>
                </a:lnTo>
                <a:lnTo>
                  <a:pt x="24134" y="228954"/>
                </a:lnTo>
                <a:lnTo>
                  <a:pt x="27387" y="232646"/>
                </a:lnTo>
                <a:lnTo>
                  <a:pt x="30508" y="235107"/>
                </a:lnTo>
                <a:lnTo>
                  <a:pt x="33542" y="236748"/>
                </a:lnTo>
                <a:lnTo>
                  <a:pt x="36516" y="237842"/>
                </a:lnTo>
                <a:lnTo>
                  <a:pt x="39452" y="239523"/>
                </a:lnTo>
                <a:lnTo>
                  <a:pt x="42362" y="241597"/>
                </a:lnTo>
                <a:lnTo>
                  <a:pt x="45254" y="243932"/>
                </a:lnTo>
                <a:lnTo>
                  <a:pt x="48135" y="245489"/>
                </a:lnTo>
                <a:lnTo>
                  <a:pt x="51007" y="246527"/>
                </a:lnTo>
                <a:lnTo>
                  <a:pt x="53875" y="247219"/>
                </a:lnTo>
                <a:lnTo>
                  <a:pt x="57692" y="247680"/>
                </a:lnTo>
                <a:lnTo>
                  <a:pt x="62142" y="247987"/>
                </a:lnTo>
                <a:lnTo>
                  <a:pt x="67013" y="248192"/>
                </a:lnTo>
                <a:lnTo>
                  <a:pt x="77506" y="248420"/>
                </a:lnTo>
                <a:lnTo>
                  <a:pt x="99764" y="248566"/>
                </a:lnTo>
                <a:lnTo>
                  <a:pt x="104477" y="247626"/>
                </a:lnTo>
                <a:lnTo>
                  <a:pt x="108572" y="246046"/>
                </a:lnTo>
                <a:lnTo>
                  <a:pt x="112254" y="244041"/>
                </a:lnTo>
                <a:lnTo>
                  <a:pt x="114709" y="241751"/>
                </a:lnTo>
                <a:lnTo>
                  <a:pt x="116345" y="239272"/>
                </a:lnTo>
                <a:lnTo>
                  <a:pt x="117436" y="236667"/>
                </a:lnTo>
                <a:lnTo>
                  <a:pt x="120069" y="233978"/>
                </a:lnTo>
                <a:lnTo>
                  <a:pt x="123729" y="231233"/>
                </a:lnTo>
                <a:lnTo>
                  <a:pt x="128074" y="228450"/>
                </a:lnTo>
                <a:lnTo>
                  <a:pt x="130970" y="225643"/>
                </a:lnTo>
                <a:lnTo>
                  <a:pt x="132901" y="222818"/>
                </a:lnTo>
                <a:lnTo>
                  <a:pt x="136000" y="217140"/>
                </a:lnTo>
                <a:lnTo>
                  <a:pt x="138159" y="214292"/>
                </a:lnTo>
                <a:lnTo>
                  <a:pt x="140551" y="211441"/>
                </a:lnTo>
                <a:lnTo>
                  <a:pt x="142146" y="208589"/>
                </a:lnTo>
                <a:lnTo>
                  <a:pt x="143918" y="202878"/>
                </a:lnTo>
                <a:lnTo>
                  <a:pt x="144706" y="197166"/>
                </a:lnTo>
                <a:lnTo>
                  <a:pt x="145056" y="191451"/>
                </a:lnTo>
                <a:lnTo>
                  <a:pt x="145211" y="185737"/>
                </a:lnTo>
                <a:lnTo>
                  <a:pt x="144300" y="183832"/>
                </a:lnTo>
                <a:lnTo>
                  <a:pt x="142741" y="182562"/>
                </a:lnTo>
                <a:lnTo>
                  <a:pt x="140748" y="181715"/>
                </a:lnTo>
                <a:lnTo>
                  <a:pt x="139420" y="180198"/>
                </a:lnTo>
                <a:lnTo>
                  <a:pt x="138535" y="178235"/>
                </a:lnTo>
                <a:lnTo>
                  <a:pt x="137944" y="175973"/>
                </a:lnTo>
                <a:lnTo>
                  <a:pt x="136598" y="174465"/>
                </a:lnTo>
                <a:lnTo>
                  <a:pt x="134748" y="173460"/>
                </a:lnTo>
                <a:lnTo>
                  <a:pt x="132562" y="172790"/>
                </a:lnTo>
                <a:lnTo>
                  <a:pt x="130153" y="172343"/>
                </a:lnTo>
                <a:lnTo>
                  <a:pt x="127594" y="172045"/>
                </a:lnTo>
                <a:lnTo>
                  <a:pt x="124935" y="171847"/>
                </a:lnTo>
                <a:lnTo>
                  <a:pt x="121258" y="171714"/>
                </a:lnTo>
                <a:lnTo>
                  <a:pt x="112092" y="171567"/>
                </a:lnTo>
                <a:lnTo>
                  <a:pt x="107933" y="172481"/>
                </a:lnTo>
                <a:lnTo>
                  <a:pt x="104209" y="174042"/>
                </a:lnTo>
                <a:lnTo>
                  <a:pt x="100773" y="176035"/>
                </a:lnTo>
                <a:lnTo>
                  <a:pt x="96577" y="180222"/>
                </a:lnTo>
                <a:lnTo>
                  <a:pt x="91875" y="185870"/>
                </a:lnTo>
                <a:lnTo>
                  <a:pt x="86835" y="192493"/>
                </a:lnTo>
                <a:lnTo>
                  <a:pt x="82523" y="198814"/>
                </a:lnTo>
                <a:lnTo>
                  <a:pt x="78696" y="204933"/>
                </a:lnTo>
                <a:lnTo>
                  <a:pt x="75191" y="210916"/>
                </a:lnTo>
                <a:lnTo>
                  <a:pt x="71903" y="217763"/>
                </a:lnTo>
                <a:lnTo>
                  <a:pt x="68758" y="225186"/>
                </a:lnTo>
                <a:lnTo>
                  <a:pt x="65709" y="232991"/>
                </a:lnTo>
                <a:lnTo>
                  <a:pt x="63676" y="240100"/>
                </a:lnTo>
                <a:lnTo>
                  <a:pt x="62321" y="246744"/>
                </a:lnTo>
                <a:lnTo>
                  <a:pt x="61418" y="253078"/>
                </a:lnTo>
                <a:lnTo>
                  <a:pt x="61768" y="257301"/>
                </a:lnTo>
                <a:lnTo>
                  <a:pt x="62954" y="260117"/>
                </a:lnTo>
                <a:lnTo>
                  <a:pt x="68183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02"/>
          <p:cNvSpPr/>
          <p:nvPr/>
        </p:nvSpPr>
        <p:spPr>
          <a:xfrm>
            <a:off x="1991677" y="420909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100063" y="8573"/>
                </a:lnTo>
                <a:lnTo>
                  <a:pt x="105761" y="7620"/>
                </a:lnTo>
                <a:lnTo>
                  <a:pt x="111465" y="6032"/>
                </a:lnTo>
                <a:lnTo>
                  <a:pt x="117172" y="4022"/>
                </a:lnTo>
                <a:lnTo>
                  <a:pt x="122882" y="2681"/>
                </a:lnTo>
                <a:lnTo>
                  <a:pt x="128594" y="1788"/>
                </a:lnTo>
                <a:lnTo>
                  <a:pt x="134307" y="1192"/>
                </a:lnTo>
                <a:lnTo>
                  <a:pt x="139068" y="795"/>
                </a:lnTo>
                <a:lnTo>
                  <a:pt x="143195" y="530"/>
                </a:lnTo>
                <a:lnTo>
                  <a:pt x="146898" y="353"/>
                </a:lnTo>
                <a:lnTo>
                  <a:pt x="158633" y="15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03"/>
          <p:cNvSpPr/>
          <p:nvPr/>
        </p:nvSpPr>
        <p:spPr>
          <a:xfrm>
            <a:off x="2085975" y="4157662"/>
            <a:ext cx="42863" cy="137161"/>
          </a:xfrm>
          <a:custGeom>
            <a:avLst/>
            <a:gdLst/>
            <a:ahLst/>
            <a:cxnLst/>
            <a:rect l="0" t="0" r="0" b="0"/>
            <a:pathLst>
              <a:path w="42863" h="137161">
                <a:moveTo>
                  <a:pt x="0" y="0"/>
                </a:moveTo>
                <a:lnTo>
                  <a:pt x="0" y="20151"/>
                </a:lnTo>
                <a:lnTo>
                  <a:pt x="952" y="26769"/>
                </a:lnTo>
                <a:lnTo>
                  <a:pt x="4550" y="46822"/>
                </a:lnTo>
                <a:lnTo>
                  <a:pt x="6843" y="55028"/>
                </a:lnTo>
                <a:lnTo>
                  <a:pt x="9325" y="61450"/>
                </a:lnTo>
                <a:lnTo>
                  <a:pt x="11931" y="66684"/>
                </a:lnTo>
                <a:lnTo>
                  <a:pt x="13669" y="72079"/>
                </a:lnTo>
                <a:lnTo>
                  <a:pt x="14828" y="77580"/>
                </a:lnTo>
                <a:lnTo>
                  <a:pt x="15600" y="83153"/>
                </a:lnTo>
                <a:lnTo>
                  <a:pt x="17067" y="88772"/>
                </a:lnTo>
                <a:lnTo>
                  <a:pt x="18998" y="94424"/>
                </a:lnTo>
                <a:lnTo>
                  <a:pt x="21238" y="100097"/>
                </a:lnTo>
                <a:lnTo>
                  <a:pt x="23683" y="105784"/>
                </a:lnTo>
                <a:lnTo>
                  <a:pt x="28941" y="117183"/>
                </a:lnTo>
                <a:lnTo>
                  <a:pt x="31676" y="120984"/>
                </a:lnTo>
                <a:lnTo>
                  <a:pt x="34452" y="123519"/>
                </a:lnTo>
                <a:lnTo>
                  <a:pt x="37256" y="125208"/>
                </a:lnTo>
                <a:lnTo>
                  <a:pt x="39124" y="127287"/>
                </a:lnTo>
                <a:lnTo>
                  <a:pt x="40370" y="129626"/>
                </a:lnTo>
                <a:lnTo>
                  <a:pt x="42862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04"/>
          <p:cNvSpPr/>
          <p:nvPr/>
        </p:nvSpPr>
        <p:spPr>
          <a:xfrm>
            <a:off x="2317432" y="4151597"/>
            <a:ext cx="180023" cy="237510"/>
          </a:xfrm>
          <a:custGeom>
            <a:avLst/>
            <a:gdLst/>
            <a:ahLst/>
            <a:cxnLst/>
            <a:rect l="0" t="0" r="0" b="0"/>
            <a:pathLst>
              <a:path w="180023" h="237510">
                <a:moveTo>
                  <a:pt x="0" y="14638"/>
                </a:moveTo>
                <a:lnTo>
                  <a:pt x="4551" y="28290"/>
                </a:lnTo>
                <a:lnTo>
                  <a:pt x="6844" y="38027"/>
                </a:lnTo>
                <a:lnTo>
                  <a:pt x="9325" y="50233"/>
                </a:lnTo>
                <a:lnTo>
                  <a:pt x="11932" y="64085"/>
                </a:lnTo>
                <a:lnTo>
                  <a:pt x="14622" y="74273"/>
                </a:lnTo>
                <a:lnTo>
                  <a:pt x="17368" y="82017"/>
                </a:lnTo>
                <a:lnTo>
                  <a:pt x="20151" y="88132"/>
                </a:lnTo>
                <a:lnTo>
                  <a:pt x="22959" y="93162"/>
                </a:lnTo>
                <a:lnTo>
                  <a:pt x="25784" y="97467"/>
                </a:lnTo>
                <a:lnTo>
                  <a:pt x="28619" y="101290"/>
                </a:lnTo>
                <a:lnTo>
                  <a:pt x="31462" y="104791"/>
                </a:lnTo>
                <a:lnTo>
                  <a:pt x="34310" y="108077"/>
                </a:lnTo>
                <a:lnTo>
                  <a:pt x="37161" y="111221"/>
                </a:lnTo>
                <a:lnTo>
                  <a:pt x="40014" y="113316"/>
                </a:lnTo>
                <a:lnTo>
                  <a:pt x="42868" y="114713"/>
                </a:lnTo>
                <a:lnTo>
                  <a:pt x="45724" y="115645"/>
                </a:lnTo>
                <a:lnTo>
                  <a:pt x="48580" y="116266"/>
                </a:lnTo>
                <a:lnTo>
                  <a:pt x="51437" y="116680"/>
                </a:lnTo>
                <a:lnTo>
                  <a:pt x="54294" y="116956"/>
                </a:lnTo>
                <a:lnTo>
                  <a:pt x="57151" y="116187"/>
                </a:lnTo>
                <a:lnTo>
                  <a:pt x="60008" y="114722"/>
                </a:lnTo>
                <a:lnTo>
                  <a:pt x="62865" y="112793"/>
                </a:lnTo>
                <a:lnTo>
                  <a:pt x="65723" y="109602"/>
                </a:lnTo>
                <a:lnTo>
                  <a:pt x="68580" y="105570"/>
                </a:lnTo>
                <a:lnTo>
                  <a:pt x="71438" y="100977"/>
                </a:lnTo>
                <a:lnTo>
                  <a:pt x="74295" y="96962"/>
                </a:lnTo>
                <a:lnTo>
                  <a:pt x="77152" y="93333"/>
                </a:lnTo>
                <a:lnTo>
                  <a:pt x="80010" y="89961"/>
                </a:lnTo>
                <a:lnTo>
                  <a:pt x="82867" y="85808"/>
                </a:lnTo>
                <a:lnTo>
                  <a:pt x="85725" y="81134"/>
                </a:lnTo>
                <a:lnTo>
                  <a:pt x="88582" y="76114"/>
                </a:lnTo>
                <a:lnTo>
                  <a:pt x="90488" y="71814"/>
                </a:lnTo>
                <a:lnTo>
                  <a:pt x="92604" y="64497"/>
                </a:lnTo>
                <a:lnTo>
                  <a:pt x="96085" y="58070"/>
                </a:lnTo>
                <a:lnTo>
                  <a:pt x="98346" y="55022"/>
                </a:lnTo>
                <a:lnTo>
                  <a:pt x="99854" y="51086"/>
                </a:lnTo>
                <a:lnTo>
                  <a:pt x="100859" y="46556"/>
                </a:lnTo>
                <a:lnTo>
                  <a:pt x="101530" y="41632"/>
                </a:lnTo>
                <a:lnTo>
                  <a:pt x="102929" y="35491"/>
                </a:lnTo>
                <a:lnTo>
                  <a:pt x="104814" y="28540"/>
                </a:lnTo>
                <a:lnTo>
                  <a:pt x="107024" y="21048"/>
                </a:lnTo>
                <a:lnTo>
                  <a:pt x="108497" y="15101"/>
                </a:lnTo>
                <a:lnTo>
                  <a:pt x="109478" y="10185"/>
                </a:lnTo>
                <a:lnTo>
                  <a:pt x="110133" y="5954"/>
                </a:lnTo>
                <a:lnTo>
                  <a:pt x="111522" y="3133"/>
                </a:lnTo>
                <a:lnTo>
                  <a:pt x="113401" y="1253"/>
                </a:lnTo>
                <a:lnTo>
                  <a:pt x="115605" y="0"/>
                </a:lnTo>
                <a:lnTo>
                  <a:pt x="117075" y="117"/>
                </a:lnTo>
                <a:lnTo>
                  <a:pt x="118055" y="1147"/>
                </a:lnTo>
                <a:lnTo>
                  <a:pt x="118709" y="2786"/>
                </a:lnTo>
                <a:lnTo>
                  <a:pt x="120097" y="3879"/>
                </a:lnTo>
                <a:lnTo>
                  <a:pt x="121974" y="4608"/>
                </a:lnTo>
                <a:lnTo>
                  <a:pt x="124179" y="5094"/>
                </a:lnTo>
                <a:lnTo>
                  <a:pt x="125648" y="6370"/>
                </a:lnTo>
                <a:lnTo>
                  <a:pt x="126628" y="8173"/>
                </a:lnTo>
                <a:lnTo>
                  <a:pt x="127281" y="10328"/>
                </a:lnTo>
                <a:lnTo>
                  <a:pt x="130547" y="15262"/>
                </a:lnTo>
                <a:lnTo>
                  <a:pt x="135173" y="21583"/>
                </a:lnTo>
                <a:lnTo>
                  <a:pt x="137741" y="25935"/>
                </a:lnTo>
                <a:lnTo>
                  <a:pt x="140404" y="30742"/>
                </a:lnTo>
                <a:lnTo>
                  <a:pt x="142181" y="35851"/>
                </a:lnTo>
                <a:lnTo>
                  <a:pt x="143365" y="41162"/>
                </a:lnTo>
                <a:lnTo>
                  <a:pt x="144154" y="46608"/>
                </a:lnTo>
                <a:lnTo>
                  <a:pt x="145632" y="51192"/>
                </a:lnTo>
                <a:lnTo>
                  <a:pt x="147571" y="55200"/>
                </a:lnTo>
                <a:lnTo>
                  <a:pt x="149816" y="58824"/>
                </a:lnTo>
                <a:lnTo>
                  <a:pt x="151312" y="63145"/>
                </a:lnTo>
                <a:lnTo>
                  <a:pt x="152310" y="67931"/>
                </a:lnTo>
                <a:lnTo>
                  <a:pt x="152975" y="73026"/>
                </a:lnTo>
                <a:lnTo>
                  <a:pt x="153418" y="78328"/>
                </a:lnTo>
                <a:lnTo>
                  <a:pt x="153714" y="83768"/>
                </a:lnTo>
                <a:lnTo>
                  <a:pt x="153911" y="89300"/>
                </a:lnTo>
                <a:lnTo>
                  <a:pt x="154188" y="110737"/>
                </a:lnTo>
                <a:lnTo>
                  <a:pt x="154302" y="195507"/>
                </a:lnTo>
                <a:lnTo>
                  <a:pt x="153351" y="201892"/>
                </a:lnTo>
                <a:lnTo>
                  <a:pt x="151764" y="207102"/>
                </a:lnTo>
                <a:lnTo>
                  <a:pt x="149753" y="211527"/>
                </a:lnTo>
                <a:lnTo>
                  <a:pt x="147461" y="215430"/>
                </a:lnTo>
                <a:lnTo>
                  <a:pt x="142373" y="222306"/>
                </a:lnTo>
                <a:lnTo>
                  <a:pt x="139477" y="228537"/>
                </a:lnTo>
                <a:lnTo>
                  <a:pt x="138704" y="231532"/>
                </a:lnTo>
                <a:lnTo>
                  <a:pt x="137237" y="233529"/>
                </a:lnTo>
                <a:lnTo>
                  <a:pt x="135306" y="234860"/>
                </a:lnTo>
                <a:lnTo>
                  <a:pt x="130621" y="236339"/>
                </a:lnTo>
                <a:lnTo>
                  <a:pt x="125364" y="236997"/>
                </a:lnTo>
                <a:lnTo>
                  <a:pt x="119852" y="237289"/>
                </a:lnTo>
                <a:lnTo>
                  <a:pt x="113104" y="237476"/>
                </a:lnTo>
                <a:lnTo>
                  <a:pt x="107384" y="237509"/>
                </a:lnTo>
                <a:lnTo>
                  <a:pt x="104927" y="236561"/>
                </a:lnTo>
                <a:lnTo>
                  <a:pt x="99657" y="232968"/>
                </a:lnTo>
                <a:lnTo>
                  <a:pt x="95965" y="229724"/>
                </a:lnTo>
                <a:lnTo>
                  <a:pt x="91599" y="225656"/>
                </a:lnTo>
                <a:lnTo>
                  <a:pt x="86784" y="221039"/>
                </a:lnTo>
                <a:lnTo>
                  <a:pt x="83573" y="217009"/>
                </a:lnTo>
                <a:lnTo>
                  <a:pt x="80006" y="209990"/>
                </a:lnTo>
                <a:lnTo>
                  <a:pt x="75881" y="201156"/>
                </a:lnTo>
                <a:lnTo>
                  <a:pt x="73447" y="196133"/>
                </a:lnTo>
                <a:lnTo>
                  <a:pt x="71825" y="191832"/>
                </a:lnTo>
                <a:lnTo>
                  <a:pt x="70022" y="184513"/>
                </a:lnTo>
                <a:lnTo>
                  <a:pt x="69541" y="180275"/>
                </a:lnTo>
                <a:lnTo>
                  <a:pt x="69221" y="175545"/>
                </a:lnTo>
                <a:lnTo>
                  <a:pt x="69007" y="170487"/>
                </a:lnTo>
                <a:lnTo>
                  <a:pt x="70770" y="164257"/>
                </a:lnTo>
                <a:lnTo>
                  <a:pt x="73850" y="157246"/>
                </a:lnTo>
                <a:lnTo>
                  <a:pt x="77808" y="149715"/>
                </a:lnTo>
                <a:lnTo>
                  <a:pt x="81400" y="143742"/>
                </a:lnTo>
                <a:lnTo>
                  <a:pt x="84746" y="138807"/>
                </a:lnTo>
                <a:lnTo>
                  <a:pt x="87930" y="134565"/>
                </a:lnTo>
                <a:lnTo>
                  <a:pt x="91958" y="129831"/>
                </a:lnTo>
                <a:lnTo>
                  <a:pt x="96547" y="124771"/>
                </a:lnTo>
                <a:lnTo>
                  <a:pt x="101512" y="119493"/>
                </a:lnTo>
                <a:lnTo>
                  <a:pt x="107680" y="115021"/>
                </a:lnTo>
                <a:lnTo>
                  <a:pt x="114649" y="111087"/>
                </a:lnTo>
                <a:lnTo>
                  <a:pt x="140650" y="98461"/>
                </a:lnTo>
                <a:lnTo>
                  <a:pt x="150917" y="93379"/>
                </a:lnTo>
                <a:lnTo>
                  <a:pt x="158714" y="89040"/>
                </a:lnTo>
                <a:lnTo>
                  <a:pt x="164864" y="85194"/>
                </a:lnTo>
                <a:lnTo>
                  <a:pt x="180022" y="746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05"/>
          <p:cNvSpPr/>
          <p:nvPr/>
        </p:nvSpPr>
        <p:spPr>
          <a:xfrm>
            <a:off x="2608897" y="4114800"/>
            <a:ext cx="137161" cy="25718"/>
          </a:xfrm>
          <a:custGeom>
            <a:avLst/>
            <a:gdLst/>
            <a:ahLst/>
            <a:cxnLst/>
            <a:rect l="0" t="0" r="0" b="0"/>
            <a:pathLst>
              <a:path w="137161" h="25718">
                <a:moveTo>
                  <a:pt x="0" y="25717"/>
                </a:moveTo>
                <a:lnTo>
                  <a:pt x="29524" y="18336"/>
                </a:lnTo>
                <a:lnTo>
                  <a:pt x="33017" y="17939"/>
                </a:lnTo>
                <a:lnTo>
                  <a:pt x="37252" y="17674"/>
                </a:lnTo>
                <a:lnTo>
                  <a:pt x="41979" y="17498"/>
                </a:lnTo>
                <a:lnTo>
                  <a:pt x="47989" y="16428"/>
                </a:lnTo>
                <a:lnTo>
                  <a:pt x="54853" y="14761"/>
                </a:lnTo>
                <a:lnTo>
                  <a:pt x="62286" y="12698"/>
                </a:lnTo>
                <a:lnTo>
                  <a:pt x="69146" y="11323"/>
                </a:lnTo>
                <a:lnTo>
                  <a:pt x="75625" y="10406"/>
                </a:lnTo>
                <a:lnTo>
                  <a:pt x="81849" y="9795"/>
                </a:lnTo>
                <a:lnTo>
                  <a:pt x="86951" y="8435"/>
                </a:lnTo>
                <a:lnTo>
                  <a:pt x="91305" y="6575"/>
                </a:lnTo>
                <a:lnTo>
                  <a:pt x="95160" y="4383"/>
                </a:lnTo>
                <a:lnTo>
                  <a:pt x="99635" y="2922"/>
                </a:lnTo>
                <a:lnTo>
                  <a:pt x="104523" y="1948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06"/>
          <p:cNvSpPr/>
          <p:nvPr/>
        </p:nvSpPr>
        <p:spPr>
          <a:xfrm>
            <a:off x="2626042" y="4183379"/>
            <a:ext cx="180023" cy="17147"/>
          </a:xfrm>
          <a:custGeom>
            <a:avLst/>
            <a:gdLst/>
            <a:ahLst/>
            <a:cxnLst/>
            <a:rect l="0" t="0" r="0" b="0"/>
            <a:pathLst>
              <a:path w="180023" h="17147">
                <a:moveTo>
                  <a:pt x="0" y="17146"/>
                </a:moveTo>
                <a:lnTo>
                  <a:pt x="22754" y="17146"/>
                </a:lnTo>
                <a:lnTo>
                  <a:pt x="34219" y="16193"/>
                </a:lnTo>
                <a:lnTo>
                  <a:pt x="46625" y="14606"/>
                </a:lnTo>
                <a:lnTo>
                  <a:pt x="59659" y="12595"/>
                </a:lnTo>
                <a:lnTo>
                  <a:pt x="74062" y="11254"/>
                </a:lnTo>
                <a:lnTo>
                  <a:pt x="89380" y="10361"/>
                </a:lnTo>
                <a:lnTo>
                  <a:pt x="118782" y="9368"/>
                </a:lnTo>
                <a:lnTo>
                  <a:pt x="141374" y="8926"/>
                </a:lnTo>
                <a:lnTo>
                  <a:pt x="150447" y="7856"/>
                </a:lnTo>
                <a:lnTo>
                  <a:pt x="158401" y="619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07"/>
          <p:cNvSpPr/>
          <p:nvPr/>
        </p:nvSpPr>
        <p:spPr>
          <a:xfrm>
            <a:off x="2861459" y="4046220"/>
            <a:ext cx="166983" cy="186971"/>
          </a:xfrm>
          <a:custGeom>
            <a:avLst/>
            <a:gdLst/>
            <a:ahLst/>
            <a:cxnLst/>
            <a:rect l="0" t="0" r="0" b="0"/>
            <a:pathLst>
              <a:path w="166983" h="186971">
                <a:moveTo>
                  <a:pt x="30330" y="0"/>
                </a:moveTo>
                <a:lnTo>
                  <a:pt x="18399" y="11931"/>
                </a:lnTo>
                <a:lnTo>
                  <a:pt x="15708" y="16526"/>
                </a:lnTo>
                <a:lnTo>
                  <a:pt x="12963" y="22448"/>
                </a:lnTo>
                <a:lnTo>
                  <a:pt x="10179" y="29252"/>
                </a:lnTo>
                <a:lnTo>
                  <a:pt x="8324" y="34741"/>
                </a:lnTo>
                <a:lnTo>
                  <a:pt x="7087" y="39353"/>
                </a:lnTo>
                <a:lnTo>
                  <a:pt x="6262" y="43381"/>
                </a:lnTo>
                <a:lnTo>
                  <a:pt x="4760" y="48923"/>
                </a:lnTo>
                <a:lnTo>
                  <a:pt x="551" y="62701"/>
                </a:lnTo>
                <a:lnTo>
                  <a:pt x="0" y="70375"/>
                </a:lnTo>
                <a:lnTo>
                  <a:pt x="585" y="78349"/>
                </a:lnTo>
                <a:lnTo>
                  <a:pt x="1928" y="86523"/>
                </a:lnTo>
                <a:lnTo>
                  <a:pt x="2823" y="94829"/>
                </a:lnTo>
                <a:lnTo>
                  <a:pt x="3420" y="103224"/>
                </a:lnTo>
                <a:lnTo>
                  <a:pt x="3817" y="111678"/>
                </a:lnTo>
                <a:lnTo>
                  <a:pt x="5035" y="119220"/>
                </a:lnTo>
                <a:lnTo>
                  <a:pt x="6800" y="126152"/>
                </a:lnTo>
                <a:lnTo>
                  <a:pt x="8928" y="132679"/>
                </a:lnTo>
                <a:lnTo>
                  <a:pt x="10347" y="137983"/>
                </a:lnTo>
                <a:lnTo>
                  <a:pt x="11293" y="142471"/>
                </a:lnTo>
                <a:lnTo>
                  <a:pt x="11924" y="146415"/>
                </a:lnTo>
                <a:lnTo>
                  <a:pt x="14249" y="150950"/>
                </a:lnTo>
                <a:lnTo>
                  <a:pt x="17705" y="155878"/>
                </a:lnTo>
                <a:lnTo>
                  <a:pt x="21913" y="161069"/>
                </a:lnTo>
                <a:lnTo>
                  <a:pt x="25672" y="164529"/>
                </a:lnTo>
                <a:lnTo>
                  <a:pt x="29130" y="166836"/>
                </a:lnTo>
                <a:lnTo>
                  <a:pt x="36464" y="170352"/>
                </a:lnTo>
                <a:lnTo>
                  <a:pt x="46074" y="175089"/>
                </a:lnTo>
                <a:lnTo>
                  <a:pt x="50351" y="177686"/>
                </a:lnTo>
                <a:lnTo>
                  <a:pt x="54155" y="180370"/>
                </a:lnTo>
                <a:lnTo>
                  <a:pt x="57644" y="183111"/>
                </a:lnTo>
                <a:lnTo>
                  <a:pt x="62827" y="184939"/>
                </a:lnTo>
                <a:lnTo>
                  <a:pt x="69140" y="186158"/>
                </a:lnTo>
                <a:lnTo>
                  <a:pt x="76206" y="186970"/>
                </a:lnTo>
                <a:lnTo>
                  <a:pt x="83774" y="186559"/>
                </a:lnTo>
                <a:lnTo>
                  <a:pt x="91677" y="185332"/>
                </a:lnTo>
                <a:lnTo>
                  <a:pt x="99803" y="183562"/>
                </a:lnTo>
                <a:lnTo>
                  <a:pt x="106173" y="181430"/>
                </a:lnTo>
                <a:lnTo>
                  <a:pt x="111372" y="179056"/>
                </a:lnTo>
                <a:lnTo>
                  <a:pt x="115791" y="176521"/>
                </a:lnTo>
                <a:lnTo>
                  <a:pt x="118736" y="173878"/>
                </a:lnTo>
                <a:lnTo>
                  <a:pt x="120700" y="171164"/>
                </a:lnTo>
                <a:lnTo>
                  <a:pt x="122010" y="168401"/>
                </a:lnTo>
                <a:lnTo>
                  <a:pt x="124787" y="165607"/>
                </a:lnTo>
                <a:lnTo>
                  <a:pt x="128544" y="162792"/>
                </a:lnTo>
                <a:lnTo>
                  <a:pt x="132954" y="159963"/>
                </a:lnTo>
                <a:lnTo>
                  <a:pt x="136846" y="157124"/>
                </a:lnTo>
                <a:lnTo>
                  <a:pt x="140394" y="154279"/>
                </a:lnTo>
                <a:lnTo>
                  <a:pt x="143711" y="151430"/>
                </a:lnTo>
                <a:lnTo>
                  <a:pt x="146875" y="148578"/>
                </a:lnTo>
                <a:lnTo>
                  <a:pt x="152930" y="142870"/>
                </a:lnTo>
                <a:lnTo>
                  <a:pt x="155879" y="139061"/>
                </a:lnTo>
                <a:lnTo>
                  <a:pt x="158797" y="134617"/>
                </a:lnTo>
                <a:lnTo>
                  <a:pt x="161695" y="129750"/>
                </a:lnTo>
                <a:lnTo>
                  <a:pt x="163627" y="124600"/>
                </a:lnTo>
                <a:lnTo>
                  <a:pt x="164915" y="119261"/>
                </a:lnTo>
                <a:lnTo>
                  <a:pt x="165774" y="113798"/>
                </a:lnTo>
                <a:lnTo>
                  <a:pt x="166346" y="109203"/>
                </a:lnTo>
                <a:lnTo>
                  <a:pt x="166727" y="105187"/>
                </a:lnTo>
                <a:lnTo>
                  <a:pt x="166982" y="101557"/>
                </a:lnTo>
                <a:lnTo>
                  <a:pt x="166199" y="100090"/>
                </a:lnTo>
                <a:lnTo>
                  <a:pt x="164724" y="100064"/>
                </a:lnTo>
                <a:lnTo>
                  <a:pt x="162789" y="100999"/>
                </a:lnTo>
                <a:lnTo>
                  <a:pt x="158099" y="102038"/>
                </a:lnTo>
                <a:lnTo>
                  <a:pt x="155514" y="102315"/>
                </a:lnTo>
                <a:lnTo>
                  <a:pt x="151886" y="102500"/>
                </a:lnTo>
                <a:lnTo>
                  <a:pt x="142776" y="102706"/>
                </a:lnTo>
                <a:lnTo>
                  <a:pt x="137679" y="104665"/>
                </a:lnTo>
                <a:lnTo>
                  <a:pt x="132376" y="107877"/>
                </a:lnTo>
                <a:lnTo>
                  <a:pt x="126936" y="111923"/>
                </a:lnTo>
                <a:lnTo>
                  <a:pt x="121404" y="115572"/>
                </a:lnTo>
                <a:lnTo>
                  <a:pt x="115811" y="118958"/>
                </a:lnTo>
                <a:lnTo>
                  <a:pt x="110178" y="122168"/>
                </a:lnTo>
                <a:lnTo>
                  <a:pt x="105469" y="125260"/>
                </a:lnTo>
                <a:lnTo>
                  <a:pt x="101378" y="128274"/>
                </a:lnTo>
                <a:lnTo>
                  <a:pt x="97698" y="131236"/>
                </a:lnTo>
                <a:lnTo>
                  <a:pt x="94292" y="134163"/>
                </a:lnTo>
                <a:lnTo>
                  <a:pt x="91069" y="137067"/>
                </a:lnTo>
                <a:lnTo>
                  <a:pt x="84948" y="142833"/>
                </a:lnTo>
                <a:lnTo>
                  <a:pt x="79052" y="148572"/>
                </a:lnTo>
                <a:lnTo>
                  <a:pt x="76147" y="150482"/>
                </a:lnTo>
                <a:lnTo>
                  <a:pt x="73257" y="151757"/>
                </a:lnTo>
                <a:lnTo>
                  <a:pt x="70378" y="152606"/>
                </a:lnTo>
                <a:lnTo>
                  <a:pt x="68459" y="154125"/>
                </a:lnTo>
                <a:lnTo>
                  <a:pt x="67180" y="156090"/>
                </a:lnTo>
                <a:lnTo>
                  <a:pt x="65758" y="160813"/>
                </a:lnTo>
                <a:lnTo>
                  <a:pt x="65126" y="166087"/>
                </a:lnTo>
                <a:lnTo>
                  <a:pt x="64845" y="171606"/>
                </a:lnTo>
                <a:lnTo>
                  <a:pt x="6462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08"/>
          <p:cNvSpPr/>
          <p:nvPr/>
        </p:nvSpPr>
        <p:spPr>
          <a:xfrm>
            <a:off x="1614487" y="4406265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1"/>
                </a:lnTo>
                <a:lnTo>
                  <a:pt x="37974" y="7778"/>
                </a:lnTo>
                <a:lnTo>
                  <a:pt x="53073" y="8219"/>
                </a:lnTo>
                <a:lnTo>
                  <a:pt x="65862" y="9289"/>
                </a:lnTo>
                <a:lnTo>
                  <a:pt x="114553" y="14394"/>
                </a:lnTo>
                <a:lnTo>
                  <a:pt x="125899" y="15311"/>
                </a:lnTo>
                <a:lnTo>
                  <a:pt x="135367" y="15922"/>
                </a:lnTo>
                <a:lnTo>
                  <a:pt x="150968" y="16601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09"/>
          <p:cNvSpPr/>
          <p:nvPr/>
        </p:nvSpPr>
        <p:spPr>
          <a:xfrm>
            <a:off x="1867468" y="4363402"/>
            <a:ext cx="98365" cy="171451"/>
          </a:xfrm>
          <a:custGeom>
            <a:avLst/>
            <a:gdLst/>
            <a:ahLst/>
            <a:cxnLst/>
            <a:rect l="0" t="0" r="0" b="0"/>
            <a:pathLst>
              <a:path w="98365" h="171451">
                <a:moveTo>
                  <a:pt x="12766" y="0"/>
                </a:moveTo>
                <a:lnTo>
                  <a:pt x="8216" y="0"/>
                </a:lnTo>
                <a:lnTo>
                  <a:pt x="7827" y="952"/>
                </a:lnTo>
                <a:lnTo>
                  <a:pt x="8521" y="2540"/>
                </a:lnTo>
                <a:lnTo>
                  <a:pt x="9936" y="4551"/>
                </a:lnTo>
                <a:lnTo>
                  <a:pt x="11509" y="9325"/>
                </a:lnTo>
                <a:lnTo>
                  <a:pt x="11928" y="11932"/>
                </a:lnTo>
                <a:lnTo>
                  <a:pt x="11255" y="14622"/>
                </a:lnTo>
                <a:lnTo>
                  <a:pt x="9854" y="17368"/>
                </a:lnTo>
                <a:lnTo>
                  <a:pt x="7967" y="20151"/>
                </a:lnTo>
                <a:lnTo>
                  <a:pt x="5757" y="27722"/>
                </a:lnTo>
                <a:lnTo>
                  <a:pt x="3331" y="38484"/>
                </a:lnTo>
                <a:lnTo>
                  <a:pt x="761" y="51373"/>
                </a:lnTo>
                <a:lnTo>
                  <a:pt x="0" y="65681"/>
                </a:lnTo>
                <a:lnTo>
                  <a:pt x="446" y="80935"/>
                </a:lnTo>
                <a:lnTo>
                  <a:pt x="2528" y="108361"/>
                </a:lnTo>
                <a:lnTo>
                  <a:pt x="3454" y="123726"/>
                </a:lnTo>
                <a:lnTo>
                  <a:pt x="4653" y="129156"/>
                </a:lnTo>
                <a:lnTo>
                  <a:pt x="6405" y="133729"/>
                </a:lnTo>
                <a:lnTo>
                  <a:pt x="8526" y="137731"/>
                </a:lnTo>
                <a:lnTo>
                  <a:pt x="10892" y="140398"/>
                </a:lnTo>
                <a:lnTo>
                  <a:pt x="13422" y="142176"/>
                </a:lnTo>
                <a:lnTo>
                  <a:pt x="16061" y="143362"/>
                </a:lnTo>
                <a:lnTo>
                  <a:pt x="19725" y="144152"/>
                </a:lnTo>
                <a:lnTo>
                  <a:pt x="24073" y="144679"/>
                </a:lnTo>
                <a:lnTo>
                  <a:pt x="28877" y="145030"/>
                </a:lnTo>
                <a:lnTo>
                  <a:pt x="33032" y="145264"/>
                </a:lnTo>
                <a:lnTo>
                  <a:pt x="40188" y="145524"/>
                </a:lnTo>
                <a:lnTo>
                  <a:pt x="54123" y="145671"/>
                </a:lnTo>
                <a:lnTo>
                  <a:pt x="58435" y="144739"/>
                </a:lnTo>
                <a:lnTo>
                  <a:pt x="62262" y="143165"/>
                </a:lnTo>
                <a:lnTo>
                  <a:pt x="65766" y="141164"/>
                </a:lnTo>
                <a:lnTo>
                  <a:pt x="74740" y="136399"/>
                </a:lnTo>
                <a:lnTo>
                  <a:pt x="79799" y="133796"/>
                </a:lnTo>
                <a:lnTo>
                  <a:pt x="83173" y="131107"/>
                </a:lnTo>
                <a:lnTo>
                  <a:pt x="85421" y="128362"/>
                </a:lnTo>
                <a:lnTo>
                  <a:pt x="86921" y="125580"/>
                </a:lnTo>
                <a:lnTo>
                  <a:pt x="88873" y="122773"/>
                </a:lnTo>
                <a:lnTo>
                  <a:pt x="91126" y="119949"/>
                </a:lnTo>
                <a:lnTo>
                  <a:pt x="93581" y="117113"/>
                </a:lnTo>
                <a:lnTo>
                  <a:pt x="95218" y="114271"/>
                </a:lnTo>
                <a:lnTo>
                  <a:pt x="96309" y="111423"/>
                </a:lnTo>
                <a:lnTo>
                  <a:pt x="97037" y="108572"/>
                </a:lnTo>
                <a:lnTo>
                  <a:pt x="97522" y="105719"/>
                </a:lnTo>
                <a:lnTo>
                  <a:pt x="97845" y="102864"/>
                </a:lnTo>
                <a:lnTo>
                  <a:pt x="98364" y="95990"/>
                </a:lnTo>
                <a:lnTo>
                  <a:pt x="96501" y="95426"/>
                </a:lnTo>
                <a:lnTo>
                  <a:pt x="93355" y="95050"/>
                </a:lnTo>
                <a:lnTo>
                  <a:pt x="89352" y="94799"/>
                </a:lnTo>
                <a:lnTo>
                  <a:pt x="82365" y="94520"/>
                </a:lnTo>
                <a:lnTo>
                  <a:pt x="79168" y="94446"/>
                </a:lnTo>
                <a:lnTo>
                  <a:pt x="76084" y="95349"/>
                </a:lnTo>
                <a:lnTo>
                  <a:pt x="73076" y="96904"/>
                </a:lnTo>
                <a:lnTo>
                  <a:pt x="70117" y="98893"/>
                </a:lnTo>
                <a:lnTo>
                  <a:pt x="67193" y="101171"/>
                </a:lnTo>
                <a:lnTo>
                  <a:pt x="64291" y="103642"/>
                </a:lnTo>
                <a:lnTo>
                  <a:pt x="61403" y="106242"/>
                </a:lnTo>
                <a:lnTo>
                  <a:pt x="55655" y="111671"/>
                </a:lnTo>
                <a:lnTo>
                  <a:pt x="52789" y="114453"/>
                </a:lnTo>
                <a:lnTo>
                  <a:pt x="48973" y="119164"/>
                </a:lnTo>
                <a:lnTo>
                  <a:pt x="44524" y="125163"/>
                </a:lnTo>
                <a:lnTo>
                  <a:pt x="39653" y="132019"/>
                </a:lnTo>
                <a:lnTo>
                  <a:pt x="35453" y="138496"/>
                </a:lnTo>
                <a:lnTo>
                  <a:pt x="31701" y="144718"/>
                </a:lnTo>
                <a:lnTo>
                  <a:pt x="21339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10"/>
          <p:cNvSpPr/>
          <p:nvPr/>
        </p:nvSpPr>
        <p:spPr>
          <a:xfrm>
            <a:off x="2720339" y="4371975"/>
            <a:ext cx="154306" cy="16792"/>
          </a:xfrm>
          <a:custGeom>
            <a:avLst/>
            <a:gdLst/>
            <a:ahLst/>
            <a:cxnLst/>
            <a:rect l="0" t="0" r="0" b="0"/>
            <a:pathLst>
              <a:path w="154306" h="16792">
                <a:moveTo>
                  <a:pt x="0" y="8572"/>
                </a:moveTo>
                <a:lnTo>
                  <a:pt x="4551" y="13123"/>
                </a:lnTo>
                <a:lnTo>
                  <a:pt x="6844" y="14463"/>
                </a:lnTo>
                <a:lnTo>
                  <a:pt x="9326" y="15357"/>
                </a:lnTo>
                <a:lnTo>
                  <a:pt x="11932" y="15953"/>
                </a:lnTo>
                <a:lnTo>
                  <a:pt x="15575" y="16350"/>
                </a:lnTo>
                <a:lnTo>
                  <a:pt x="19909" y="16615"/>
                </a:lnTo>
                <a:lnTo>
                  <a:pt x="24703" y="16791"/>
                </a:lnTo>
                <a:lnTo>
                  <a:pt x="31709" y="15957"/>
                </a:lnTo>
                <a:lnTo>
                  <a:pt x="40189" y="14447"/>
                </a:lnTo>
                <a:lnTo>
                  <a:pt x="49653" y="12489"/>
                </a:lnTo>
                <a:lnTo>
                  <a:pt x="57867" y="11183"/>
                </a:lnTo>
                <a:lnTo>
                  <a:pt x="65248" y="10313"/>
                </a:lnTo>
                <a:lnTo>
                  <a:pt x="72074" y="9733"/>
                </a:lnTo>
                <a:lnTo>
                  <a:pt x="79482" y="8394"/>
                </a:lnTo>
                <a:lnTo>
                  <a:pt x="87278" y="6548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11"/>
          <p:cNvSpPr/>
          <p:nvPr/>
        </p:nvSpPr>
        <p:spPr>
          <a:xfrm>
            <a:off x="2926079" y="4269104"/>
            <a:ext cx="145533" cy="171451"/>
          </a:xfrm>
          <a:custGeom>
            <a:avLst/>
            <a:gdLst/>
            <a:ahLst/>
            <a:cxnLst/>
            <a:rect l="0" t="0" r="0" b="0"/>
            <a:pathLst>
              <a:path w="145533" h="171451">
                <a:moveTo>
                  <a:pt x="34290" y="0"/>
                </a:moveTo>
                <a:lnTo>
                  <a:pt x="38841" y="0"/>
                </a:lnTo>
                <a:lnTo>
                  <a:pt x="41135" y="953"/>
                </a:lnTo>
                <a:lnTo>
                  <a:pt x="43616" y="2541"/>
                </a:lnTo>
                <a:lnTo>
                  <a:pt x="46222" y="4551"/>
                </a:lnTo>
                <a:lnTo>
                  <a:pt x="47960" y="6844"/>
                </a:lnTo>
                <a:lnTo>
                  <a:pt x="49119" y="9326"/>
                </a:lnTo>
                <a:lnTo>
                  <a:pt x="49891" y="11932"/>
                </a:lnTo>
                <a:lnTo>
                  <a:pt x="50406" y="15575"/>
                </a:lnTo>
                <a:lnTo>
                  <a:pt x="50749" y="19909"/>
                </a:lnTo>
                <a:lnTo>
                  <a:pt x="50978" y="24703"/>
                </a:lnTo>
                <a:lnTo>
                  <a:pt x="50178" y="29804"/>
                </a:lnTo>
                <a:lnTo>
                  <a:pt x="48692" y="35110"/>
                </a:lnTo>
                <a:lnTo>
                  <a:pt x="46749" y="40551"/>
                </a:lnTo>
                <a:lnTo>
                  <a:pt x="45454" y="45132"/>
                </a:lnTo>
                <a:lnTo>
                  <a:pt x="44590" y="49138"/>
                </a:lnTo>
                <a:lnTo>
                  <a:pt x="44014" y="52762"/>
                </a:lnTo>
                <a:lnTo>
                  <a:pt x="38653" y="80615"/>
                </a:lnTo>
                <a:lnTo>
                  <a:pt x="37199" y="89939"/>
                </a:lnTo>
                <a:lnTo>
                  <a:pt x="36230" y="98059"/>
                </a:lnTo>
                <a:lnTo>
                  <a:pt x="35583" y="105378"/>
                </a:lnTo>
                <a:lnTo>
                  <a:pt x="37057" y="113115"/>
                </a:lnTo>
                <a:lnTo>
                  <a:pt x="39945" y="121130"/>
                </a:lnTo>
                <a:lnTo>
                  <a:pt x="43775" y="129331"/>
                </a:lnTo>
                <a:lnTo>
                  <a:pt x="47281" y="134798"/>
                </a:lnTo>
                <a:lnTo>
                  <a:pt x="50571" y="138444"/>
                </a:lnTo>
                <a:lnTo>
                  <a:pt x="53717" y="140873"/>
                </a:lnTo>
                <a:lnTo>
                  <a:pt x="55814" y="143446"/>
                </a:lnTo>
                <a:lnTo>
                  <a:pt x="57212" y="146114"/>
                </a:lnTo>
                <a:lnTo>
                  <a:pt x="58144" y="148844"/>
                </a:lnTo>
                <a:lnTo>
                  <a:pt x="60670" y="150664"/>
                </a:lnTo>
                <a:lnTo>
                  <a:pt x="64259" y="151878"/>
                </a:lnTo>
                <a:lnTo>
                  <a:pt x="68557" y="152687"/>
                </a:lnTo>
                <a:lnTo>
                  <a:pt x="73327" y="152274"/>
                </a:lnTo>
                <a:lnTo>
                  <a:pt x="78413" y="151046"/>
                </a:lnTo>
                <a:lnTo>
                  <a:pt x="104813" y="142232"/>
                </a:lnTo>
                <a:lnTo>
                  <a:pt x="111785" y="138637"/>
                </a:lnTo>
                <a:lnTo>
                  <a:pt x="118339" y="134334"/>
                </a:lnTo>
                <a:lnTo>
                  <a:pt x="124613" y="129562"/>
                </a:lnTo>
                <a:lnTo>
                  <a:pt x="129748" y="125427"/>
                </a:lnTo>
                <a:lnTo>
                  <a:pt x="134124" y="121718"/>
                </a:lnTo>
                <a:lnTo>
                  <a:pt x="143440" y="113473"/>
                </a:lnTo>
                <a:lnTo>
                  <a:pt x="144204" y="110891"/>
                </a:lnTo>
                <a:lnTo>
                  <a:pt x="144714" y="107265"/>
                </a:lnTo>
                <a:lnTo>
                  <a:pt x="145532" y="96860"/>
                </a:lnTo>
                <a:lnTo>
                  <a:pt x="144646" y="96006"/>
                </a:lnTo>
                <a:lnTo>
                  <a:pt x="143104" y="95436"/>
                </a:lnTo>
                <a:lnTo>
                  <a:pt x="141122" y="95057"/>
                </a:lnTo>
                <a:lnTo>
                  <a:pt x="137897" y="94804"/>
                </a:lnTo>
                <a:lnTo>
                  <a:pt x="133841" y="94636"/>
                </a:lnTo>
                <a:lnTo>
                  <a:pt x="124255" y="94448"/>
                </a:lnTo>
                <a:lnTo>
                  <a:pt x="113645" y="94365"/>
                </a:lnTo>
                <a:lnTo>
                  <a:pt x="106243" y="96248"/>
                </a:lnTo>
                <a:lnTo>
                  <a:pt x="97499" y="99408"/>
                </a:lnTo>
                <a:lnTo>
                  <a:pt x="87860" y="103419"/>
                </a:lnTo>
                <a:lnTo>
                  <a:pt x="80481" y="107047"/>
                </a:lnTo>
                <a:lnTo>
                  <a:pt x="74609" y="110417"/>
                </a:lnTo>
                <a:lnTo>
                  <a:pt x="69742" y="113616"/>
                </a:lnTo>
                <a:lnTo>
                  <a:pt x="64592" y="116702"/>
                </a:lnTo>
                <a:lnTo>
                  <a:pt x="59254" y="119712"/>
                </a:lnTo>
                <a:lnTo>
                  <a:pt x="48243" y="125595"/>
                </a:lnTo>
                <a:lnTo>
                  <a:pt x="36999" y="131385"/>
                </a:lnTo>
                <a:lnTo>
                  <a:pt x="32286" y="134263"/>
                </a:lnTo>
                <a:lnTo>
                  <a:pt x="28192" y="137134"/>
                </a:lnTo>
                <a:lnTo>
                  <a:pt x="24510" y="140001"/>
                </a:lnTo>
                <a:lnTo>
                  <a:pt x="20150" y="143816"/>
                </a:lnTo>
                <a:lnTo>
                  <a:pt x="15338" y="148265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12"/>
          <p:cNvSpPr/>
          <p:nvPr/>
        </p:nvSpPr>
        <p:spPr>
          <a:xfrm>
            <a:off x="2327549" y="4516356"/>
            <a:ext cx="168601" cy="253323"/>
          </a:xfrm>
          <a:custGeom>
            <a:avLst/>
            <a:gdLst/>
            <a:ahLst/>
            <a:cxnLst/>
            <a:rect l="0" t="0" r="0" b="0"/>
            <a:pathLst>
              <a:path w="168601" h="253323">
                <a:moveTo>
                  <a:pt x="15601" y="9923"/>
                </a:moveTo>
                <a:lnTo>
                  <a:pt x="3669" y="45719"/>
                </a:lnTo>
                <a:lnTo>
                  <a:pt x="1931" y="54742"/>
                </a:lnTo>
                <a:lnTo>
                  <a:pt x="773" y="64567"/>
                </a:lnTo>
                <a:lnTo>
                  <a:pt x="0" y="74928"/>
                </a:lnTo>
                <a:lnTo>
                  <a:pt x="1390" y="86597"/>
                </a:lnTo>
                <a:lnTo>
                  <a:pt x="4222" y="99140"/>
                </a:lnTo>
                <a:lnTo>
                  <a:pt x="8015" y="112264"/>
                </a:lnTo>
                <a:lnTo>
                  <a:pt x="10543" y="121965"/>
                </a:lnTo>
                <a:lnTo>
                  <a:pt x="12229" y="129386"/>
                </a:lnTo>
                <a:lnTo>
                  <a:pt x="13353" y="135285"/>
                </a:lnTo>
                <a:lnTo>
                  <a:pt x="16007" y="140170"/>
                </a:lnTo>
                <a:lnTo>
                  <a:pt x="19682" y="144380"/>
                </a:lnTo>
                <a:lnTo>
                  <a:pt x="24036" y="148138"/>
                </a:lnTo>
                <a:lnTo>
                  <a:pt x="27892" y="150644"/>
                </a:lnTo>
                <a:lnTo>
                  <a:pt x="31415" y="152315"/>
                </a:lnTo>
                <a:lnTo>
                  <a:pt x="34716" y="153429"/>
                </a:lnTo>
                <a:lnTo>
                  <a:pt x="37869" y="154171"/>
                </a:lnTo>
                <a:lnTo>
                  <a:pt x="40924" y="154666"/>
                </a:lnTo>
                <a:lnTo>
                  <a:pt x="43913" y="154996"/>
                </a:lnTo>
                <a:lnTo>
                  <a:pt x="46858" y="154264"/>
                </a:lnTo>
                <a:lnTo>
                  <a:pt x="49774" y="152823"/>
                </a:lnTo>
                <a:lnTo>
                  <a:pt x="70399" y="139116"/>
                </a:lnTo>
                <a:lnTo>
                  <a:pt x="75945" y="135105"/>
                </a:lnTo>
                <a:lnTo>
                  <a:pt x="80596" y="131477"/>
                </a:lnTo>
                <a:lnTo>
                  <a:pt x="84648" y="128107"/>
                </a:lnTo>
                <a:lnTo>
                  <a:pt x="88302" y="123955"/>
                </a:lnTo>
                <a:lnTo>
                  <a:pt x="91691" y="119282"/>
                </a:lnTo>
                <a:lnTo>
                  <a:pt x="94902" y="114262"/>
                </a:lnTo>
                <a:lnTo>
                  <a:pt x="99901" y="108057"/>
                </a:lnTo>
                <a:lnTo>
                  <a:pt x="106091" y="101064"/>
                </a:lnTo>
                <a:lnTo>
                  <a:pt x="113075" y="93544"/>
                </a:lnTo>
                <a:lnTo>
                  <a:pt x="117731" y="86625"/>
                </a:lnTo>
                <a:lnTo>
                  <a:pt x="120835" y="80108"/>
                </a:lnTo>
                <a:lnTo>
                  <a:pt x="122904" y="73858"/>
                </a:lnTo>
                <a:lnTo>
                  <a:pt x="125236" y="68739"/>
                </a:lnTo>
                <a:lnTo>
                  <a:pt x="127743" y="64374"/>
                </a:lnTo>
                <a:lnTo>
                  <a:pt x="130368" y="60511"/>
                </a:lnTo>
                <a:lnTo>
                  <a:pt x="133069" y="56984"/>
                </a:lnTo>
                <a:lnTo>
                  <a:pt x="135823" y="53680"/>
                </a:lnTo>
                <a:lnTo>
                  <a:pt x="138611" y="50524"/>
                </a:lnTo>
                <a:lnTo>
                  <a:pt x="140470" y="43659"/>
                </a:lnTo>
                <a:lnTo>
                  <a:pt x="141709" y="34318"/>
                </a:lnTo>
                <a:lnTo>
                  <a:pt x="143087" y="15051"/>
                </a:lnTo>
                <a:lnTo>
                  <a:pt x="143861" y="753"/>
                </a:lnTo>
                <a:lnTo>
                  <a:pt x="143970" y="0"/>
                </a:lnTo>
                <a:lnTo>
                  <a:pt x="144124" y="3491"/>
                </a:lnTo>
                <a:lnTo>
                  <a:pt x="144184" y="28859"/>
                </a:lnTo>
                <a:lnTo>
                  <a:pt x="145138" y="33026"/>
                </a:lnTo>
                <a:lnTo>
                  <a:pt x="146726" y="37707"/>
                </a:lnTo>
                <a:lnTo>
                  <a:pt x="148738" y="42733"/>
                </a:lnTo>
                <a:lnTo>
                  <a:pt x="150079" y="47037"/>
                </a:lnTo>
                <a:lnTo>
                  <a:pt x="151569" y="54358"/>
                </a:lnTo>
                <a:lnTo>
                  <a:pt x="152918" y="59549"/>
                </a:lnTo>
                <a:lnTo>
                  <a:pt x="154771" y="65867"/>
                </a:lnTo>
                <a:lnTo>
                  <a:pt x="156958" y="72937"/>
                </a:lnTo>
                <a:lnTo>
                  <a:pt x="158416" y="79555"/>
                </a:lnTo>
                <a:lnTo>
                  <a:pt x="159389" y="85872"/>
                </a:lnTo>
                <a:lnTo>
                  <a:pt x="160037" y="91989"/>
                </a:lnTo>
                <a:lnTo>
                  <a:pt x="163297" y="114024"/>
                </a:lnTo>
                <a:lnTo>
                  <a:pt x="165500" y="127901"/>
                </a:lnTo>
                <a:lnTo>
                  <a:pt x="166968" y="142868"/>
                </a:lnTo>
                <a:lnTo>
                  <a:pt x="167947" y="158561"/>
                </a:lnTo>
                <a:lnTo>
                  <a:pt x="168600" y="174737"/>
                </a:lnTo>
                <a:lnTo>
                  <a:pt x="168083" y="187427"/>
                </a:lnTo>
                <a:lnTo>
                  <a:pt x="166785" y="197792"/>
                </a:lnTo>
                <a:lnTo>
                  <a:pt x="164968" y="206607"/>
                </a:lnTo>
                <a:lnTo>
                  <a:pt x="161851" y="214388"/>
                </a:lnTo>
                <a:lnTo>
                  <a:pt x="157868" y="221481"/>
                </a:lnTo>
                <a:lnTo>
                  <a:pt x="153308" y="228114"/>
                </a:lnTo>
                <a:lnTo>
                  <a:pt x="147411" y="233489"/>
                </a:lnTo>
                <a:lnTo>
                  <a:pt x="140621" y="238025"/>
                </a:lnTo>
                <a:lnTo>
                  <a:pt x="133238" y="242001"/>
                </a:lnTo>
                <a:lnTo>
                  <a:pt x="127363" y="245604"/>
                </a:lnTo>
                <a:lnTo>
                  <a:pt x="122494" y="248959"/>
                </a:lnTo>
                <a:lnTo>
                  <a:pt x="118295" y="252148"/>
                </a:lnTo>
                <a:lnTo>
                  <a:pt x="113591" y="253322"/>
                </a:lnTo>
                <a:lnTo>
                  <a:pt x="108550" y="253152"/>
                </a:lnTo>
                <a:lnTo>
                  <a:pt x="103284" y="252086"/>
                </a:lnTo>
                <a:lnTo>
                  <a:pt x="98822" y="251375"/>
                </a:lnTo>
                <a:lnTo>
                  <a:pt x="94894" y="250901"/>
                </a:lnTo>
                <a:lnTo>
                  <a:pt x="91322" y="250585"/>
                </a:lnTo>
                <a:lnTo>
                  <a:pt x="87037" y="250375"/>
                </a:lnTo>
                <a:lnTo>
                  <a:pt x="77195" y="250141"/>
                </a:lnTo>
                <a:lnTo>
                  <a:pt x="73809" y="249126"/>
                </a:lnTo>
                <a:lnTo>
                  <a:pt x="71551" y="247497"/>
                </a:lnTo>
                <a:lnTo>
                  <a:pt x="58463" y="241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13"/>
          <p:cNvSpPr/>
          <p:nvPr/>
        </p:nvSpPr>
        <p:spPr>
          <a:xfrm>
            <a:off x="2643187" y="4543425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102252" y="8572"/>
                </a:lnTo>
                <a:lnTo>
                  <a:pt x="109126" y="7620"/>
                </a:lnTo>
                <a:lnTo>
                  <a:pt x="117518" y="6032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14"/>
          <p:cNvSpPr/>
          <p:nvPr/>
        </p:nvSpPr>
        <p:spPr>
          <a:xfrm>
            <a:off x="2626042" y="4612004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0"/>
                </a:moveTo>
                <a:lnTo>
                  <a:pt x="85499" y="0"/>
                </a:lnTo>
                <a:lnTo>
                  <a:pt x="101767" y="953"/>
                </a:lnTo>
                <a:lnTo>
                  <a:pt x="114517" y="2541"/>
                </a:lnTo>
                <a:lnTo>
                  <a:pt x="124922" y="4552"/>
                </a:lnTo>
                <a:lnTo>
                  <a:pt x="132811" y="5892"/>
                </a:lnTo>
                <a:lnTo>
                  <a:pt x="139023" y="6786"/>
                </a:lnTo>
                <a:lnTo>
                  <a:pt x="15430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15"/>
          <p:cNvSpPr/>
          <p:nvPr/>
        </p:nvSpPr>
        <p:spPr>
          <a:xfrm>
            <a:off x="2917729" y="4491990"/>
            <a:ext cx="143680" cy="162787"/>
          </a:xfrm>
          <a:custGeom>
            <a:avLst/>
            <a:gdLst/>
            <a:ahLst/>
            <a:cxnLst/>
            <a:rect l="0" t="0" r="0" b="0"/>
            <a:pathLst>
              <a:path w="143680" h="162787">
                <a:moveTo>
                  <a:pt x="76931" y="0"/>
                </a:moveTo>
                <a:lnTo>
                  <a:pt x="50237" y="0"/>
                </a:lnTo>
                <a:lnTo>
                  <a:pt x="46752" y="952"/>
                </a:lnTo>
                <a:lnTo>
                  <a:pt x="43477" y="2540"/>
                </a:lnTo>
                <a:lnTo>
                  <a:pt x="40340" y="4551"/>
                </a:lnTo>
                <a:lnTo>
                  <a:pt x="37297" y="8748"/>
                </a:lnTo>
                <a:lnTo>
                  <a:pt x="34316" y="14405"/>
                </a:lnTo>
                <a:lnTo>
                  <a:pt x="31376" y="21033"/>
                </a:lnTo>
                <a:lnTo>
                  <a:pt x="25569" y="33478"/>
                </a:lnTo>
                <a:lnTo>
                  <a:pt x="22687" y="39464"/>
                </a:lnTo>
                <a:lnTo>
                  <a:pt x="20766" y="45359"/>
                </a:lnTo>
                <a:lnTo>
                  <a:pt x="19485" y="51195"/>
                </a:lnTo>
                <a:lnTo>
                  <a:pt x="18631" y="56989"/>
                </a:lnTo>
                <a:lnTo>
                  <a:pt x="16156" y="62758"/>
                </a:lnTo>
                <a:lnTo>
                  <a:pt x="12602" y="68508"/>
                </a:lnTo>
                <a:lnTo>
                  <a:pt x="8327" y="74247"/>
                </a:lnTo>
                <a:lnTo>
                  <a:pt x="5478" y="79978"/>
                </a:lnTo>
                <a:lnTo>
                  <a:pt x="3578" y="85704"/>
                </a:lnTo>
                <a:lnTo>
                  <a:pt x="2311" y="91425"/>
                </a:lnTo>
                <a:lnTo>
                  <a:pt x="1467" y="98098"/>
                </a:lnTo>
                <a:lnTo>
                  <a:pt x="904" y="105404"/>
                </a:lnTo>
                <a:lnTo>
                  <a:pt x="278" y="120188"/>
                </a:lnTo>
                <a:lnTo>
                  <a:pt x="0" y="133109"/>
                </a:lnTo>
                <a:lnTo>
                  <a:pt x="879" y="139222"/>
                </a:lnTo>
                <a:lnTo>
                  <a:pt x="2417" y="145202"/>
                </a:lnTo>
                <a:lnTo>
                  <a:pt x="4395" y="151094"/>
                </a:lnTo>
                <a:lnTo>
                  <a:pt x="6666" y="155022"/>
                </a:lnTo>
                <a:lnTo>
                  <a:pt x="9132" y="157640"/>
                </a:lnTo>
                <a:lnTo>
                  <a:pt x="11729" y="159386"/>
                </a:lnTo>
                <a:lnTo>
                  <a:pt x="14413" y="160550"/>
                </a:lnTo>
                <a:lnTo>
                  <a:pt x="17155" y="161326"/>
                </a:lnTo>
                <a:lnTo>
                  <a:pt x="19935" y="161842"/>
                </a:lnTo>
                <a:lnTo>
                  <a:pt x="22741" y="162187"/>
                </a:lnTo>
                <a:lnTo>
                  <a:pt x="25564" y="162418"/>
                </a:lnTo>
                <a:lnTo>
                  <a:pt x="28399" y="162571"/>
                </a:lnTo>
                <a:lnTo>
                  <a:pt x="36628" y="162741"/>
                </a:lnTo>
                <a:lnTo>
                  <a:pt x="41490" y="162786"/>
                </a:lnTo>
                <a:lnTo>
                  <a:pt x="45684" y="161864"/>
                </a:lnTo>
                <a:lnTo>
                  <a:pt x="49432" y="160296"/>
                </a:lnTo>
                <a:lnTo>
                  <a:pt x="52883" y="158299"/>
                </a:lnTo>
                <a:lnTo>
                  <a:pt x="56136" y="156016"/>
                </a:lnTo>
                <a:lnTo>
                  <a:pt x="59258" y="153540"/>
                </a:lnTo>
                <a:lnTo>
                  <a:pt x="62291" y="150938"/>
                </a:lnTo>
                <a:lnTo>
                  <a:pt x="66218" y="148250"/>
                </a:lnTo>
                <a:lnTo>
                  <a:pt x="70742" y="145506"/>
                </a:lnTo>
                <a:lnTo>
                  <a:pt x="75662" y="142724"/>
                </a:lnTo>
                <a:lnTo>
                  <a:pt x="79895" y="138964"/>
                </a:lnTo>
                <a:lnTo>
                  <a:pt x="83669" y="134552"/>
                </a:lnTo>
                <a:lnTo>
                  <a:pt x="87138" y="129706"/>
                </a:lnTo>
                <a:lnTo>
                  <a:pt x="91355" y="124571"/>
                </a:lnTo>
                <a:lnTo>
                  <a:pt x="96072" y="119242"/>
                </a:lnTo>
                <a:lnTo>
                  <a:pt x="101122" y="113785"/>
                </a:lnTo>
                <a:lnTo>
                  <a:pt x="106393" y="107289"/>
                </a:lnTo>
                <a:lnTo>
                  <a:pt x="111812" y="100101"/>
                </a:lnTo>
                <a:lnTo>
                  <a:pt x="117330" y="92451"/>
                </a:lnTo>
                <a:lnTo>
                  <a:pt x="121961" y="86399"/>
                </a:lnTo>
                <a:lnTo>
                  <a:pt x="126001" y="81412"/>
                </a:lnTo>
                <a:lnTo>
                  <a:pt x="129647" y="77134"/>
                </a:lnTo>
                <a:lnTo>
                  <a:pt x="133029" y="70472"/>
                </a:lnTo>
                <a:lnTo>
                  <a:pt x="136237" y="62222"/>
                </a:lnTo>
                <a:lnTo>
                  <a:pt x="139328" y="52911"/>
                </a:lnTo>
                <a:lnTo>
                  <a:pt x="141389" y="45752"/>
                </a:lnTo>
                <a:lnTo>
                  <a:pt x="142763" y="40026"/>
                </a:lnTo>
                <a:lnTo>
                  <a:pt x="143679" y="35256"/>
                </a:lnTo>
                <a:lnTo>
                  <a:pt x="143337" y="31124"/>
                </a:lnTo>
                <a:lnTo>
                  <a:pt x="142157" y="27417"/>
                </a:lnTo>
                <a:lnTo>
                  <a:pt x="140417" y="23993"/>
                </a:lnTo>
                <a:lnTo>
                  <a:pt x="138305" y="21710"/>
                </a:lnTo>
                <a:lnTo>
                  <a:pt x="135944" y="20188"/>
                </a:lnTo>
                <a:lnTo>
                  <a:pt x="133418" y="19174"/>
                </a:lnTo>
                <a:lnTo>
                  <a:pt x="128876" y="18497"/>
                </a:lnTo>
                <a:lnTo>
                  <a:pt x="122991" y="18047"/>
                </a:lnTo>
                <a:lnTo>
                  <a:pt x="5978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16"/>
          <p:cNvSpPr/>
          <p:nvPr/>
        </p:nvSpPr>
        <p:spPr>
          <a:xfrm>
            <a:off x="3484985" y="3489007"/>
            <a:ext cx="186903" cy="539951"/>
          </a:xfrm>
          <a:custGeom>
            <a:avLst/>
            <a:gdLst/>
            <a:ahLst/>
            <a:cxnLst/>
            <a:rect l="0" t="0" r="0" b="0"/>
            <a:pathLst>
              <a:path w="186903" h="539951">
                <a:moveTo>
                  <a:pt x="161185" y="0"/>
                </a:moveTo>
                <a:lnTo>
                  <a:pt x="147532" y="4551"/>
                </a:lnTo>
                <a:lnTo>
                  <a:pt x="142558" y="6844"/>
                </a:lnTo>
                <a:lnTo>
                  <a:pt x="138289" y="9325"/>
                </a:lnTo>
                <a:lnTo>
                  <a:pt x="134491" y="11932"/>
                </a:lnTo>
                <a:lnTo>
                  <a:pt x="131007" y="14622"/>
                </a:lnTo>
                <a:lnTo>
                  <a:pt x="127730" y="17368"/>
                </a:lnTo>
                <a:lnTo>
                  <a:pt x="124594" y="20151"/>
                </a:lnTo>
                <a:lnTo>
                  <a:pt x="121551" y="23912"/>
                </a:lnTo>
                <a:lnTo>
                  <a:pt x="118570" y="28324"/>
                </a:lnTo>
                <a:lnTo>
                  <a:pt x="115630" y="33170"/>
                </a:lnTo>
                <a:lnTo>
                  <a:pt x="109860" y="40211"/>
                </a:lnTo>
                <a:lnTo>
                  <a:pt x="102203" y="48715"/>
                </a:lnTo>
                <a:lnTo>
                  <a:pt x="93288" y="58194"/>
                </a:lnTo>
                <a:lnTo>
                  <a:pt x="86393" y="66419"/>
                </a:lnTo>
                <a:lnTo>
                  <a:pt x="80843" y="73806"/>
                </a:lnTo>
                <a:lnTo>
                  <a:pt x="76191" y="80637"/>
                </a:lnTo>
                <a:lnTo>
                  <a:pt x="71185" y="89953"/>
                </a:lnTo>
                <a:lnTo>
                  <a:pt x="65942" y="100926"/>
                </a:lnTo>
                <a:lnTo>
                  <a:pt x="34739" y="170960"/>
                </a:lnTo>
                <a:lnTo>
                  <a:pt x="28310" y="187316"/>
                </a:lnTo>
                <a:lnTo>
                  <a:pt x="24024" y="200125"/>
                </a:lnTo>
                <a:lnTo>
                  <a:pt x="21167" y="210569"/>
                </a:lnTo>
                <a:lnTo>
                  <a:pt x="18309" y="223247"/>
                </a:lnTo>
                <a:lnTo>
                  <a:pt x="12595" y="252573"/>
                </a:lnTo>
                <a:lnTo>
                  <a:pt x="6879" y="287197"/>
                </a:lnTo>
                <a:lnTo>
                  <a:pt x="4022" y="305765"/>
                </a:lnTo>
                <a:lnTo>
                  <a:pt x="2117" y="321001"/>
                </a:lnTo>
                <a:lnTo>
                  <a:pt x="847" y="334016"/>
                </a:lnTo>
                <a:lnTo>
                  <a:pt x="0" y="345550"/>
                </a:lnTo>
                <a:lnTo>
                  <a:pt x="388" y="356096"/>
                </a:lnTo>
                <a:lnTo>
                  <a:pt x="1600" y="365985"/>
                </a:lnTo>
                <a:lnTo>
                  <a:pt x="3359" y="375435"/>
                </a:lnTo>
                <a:lnTo>
                  <a:pt x="4533" y="384592"/>
                </a:lnTo>
                <a:lnTo>
                  <a:pt x="5315" y="393555"/>
                </a:lnTo>
                <a:lnTo>
                  <a:pt x="6184" y="410181"/>
                </a:lnTo>
                <a:lnTo>
                  <a:pt x="6570" y="423920"/>
                </a:lnTo>
                <a:lnTo>
                  <a:pt x="9282" y="436377"/>
                </a:lnTo>
                <a:lnTo>
                  <a:pt x="13663" y="450168"/>
                </a:lnTo>
                <a:lnTo>
                  <a:pt x="18784" y="468997"/>
                </a:lnTo>
                <a:lnTo>
                  <a:pt x="24235" y="482446"/>
                </a:lnTo>
                <a:lnTo>
                  <a:pt x="29833" y="491598"/>
                </a:lnTo>
                <a:lnTo>
                  <a:pt x="35496" y="498841"/>
                </a:lnTo>
                <a:lnTo>
                  <a:pt x="39293" y="502105"/>
                </a:lnTo>
                <a:lnTo>
                  <a:pt x="43728" y="505234"/>
                </a:lnTo>
                <a:lnTo>
                  <a:pt x="48590" y="508273"/>
                </a:lnTo>
                <a:lnTo>
                  <a:pt x="53737" y="510299"/>
                </a:lnTo>
                <a:lnTo>
                  <a:pt x="59073" y="511649"/>
                </a:lnTo>
                <a:lnTo>
                  <a:pt x="64535" y="512550"/>
                </a:lnTo>
                <a:lnTo>
                  <a:pt x="69129" y="514102"/>
                </a:lnTo>
                <a:lnTo>
                  <a:pt x="73144" y="516090"/>
                </a:lnTo>
                <a:lnTo>
                  <a:pt x="76773" y="518368"/>
                </a:lnTo>
                <a:lnTo>
                  <a:pt x="81098" y="520838"/>
                </a:lnTo>
                <a:lnTo>
                  <a:pt x="90983" y="526124"/>
                </a:lnTo>
                <a:lnTo>
                  <a:pt x="95334" y="527914"/>
                </a:lnTo>
                <a:lnTo>
                  <a:pt x="99186" y="529108"/>
                </a:lnTo>
                <a:lnTo>
                  <a:pt x="102708" y="529904"/>
                </a:lnTo>
                <a:lnTo>
                  <a:pt x="106960" y="531387"/>
                </a:lnTo>
                <a:lnTo>
                  <a:pt x="111700" y="533328"/>
                </a:lnTo>
                <a:lnTo>
                  <a:pt x="116764" y="535575"/>
                </a:lnTo>
                <a:lnTo>
                  <a:pt x="121094" y="537072"/>
                </a:lnTo>
                <a:lnTo>
                  <a:pt x="124933" y="538071"/>
                </a:lnTo>
                <a:lnTo>
                  <a:pt x="128444" y="538736"/>
                </a:lnTo>
                <a:lnTo>
                  <a:pt x="133642" y="539180"/>
                </a:lnTo>
                <a:lnTo>
                  <a:pt x="139966" y="539476"/>
                </a:lnTo>
                <a:lnTo>
                  <a:pt x="161544" y="539950"/>
                </a:lnTo>
                <a:lnTo>
                  <a:pt x="166187" y="539037"/>
                </a:lnTo>
                <a:lnTo>
                  <a:pt x="171187" y="537476"/>
                </a:lnTo>
                <a:lnTo>
                  <a:pt x="186902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17"/>
          <p:cNvSpPr/>
          <p:nvPr/>
        </p:nvSpPr>
        <p:spPr>
          <a:xfrm>
            <a:off x="3671887" y="3576325"/>
            <a:ext cx="240031" cy="304742"/>
          </a:xfrm>
          <a:custGeom>
            <a:avLst/>
            <a:gdLst/>
            <a:ahLst/>
            <a:cxnLst/>
            <a:rect l="0" t="0" r="0" b="0"/>
            <a:pathLst>
              <a:path w="240031" h="304742">
                <a:moveTo>
                  <a:pt x="0" y="58415"/>
                </a:moveTo>
                <a:lnTo>
                  <a:pt x="0" y="44762"/>
                </a:lnTo>
                <a:lnTo>
                  <a:pt x="1905" y="39788"/>
                </a:lnTo>
                <a:lnTo>
                  <a:pt x="5080" y="35519"/>
                </a:lnTo>
                <a:lnTo>
                  <a:pt x="16110" y="24961"/>
                </a:lnTo>
                <a:lnTo>
                  <a:pt x="19313" y="21825"/>
                </a:lnTo>
                <a:lnTo>
                  <a:pt x="22400" y="19734"/>
                </a:lnTo>
                <a:lnTo>
                  <a:pt x="28371" y="17411"/>
                </a:lnTo>
                <a:lnTo>
                  <a:pt x="41819" y="13838"/>
                </a:lnTo>
                <a:lnTo>
                  <a:pt x="81497" y="3783"/>
                </a:lnTo>
                <a:lnTo>
                  <a:pt x="91479" y="1991"/>
                </a:lnTo>
                <a:lnTo>
                  <a:pt x="100991" y="796"/>
                </a:lnTo>
                <a:lnTo>
                  <a:pt x="110190" y="0"/>
                </a:lnTo>
                <a:lnTo>
                  <a:pt x="121085" y="422"/>
                </a:lnTo>
                <a:lnTo>
                  <a:pt x="133111" y="1655"/>
                </a:lnTo>
                <a:lnTo>
                  <a:pt x="145890" y="3430"/>
                </a:lnTo>
                <a:lnTo>
                  <a:pt x="155363" y="5566"/>
                </a:lnTo>
                <a:lnTo>
                  <a:pt x="162630" y="7942"/>
                </a:lnTo>
                <a:lnTo>
                  <a:pt x="168428" y="10479"/>
                </a:lnTo>
                <a:lnTo>
                  <a:pt x="179949" y="15837"/>
                </a:lnTo>
                <a:lnTo>
                  <a:pt x="185689" y="18600"/>
                </a:lnTo>
                <a:lnTo>
                  <a:pt x="190467" y="21394"/>
                </a:lnTo>
                <a:lnTo>
                  <a:pt x="194606" y="24209"/>
                </a:lnTo>
                <a:lnTo>
                  <a:pt x="198317" y="27038"/>
                </a:lnTo>
                <a:lnTo>
                  <a:pt x="204981" y="35262"/>
                </a:lnTo>
                <a:lnTo>
                  <a:pt x="208091" y="40122"/>
                </a:lnTo>
                <a:lnTo>
                  <a:pt x="209212" y="46220"/>
                </a:lnTo>
                <a:lnTo>
                  <a:pt x="209007" y="53142"/>
                </a:lnTo>
                <a:lnTo>
                  <a:pt x="207919" y="60615"/>
                </a:lnTo>
                <a:lnTo>
                  <a:pt x="206240" y="68454"/>
                </a:lnTo>
                <a:lnTo>
                  <a:pt x="204168" y="76538"/>
                </a:lnTo>
                <a:lnTo>
                  <a:pt x="201835" y="84784"/>
                </a:lnTo>
                <a:lnTo>
                  <a:pt x="196469" y="95044"/>
                </a:lnTo>
                <a:lnTo>
                  <a:pt x="189082" y="106647"/>
                </a:lnTo>
                <a:lnTo>
                  <a:pt x="180348" y="119144"/>
                </a:lnTo>
                <a:lnTo>
                  <a:pt x="167856" y="134144"/>
                </a:lnTo>
                <a:lnTo>
                  <a:pt x="152862" y="150811"/>
                </a:lnTo>
                <a:lnTo>
                  <a:pt x="136198" y="168589"/>
                </a:lnTo>
                <a:lnTo>
                  <a:pt x="123184" y="183299"/>
                </a:lnTo>
                <a:lnTo>
                  <a:pt x="112602" y="195964"/>
                </a:lnTo>
                <a:lnTo>
                  <a:pt x="103643" y="207264"/>
                </a:lnTo>
                <a:lnTo>
                  <a:pt x="95765" y="216703"/>
                </a:lnTo>
                <a:lnTo>
                  <a:pt x="88609" y="224900"/>
                </a:lnTo>
                <a:lnTo>
                  <a:pt x="81932" y="232270"/>
                </a:lnTo>
                <a:lnTo>
                  <a:pt x="75576" y="238135"/>
                </a:lnTo>
                <a:lnTo>
                  <a:pt x="69435" y="242998"/>
                </a:lnTo>
                <a:lnTo>
                  <a:pt x="63435" y="247193"/>
                </a:lnTo>
                <a:lnTo>
                  <a:pt x="57529" y="252847"/>
                </a:lnTo>
                <a:lnTo>
                  <a:pt x="51688" y="259474"/>
                </a:lnTo>
                <a:lnTo>
                  <a:pt x="45889" y="266749"/>
                </a:lnTo>
                <a:lnTo>
                  <a:pt x="40118" y="273504"/>
                </a:lnTo>
                <a:lnTo>
                  <a:pt x="34365" y="279913"/>
                </a:lnTo>
                <a:lnTo>
                  <a:pt x="28625" y="286090"/>
                </a:lnTo>
                <a:lnTo>
                  <a:pt x="22247" y="295494"/>
                </a:lnTo>
                <a:lnTo>
                  <a:pt x="20546" y="299335"/>
                </a:lnTo>
                <a:lnTo>
                  <a:pt x="20365" y="301896"/>
                </a:lnTo>
                <a:lnTo>
                  <a:pt x="21197" y="303603"/>
                </a:lnTo>
                <a:lnTo>
                  <a:pt x="22704" y="304741"/>
                </a:lnTo>
                <a:lnTo>
                  <a:pt x="25613" y="304547"/>
                </a:lnTo>
                <a:lnTo>
                  <a:pt x="29458" y="303466"/>
                </a:lnTo>
                <a:lnTo>
                  <a:pt x="33926" y="301792"/>
                </a:lnTo>
                <a:lnTo>
                  <a:pt x="39762" y="300676"/>
                </a:lnTo>
                <a:lnTo>
                  <a:pt x="46511" y="299932"/>
                </a:lnTo>
                <a:lnTo>
                  <a:pt x="53867" y="299436"/>
                </a:lnTo>
                <a:lnTo>
                  <a:pt x="62582" y="298153"/>
                </a:lnTo>
                <a:lnTo>
                  <a:pt x="72201" y="296345"/>
                </a:lnTo>
                <a:lnTo>
                  <a:pt x="82424" y="294187"/>
                </a:lnTo>
                <a:lnTo>
                  <a:pt x="92097" y="291797"/>
                </a:lnTo>
                <a:lnTo>
                  <a:pt x="101403" y="289250"/>
                </a:lnTo>
                <a:lnTo>
                  <a:pt x="110465" y="286600"/>
                </a:lnTo>
                <a:lnTo>
                  <a:pt x="118411" y="284833"/>
                </a:lnTo>
                <a:lnTo>
                  <a:pt x="125613" y="283656"/>
                </a:lnTo>
                <a:lnTo>
                  <a:pt x="132319" y="282870"/>
                </a:lnTo>
                <a:lnTo>
                  <a:pt x="141553" y="281394"/>
                </a:lnTo>
                <a:lnTo>
                  <a:pt x="164512" y="277214"/>
                </a:lnTo>
                <a:lnTo>
                  <a:pt x="175398" y="275718"/>
                </a:lnTo>
                <a:lnTo>
                  <a:pt x="185512" y="274721"/>
                </a:lnTo>
                <a:lnTo>
                  <a:pt x="240030" y="2727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18"/>
          <p:cNvSpPr/>
          <p:nvPr/>
        </p:nvSpPr>
        <p:spPr>
          <a:xfrm>
            <a:off x="3971925" y="3840479"/>
            <a:ext cx="25303" cy="214314"/>
          </a:xfrm>
          <a:custGeom>
            <a:avLst/>
            <a:gdLst/>
            <a:ahLst/>
            <a:cxnLst/>
            <a:rect l="0" t="0" r="0" b="0"/>
            <a:pathLst>
              <a:path w="25303" h="214314">
                <a:moveTo>
                  <a:pt x="0" y="0"/>
                </a:moveTo>
                <a:lnTo>
                  <a:pt x="9102" y="13653"/>
                </a:lnTo>
                <a:lnTo>
                  <a:pt x="11783" y="18627"/>
                </a:lnTo>
                <a:lnTo>
                  <a:pt x="13570" y="22896"/>
                </a:lnTo>
                <a:lnTo>
                  <a:pt x="18625" y="38535"/>
                </a:lnTo>
                <a:lnTo>
                  <a:pt x="20989" y="45693"/>
                </a:lnTo>
                <a:lnTo>
                  <a:pt x="22565" y="52369"/>
                </a:lnTo>
                <a:lnTo>
                  <a:pt x="23616" y="58726"/>
                </a:lnTo>
                <a:lnTo>
                  <a:pt x="24316" y="64868"/>
                </a:lnTo>
                <a:lnTo>
                  <a:pt x="24783" y="75630"/>
                </a:lnTo>
                <a:lnTo>
                  <a:pt x="25302" y="105369"/>
                </a:lnTo>
                <a:lnTo>
                  <a:pt x="23535" y="121681"/>
                </a:lnTo>
                <a:lnTo>
                  <a:pt x="20452" y="138271"/>
                </a:lnTo>
                <a:lnTo>
                  <a:pt x="16493" y="155046"/>
                </a:lnTo>
                <a:lnTo>
                  <a:pt x="13853" y="167182"/>
                </a:lnTo>
                <a:lnTo>
                  <a:pt x="12092" y="176225"/>
                </a:lnTo>
                <a:lnTo>
                  <a:pt x="10919" y="183206"/>
                </a:lnTo>
                <a:lnTo>
                  <a:pt x="10136" y="188813"/>
                </a:lnTo>
                <a:lnTo>
                  <a:pt x="9615" y="19350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19"/>
          <p:cNvSpPr/>
          <p:nvPr/>
        </p:nvSpPr>
        <p:spPr>
          <a:xfrm>
            <a:off x="4136487" y="3591877"/>
            <a:ext cx="201001" cy="316967"/>
          </a:xfrm>
          <a:custGeom>
            <a:avLst/>
            <a:gdLst/>
            <a:ahLst/>
            <a:cxnLst/>
            <a:rect l="0" t="0" r="0" b="0"/>
            <a:pathLst>
              <a:path w="201001" h="316967">
                <a:moveTo>
                  <a:pt x="66895" y="0"/>
                </a:moveTo>
                <a:lnTo>
                  <a:pt x="53242" y="4551"/>
                </a:lnTo>
                <a:lnTo>
                  <a:pt x="48268" y="6844"/>
                </a:lnTo>
                <a:lnTo>
                  <a:pt x="44000" y="9325"/>
                </a:lnTo>
                <a:lnTo>
                  <a:pt x="40202" y="11932"/>
                </a:lnTo>
                <a:lnTo>
                  <a:pt x="37669" y="15575"/>
                </a:lnTo>
                <a:lnTo>
                  <a:pt x="34856" y="24702"/>
                </a:lnTo>
                <a:lnTo>
                  <a:pt x="31065" y="32569"/>
                </a:lnTo>
                <a:lnTo>
                  <a:pt x="26206" y="40193"/>
                </a:lnTo>
                <a:lnTo>
                  <a:pt x="20871" y="49931"/>
                </a:lnTo>
                <a:lnTo>
                  <a:pt x="18115" y="58052"/>
                </a:lnTo>
                <a:lnTo>
                  <a:pt x="15325" y="68229"/>
                </a:lnTo>
                <a:lnTo>
                  <a:pt x="12512" y="79776"/>
                </a:lnTo>
                <a:lnTo>
                  <a:pt x="9685" y="90331"/>
                </a:lnTo>
                <a:lnTo>
                  <a:pt x="4004" y="109680"/>
                </a:lnTo>
                <a:lnTo>
                  <a:pt x="2107" y="121697"/>
                </a:lnTo>
                <a:lnTo>
                  <a:pt x="843" y="135424"/>
                </a:lnTo>
                <a:lnTo>
                  <a:pt x="0" y="150290"/>
                </a:lnTo>
                <a:lnTo>
                  <a:pt x="391" y="166868"/>
                </a:lnTo>
                <a:lnTo>
                  <a:pt x="1604" y="184588"/>
                </a:lnTo>
                <a:lnTo>
                  <a:pt x="4539" y="217294"/>
                </a:lnTo>
                <a:lnTo>
                  <a:pt x="5844" y="238180"/>
                </a:lnTo>
                <a:lnTo>
                  <a:pt x="8097" y="248322"/>
                </a:lnTo>
                <a:lnTo>
                  <a:pt x="11504" y="258893"/>
                </a:lnTo>
                <a:lnTo>
                  <a:pt x="15680" y="269750"/>
                </a:lnTo>
                <a:lnTo>
                  <a:pt x="20369" y="278894"/>
                </a:lnTo>
                <a:lnTo>
                  <a:pt x="25400" y="286894"/>
                </a:lnTo>
                <a:lnTo>
                  <a:pt x="30660" y="294133"/>
                </a:lnTo>
                <a:lnTo>
                  <a:pt x="35118" y="299911"/>
                </a:lnTo>
                <a:lnTo>
                  <a:pt x="39043" y="304716"/>
                </a:lnTo>
                <a:lnTo>
                  <a:pt x="42612" y="308872"/>
                </a:lnTo>
                <a:lnTo>
                  <a:pt x="45944" y="311642"/>
                </a:lnTo>
                <a:lnTo>
                  <a:pt x="52186" y="314720"/>
                </a:lnTo>
                <a:lnTo>
                  <a:pt x="58135" y="316088"/>
                </a:lnTo>
                <a:lnTo>
                  <a:pt x="61055" y="316453"/>
                </a:lnTo>
                <a:lnTo>
                  <a:pt x="64907" y="316696"/>
                </a:lnTo>
                <a:lnTo>
                  <a:pt x="69380" y="316858"/>
                </a:lnTo>
                <a:lnTo>
                  <a:pt x="74266" y="316966"/>
                </a:lnTo>
                <a:lnTo>
                  <a:pt x="78477" y="316086"/>
                </a:lnTo>
                <a:lnTo>
                  <a:pt x="82236" y="314546"/>
                </a:lnTo>
                <a:lnTo>
                  <a:pt x="85695" y="312568"/>
                </a:lnTo>
                <a:lnTo>
                  <a:pt x="88953" y="309343"/>
                </a:lnTo>
                <a:lnTo>
                  <a:pt x="95114" y="300681"/>
                </a:lnTo>
                <a:lnTo>
                  <a:pt x="100947" y="294752"/>
                </a:lnTo>
                <a:lnTo>
                  <a:pt x="108647" y="287941"/>
                </a:lnTo>
                <a:lnTo>
                  <a:pt x="117590" y="280543"/>
                </a:lnTo>
                <a:lnTo>
                  <a:pt x="125456" y="272754"/>
                </a:lnTo>
                <a:lnTo>
                  <a:pt x="132606" y="264703"/>
                </a:lnTo>
                <a:lnTo>
                  <a:pt x="139277" y="256479"/>
                </a:lnTo>
                <a:lnTo>
                  <a:pt x="146582" y="246234"/>
                </a:lnTo>
                <a:lnTo>
                  <a:pt x="154310" y="234641"/>
                </a:lnTo>
                <a:lnTo>
                  <a:pt x="162319" y="222150"/>
                </a:lnTo>
                <a:lnTo>
                  <a:pt x="168611" y="211917"/>
                </a:lnTo>
                <a:lnTo>
                  <a:pt x="173758" y="203190"/>
                </a:lnTo>
                <a:lnTo>
                  <a:pt x="178142" y="195468"/>
                </a:lnTo>
                <a:lnTo>
                  <a:pt x="188093" y="176727"/>
                </a:lnTo>
                <a:lnTo>
                  <a:pt x="193414" y="166396"/>
                </a:lnTo>
                <a:lnTo>
                  <a:pt x="196961" y="157603"/>
                </a:lnTo>
                <a:lnTo>
                  <a:pt x="199325" y="149836"/>
                </a:lnTo>
                <a:lnTo>
                  <a:pt x="200902" y="142753"/>
                </a:lnTo>
                <a:lnTo>
                  <a:pt x="201000" y="137079"/>
                </a:lnTo>
                <a:lnTo>
                  <a:pt x="200114" y="132344"/>
                </a:lnTo>
                <a:lnTo>
                  <a:pt x="195636" y="122637"/>
                </a:lnTo>
                <a:lnTo>
                  <a:pt x="191775" y="116048"/>
                </a:lnTo>
                <a:lnTo>
                  <a:pt x="187295" y="108798"/>
                </a:lnTo>
                <a:lnTo>
                  <a:pt x="180499" y="102059"/>
                </a:lnTo>
                <a:lnTo>
                  <a:pt x="172159" y="95662"/>
                </a:lnTo>
                <a:lnTo>
                  <a:pt x="162788" y="89492"/>
                </a:lnTo>
                <a:lnTo>
                  <a:pt x="139677" y="75017"/>
                </a:lnTo>
                <a:lnTo>
                  <a:pt x="126846" y="67157"/>
                </a:lnTo>
                <a:lnTo>
                  <a:pt x="117340" y="60963"/>
                </a:lnTo>
                <a:lnTo>
                  <a:pt x="110050" y="55882"/>
                </a:lnTo>
                <a:lnTo>
                  <a:pt x="104237" y="51542"/>
                </a:lnTo>
                <a:lnTo>
                  <a:pt x="98457" y="47696"/>
                </a:lnTo>
                <a:lnTo>
                  <a:pt x="92699" y="44180"/>
                </a:lnTo>
                <a:lnTo>
                  <a:pt x="86955" y="40883"/>
                </a:lnTo>
                <a:lnTo>
                  <a:pt x="75493" y="34680"/>
                </a:lnTo>
                <a:lnTo>
                  <a:pt x="69770" y="31693"/>
                </a:lnTo>
                <a:lnTo>
                  <a:pt x="65954" y="28749"/>
                </a:lnTo>
                <a:lnTo>
                  <a:pt x="63410" y="25833"/>
                </a:lnTo>
                <a:lnTo>
                  <a:pt x="5832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20"/>
          <p:cNvSpPr/>
          <p:nvPr/>
        </p:nvSpPr>
        <p:spPr>
          <a:xfrm>
            <a:off x="4271962" y="3429000"/>
            <a:ext cx="320647" cy="505778"/>
          </a:xfrm>
          <a:custGeom>
            <a:avLst/>
            <a:gdLst/>
            <a:ahLst/>
            <a:cxnLst/>
            <a:rect l="0" t="0" r="0" b="0"/>
            <a:pathLst>
              <a:path w="320647" h="505778">
                <a:moveTo>
                  <a:pt x="0" y="0"/>
                </a:moveTo>
                <a:lnTo>
                  <a:pt x="18204" y="4550"/>
                </a:lnTo>
                <a:lnTo>
                  <a:pt x="27375" y="7796"/>
                </a:lnTo>
                <a:lnTo>
                  <a:pt x="37300" y="11865"/>
                </a:lnTo>
                <a:lnTo>
                  <a:pt x="56583" y="20513"/>
                </a:lnTo>
                <a:lnTo>
                  <a:pt x="71503" y="27532"/>
                </a:lnTo>
                <a:lnTo>
                  <a:pt x="80054" y="30737"/>
                </a:lnTo>
                <a:lnTo>
                  <a:pt x="89564" y="33826"/>
                </a:lnTo>
                <a:lnTo>
                  <a:pt x="99714" y="36838"/>
                </a:lnTo>
                <a:lnTo>
                  <a:pt x="116006" y="44561"/>
                </a:lnTo>
                <a:lnTo>
                  <a:pt x="136392" y="55425"/>
                </a:lnTo>
                <a:lnTo>
                  <a:pt x="159508" y="68382"/>
                </a:lnTo>
                <a:lnTo>
                  <a:pt x="177776" y="79878"/>
                </a:lnTo>
                <a:lnTo>
                  <a:pt x="192813" y="90399"/>
                </a:lnTo>
                <a:lnTo>
                  <a:pt x="205694" y="100271"/>
                </a:lnTo>
                <a:lnTo>
                  <a:pt x="227628" y="116320"/>
                </a:lnTo>
                <a:lnTo>
                  <a:pt x="237477" y="123266"/>
                </a:lnTo>
                <a:lnTo>
                  <a:pt x="245948" y="130755"/>
                </a:lnTo>
                <a:lnTo>
                  <a:pt x="253500" y="138605"/>
                </a:lnTo>
                <a:lnTo>
                  <a:pt x="260440" y="146696"/>
                </a:lnTo>
                <a:lnTo>
                  <a:pt x="266972" y="154947"/>
                </a:lnTo>
                <a:lnTo>
                  <a:pt x="273231" y="163305"/>
                </a:lnTo>
                <a:lnTo>
                  <a:pt x="279309" y="171735"/>
                </a:lnTo>
                <a:lnTo>
                  <a:pt x="285266" y="179260"/>
                </a:lnTo>
                <a:lnTo>
                  <a:pt x="291143" y="186182"/>
                </a:lnTo>
                <a:lnTo>
                  <a:pt x="296964" y="192701"/>
                </a:lnTo>
                <a:lnTo>
                  <a:pt x="305974" y="207565"/>
                </a:lnTo>
                <a:lnTo>
                  <a:pt x="309710" y="215529"/>
                </a:lnTo>
                <a:lnTo>
                  <a:pt x="313154" y="224648"/>
                </a:lnTo>
                <a:lnTo>
                  <a:pt x="316402" y="234538"/>
                </a:lnTo>
                <a:lnTo>
                  <a:pt x="319519" y="244941"/>
                </a:lnTo>
                <a:lnTo>
                  <a:pt x="320646" y="254734"/>
                </a:lnTo>
                <a:lnTo>
                  <a:pt x="320444" y="264120"/>
                </a:lnTo>
                <a:lnTo>
                  <a:pt x="319356" y="273235"/>
                </a:lnTo>
                <a:lnTo>
                  <a:pt x="318632" y="282169"/>
                </a:lnTo>
                <a:lnTo>
                  <a:pt x="318149" y="290983"/>
                </a:lnTo>
                <a:lnTo>
                  <a:pt x="317827" y="299716"/>
                </a:lnTo>
                <a:lnTo>
                  <a:pt x="315707" y="308395"/>
                </a:lnTo>
                <a:lnTo>
                  <a:pt x="312389" y="317039"/>
                </a:lnTo>
                <a:lnTo>
                  <a:pt x="308272" y="325659"/>
                </a:lnTo>
                <a:lnTo>
                  <a:pt x="304574" y="334264"/>
                </a:lnTo>
                <a:lnTo>
                  <a:pt x="301157" y="342857"/>
                </a:lnTo>
                <a:lnTo>
                  <a:pt x="297926" y="351444"/>
                </a:lnTo>
                <a:lnTo>
                  <a:pt x="293868" y="360978"/>
                </a:lnTo>
                <a:lnTo>
                  <a:pt x="284278" y="381732"/>
                </a:lnTo>
                <a:lnTo>
                  <a:pt x="279054" y="391648"/>
                </a:lnTo>
                <a:lnTo>
                  <a:pt x="273666" y="401116"/>
                </a:lnTo>
                <a:lnTo>
                  <a:pt x="268169" y="410286"/>
                </a:lnTo>
                <a:lnTo>
                  <a:pt x="262599" y="418303"/>
                </a:lnTo>
                <a:lnTo>
                  <a:pt x="256981" y="425554"/>
                </a:lnTo>
                <a:lnTo>
                  <a:pt x="251330" y="432292"/>
                </a:lnTo>
                <a:lnTo>
                  <a:pt x="237433" y="449939"/>
                </a:lnTo>
                <a:lnTo>
                  <a:pt x="229726" y="459980"/>
                </a:lnTo>
                <a:lnTo>
                  <a:pt x="222683" y="467626"/>
                </a:lnTo>
                <a:lnTo>
                  <a:pt x="216083" y="473675"/>
                </a:lnTo>
                <a:lnTo>
                  <a:pt x="209778" y="478661"/>
                </a:lnTo>
                <a:lnTo>
                  <a:pt x="201764" y="483890"/>
                </a:lnTo>
                <a:lnTo>
                  <a:pt x="192612" y="489280"/>
                </a:lnTo>
                <a:lnTo>
                  <a:pt x="182700" y="494779"/>
                </a:lnTo>
                <a:lnTo>
                  <a:pt x="175140" y="498445"/>
                </a:lnTo>
                <a:lnTo>
                  <a:pt x="169148" y="500889"/>
                </a:lnTo>
                <a:lnTo>
                  <a:pt x="154305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21"/>
          <p:cNvSpPr/>
          <p:nvPr/>
        </p:nvSpPr>
        <p:spPr>
          <a:xfrm>
            <a:off x="7264327" y="3377718"/>
            <a:ext cx="83438" cy="68389"/>
          </a:xfrm>
          <a:custGeom>
            <a:avLst/>
            <a:gdLst/>
            <a:ahLst/>
            <a:cxnLst/>
            <a:rect l="0" t="0" r="0" b="0"/>
            <a:pathLst>
              <a:path w="83438" h="68389">
                <a:moveTo>
                  <a:pt x="25155" y="16992"/>
                </a:moveTo>
                <a:lnTo>
                  <a:pt x="16054" y="21543"/>
                </a:lnTo>
                <a:lnTo>
                  <a:pt x="12420" y="23836"/>
                </a:lnTo>
                <a:lnTo>
                  <a:pt x="9045" y="26317"/>
                </a:lnTo>
                <a:lnTo>
                  <a:pt x="5843" y="28924"/>
                </a:lnTo>
                <a:lnTo>
                  <a:pt x="3707" y="31614"/>
                </a:lnTo>
                <a:lnTo>
                  <a:pt x="2284" y="34360"/>
                </a:lnTo>
                <a:lnTo>
                  <a:pt x="1336" y="37143"/>
                </a:lnTo>
                <a:lnTo>
                  <a:pt x="703" y="39951"/>
                </a:lnTo>
                <a:lnTo>
                  <a:pt x="282" y="42775"/>
                </a:lnTo>
                <a:lnTo>
                  <a:pt x="0" y="45611"/>
                </a:lnTo>
                <a:lnTo>
                  <a:pt x="765" y="48453"/>
                </a:lnTo>
                <a:lnTo>
                  <a:pt x="2228" y="51301"/>
                </a:lnTo>
                <a:lnTo>
                  <a:pt x="4155" y="54152"/>
                </a:lnTo>
                <a:lnTo>
                  <a:pt x="7345" y="56053"/>
                </a:lnTo>
                <a:lnTo>
                  <a:pt x="11376" y="57320"/>
                </a:lnTo>
                <a:lnTo>
                  <a:pt x="15969" y="58164"/>
                </a:lnTo>
                <a:lnTo>
                  <a:pt x="19984" y="58728"/>
                </a:lnTo>
                <a:lnTo>
                  <a:pt x="23613" y="59103"/>
                </a:lnTo>
                <a:lnTo>
                  <a:pt x="26984" y="59353"/>
                </a:lnTo>
                <a:lnTo>
                  <a:pt x="30185" y="58568"/>
                </a:lnTo>
                <a:lnTo>
                  <a:pt x="33270" y="57092"/>
                </a:lnTo>
                <a:lnTo>
                  <a:pt x="36281" y="55155"/>
                </a:lnTo>
                <a:lnTo>
                  <a:pt x="40192" y="53864"/>
                </a:lnTo>
                <a:lnTo>
                  <a:pt x="44705" y="53003"/>
                </a:lnTo>
                <a:lnTo>
                  <a:pt x="49618" y="52429"/>
                </a:lnTo>
                <a:lnTo>
                  <a:pt x="53846" y="51094"/>
                </a:lnTo>
                <a:lnTo>
                  <a:pt x="57617" y="49252"/>
                </a:lnTo>
                <a:lnTo>
                  <a:pt x="61084" y="47071"/>
                </a:lnTo>
                <a:lnTo>
                  <a:pt x="64348" y="43712"/>
                </a:lnTo>
                <a:lnTo>
                  <a:pt x="67476" y="39567"/>
                </a:lnTo>
                <a:lnTo>
                  <a:pt x="70515" y="34900"/>
                </a:lnTo>
                <a:lnTo>
                  <a:pt x="73492" y="31788"/>
                </a:lnTo>
                <a:lnTo>
                  <a:pt x="76430" y="29713"/>
                </a:lnTo>
                <a:lnTo>
                  <a:pt x="79341" y="28330"/>
                </a:lnTo>
                <a:lnTo>
                  <a:pt x="81281" y="26455"/>
                </a:lnTo>
                <a:lnTo>
                  <a:pt x="82575" y="24254"/>
                </a:lnTo>
                <a:lnTo>
                  <a:pt x="83437" y="21833"/>
                </a:lnTo>
                <a:lnTo>
                  <a:pt x="83060" y="19266"/>
                </a:lnTo>
                <a:lnTo>
                  <a:pt x="81856" y="16603"/>
                </a:lnTo>
                <a:lnTo>
                  <a:pt x="80100" y="13875"/>
                </a:lnTo>
                <a:lnTo>
                  <a:pt x="78930" y="11104"/>
                </a:lnTo>
                <a:lnTo>
                  <a:pt x="78150" y="8304"/>
                </a:lnTo>
                <a:lnTo>
                  <a:pt x="77631" y="5485"/>
                </a:lnTo>
                <a:lnTo>
                  <a:pt x="75378" y="3605"/>
                </a:lnTo>
                <a:lnTo>
                  <a:pt x="71973" y="2353"/>
                </a:lnTo>
                <a:lnTo>
                  <a:pt x="67797" y="1517"/>
                </a:lnTo>
                <a:lnTo>
                  <a:pt x="64060" y="960"/>
                </a:lnTo>
                <a:lnTo>
                  <a:pt x="60617" y="589"/>
                </a:lnTo>
                <a:lnTo>
                  <a:pt x="57369" y="342"/>
                </a:lnTo>
                <a:lnTo>
                  <a:pt x="53299" y="1129"/>
                </a:lnTo>
                <a:lnTo>
                  <a:pt x="48680" y="2607"/>
                </a:lnTo>
                <a:lnTo>
                  <a:pt x="43696" y="4544"/>
                </a:lnTo>
                <a:lnTo>
                  <a:pt x="39420" y="5836"/>
                </a:lnTo>
                <a:lnTo>
                  <a:pt x="35618" y="6697"/>
                </a:lnTo>
                <a:lnTo>
                  <a:pt x="32130" y="7271"/>
                </a:lnTo>
                <a:lnTo>
                  <a:pt x="28853" y="8606"/>
                </a:lnTo>
                <a:lnTo>
                  <a:pt x="25715" y="10449"/>
                </a:lnTo>
                <a:lnTo>
                  <a:pt x="22671" y="12630"/>
                </a:lnTo>
                <a:lnTo>
                  <a:pt x="19689" y="15036"/>
                </a:lnTo>
                <a:lnTo>
                  <a:pt x="16748" y="17593"/>
                </a:lnTo>
                <a:lnTo>
                  <a:pt x="13835" y="20250"/>
                </a:lnTo>
                <a:lnTo>
                  <a:pt x="10941" y="23926"/>
                </a:lnTo>
                <a:lnTo>
                  <a:pt x="8059" y="28282"/>
                </a:lnTo>
                <a:lnTo>
                  <a:pt x="5185" y="33091"/>
                </a:lnTo>
                <a:lnTo>
                  <a:pt x="4222" y="38202"/>
                </a:lnTo>
                <a:lnTo>
                  <a:pt x="4532" y="43515"/>
                </a:lnTo>
                <a:lnTo>
                  <a:pt x="7323" y="56627"/>
                </a:lnTo>
                <a:lnTo>
                  <a:pt x="8505" y="58655"/>
                </a:lnTo>
                <a:lnTo>
                  <a:pt x="10245" y="60960"/>
                </a:lnTo>
                <a:lnTo>
                  <a:pt x="15330" y="66951"/>
                </a:lnTo>
                <a:lnTo>
                  <a:pt x="17653" y="67443"/>
                </a:lnTo>
                <a:lnTo>
                  <a:pt x="21106" y="67771"/>
                </a:lnTo>
                <a:lnTo>
                  <a:pt x="31235" y="68297"/>
                </a:lnTo>
                <a:lnTo>
                  <a:pt x="35160" y="68369"/>
                </a:lnTo>
                <a:lnTo>
                  <a:pt x="37540" y="68388"/>
                </a:lnTo>
                <a:lnTo>
                  <a:pt x="40079" y="67449"/>
                </a:lnTo>
                <a:lnTo>
                  <a:pt x="42724" y="65870"/>
                </a:lnTo>
                <a:lnTo>
                  <a:pt x="45440" y="63864"/>
                </a:lnTo>
                <a:lnTo>
                  <a:pt x="49156" y="61575"/>
                </a:lnTo>
                <a:lnTo>
                  <a:pt x="53538" y="59097"/>
                </a:lnTo>
                <a:lnTo>
                  <a:pt x="58365" y="56492"/>
                </a:lnTo>
                <a:lnTo>
                  <a:pt x="61583" y="53802"/>
                </a:lnTo>
                <a:lnTo>
                  <a:pt x="63728" y="51057"/>
                </a:lnTo>
                <a:lnTo>
                  <a:pt x="65158" y="48275"/>
                </a:lnTo>
                <a:lnTo>
                  <a:pt x="67064" y="45467"/>
                </a:lnTo>
                <a:lnTo>
                  <a:pt x="69286" y="42642"/>
                </a:lnTo>
                <a:lnTo>
                  <a:pt x="71721" y="39807"/>
                </a:lnTo>
                <a:lnTo>
                  <a:pt x="72391" y="36965"/>
                </a:lnTo>
                <a:lnTo>
                  <a:pt x="71886" y="34117"/>
                </a:lnTo>
                <a:lnTo>
                  <a:pt x="70597" y="31266"/>
                </a:lnTo>
                <a:lnTo>
                  <a:pt x="67832" y="29365"/>
                </a:lnTo>
                <a:lnTo>
                  <a:pt x="64084" y="28098"/>
                </a:lnTo>
                <a:lnTo>
                  <a:pt x="59680" y="27254"/>
                </a:lnTo>
                <a:lnTo>
                  <a:pt x="55792" y="26690"/>
                </a:lnTo>
                <a:lnTo>
                  <a:pt x="52247" y="26315"/>
                </a:lnTo>
                <a:lnTo>
                  <a:pt x="48932" y="26065"/>
                </a:lnTo>
                <a:lnTo>
                  <a:pt x="45768" y="26850"/>
                </a:lnTo>
                <a:lnTo>
                  <a:pt x="42708" y="28327"/>
                </a:lnTo>
                <a:lnTo>
                  <a:pt x="39714" y="30263"/>
                </a:lnTo>
                <a:lnTo>
                  <a:pt x="35814" y="31554"/>
                </a:lnTo>
                <a:lnTo>
                  <a:pt x="31308" y="32415"/>
                </a:lnTo>
                <a:lnTo>
                  <a:pt x="26400" y="32989"/>
                </a:lnTo>
                <a:lnTo>
                  <a:pt x="23128" y="34324"/>
                </a:lnTo>
                <a:lnTo>
                  <a:pt x="20946" y="36167"/>
                </a:lnTo>
                <a:lnTo>
                  <a:pt x="19491" y="38347"/>
                </a:lnTo>
                <a:lnTo>
                  <a:pt x="17569" y="40754"/>
                </a:lnTo>
                <a:lnTo>
                  <a:pt x="15336" y="43311"/>
                </a:lnTo>
                <a:lnTo>
                  <a:pt x="9456" y="49707"/>
                </a:lnTo>
                <a:lnTo>
                  <a:pt x="9927" y="51185"/>
                </a:lnTo>
                <a:lnTo>
                  <a:pt x="11194" y="53122"/>
                </a:lnTo>
                <a:lnTo>
                  <a:pt x="12990" y="55366"/>
                </a:lnTo>
                <a:lnTo>
                  <a:pt x="14187" y="57814"/>
                </a:lnTo>
                <a:lnTo>
                  <a:pt x="14986" y="60400"/>
                </a:lnTo>
                <a:lnTo>
                  <a:pt x="15518" y="63075"/>
                </a:lnTo>
                <a:lnTo>
                  <a:pt x="17778" y="64859"/>
                </a:lnTo>
                <a:lnTo>
                  <a:pt x="21190" y="66048"/>
                </a:lnTo>
                <a:lnTo>
                  <a:pt x="31250" y="67957"/>
                </a:lnTo>
                <a:lnTo>
                  <a:pt x="33029" y="67161"/>
                </a:lnTo>
                <a:lnTo>
                  <a:pt x="35167" y="65678"/>
                </a:lnTo>
                <a:lnTo>
                  <a:pt x="37545" y="63737"/>
                </a:lnTo>
                <a:lnTo>
                  <a:pt x="39130" y="61490"/>
                </a:lnTo>
                <a:lnTo>
                  <a:pt x="40187" y="59040"/>
                </a:lnTo>
                <a:lnTo>
                  <a:pt x="40891" y="56454"/>
                </a:lnTo>
                <a:lnTo>
                  <a:pt x="42313" y="54730"/>
                </a:lnTo>
                <a:lnTo>
                  <a:pt x="44214" y="53580"/>
                </a:lnTo>
                <a:lnTo>
                  <a:pt x="46434" y="52814"/>
                </a:lnTo>
                <a:lnTo>
                  <a:pt x="48866" y="49446"/>
                </a:lnTo>
                <a:lnTo>
                  <a:pt x="51440" y="44343"/>
                </a:lnTo>
                <a:lnTo>
                  <a:pt x="54108" y="38083"/>
                </a:lnTo>
                <a:lnTo>
                  <a:pt x="56840" y="32958"/>
                </a:lnTo>
                <a:lnTo>
                  <a:pt x="59614" y="28588"/>
                </a:lnTo>
                <a:lnTo>
                  <a:pt x="62415" y="24723"/>
                </a:lnTo>
                <a:lnTo>
                  <a:pt x="64283" y="21193"/>
                </a:lnTo>
                <a:lnTo>
                  <a:pt x="65527" y="17887"/>
                </a:lnTo>
                <a:lnTo>
                  <a:pt x="66358" y="14731"/>
                </a:lnTo>
                <a:lnTo>
                  <a:pt x="65958" y="11675"/>
                </a:lnTo>
                <a:lnTo>
                  <a:pt x="64740" y="8684"/>
                </a:lnTo>
                <a:lnTo>
                  <a:pt x="62975" y="5739"/>
                </a:lnTo>
                <a:lnTo>
                  <a:pt x="60846" y="3775"/>
                </a:lnTo>
                <a:lnTo>
                  <a:pt x="58474" y="2465"/>
                </a:lnTo>
                <a:lnTo>
                  <a:pt x="52374" y="364"/>
                </a:lnTo>
                <a:lnTo>
                  <a:pt x="50921" y="191"/>
                </a:lnTo>
                <a:lnTo>
                  <a:pt x="49000" y="76"/>
                </a:lnTo>
                <a:lnTo>
                  <a:pt x="46767" y="0"/>
                </a:lnTo>
                <a:lnTo>
                  <a:pt x="45277" y="901"/>
                </a:lnTo>
                <a:lnTo>
                  <a:pt x="44285" y="2455"/>
                </a:lnTo>
                <a:lnTo>
                  <a:pt x="43623" y="4443"/>
                </a:lnTo>
                <a:lnTo>
                  <a:pt x="42230" y="6721"/>
                </a:lnTo>
                <a:lnTo>
                  <a:pt x="40348" y="9192"/>
                </a:lnTo>
                <a:lnTo>
                  <a:pt x="38141" y="11792"/>
                </a:lnTo>
                <a:lnTo>
                  <a:pt x="35718" y="15430"/>
                </a:lnTo>
                <a:lnTo>
                  <a:pt x="33150" y="19761"/>
                </a:lnTo>
                <a:lnTo>
                  <a:pt x="30485" y="24553"/>
                </a:lnTo>
                <a:lnTo>
                  <a:pt x="28708" y="28700"/>
                </a:lnTo>
                <a:lnTo>
                  <a:pt x="27524" y="32417"/>
                </a:lnTo>
                <a:lnTo>
                  <a:pt x="26734" y="35848"/>
                </a:lnTo>
                <a:lnTo>
                  <a:pt x="26208" y="39087"/>
                </a:lnTo>
                <a:lnTo>
                  <a:pt x="25857" y="42200"/>
                </a:lnTo>
                <a:lnTo>
                  <a:pt x="33728" y="512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22"/>
          <p:cNvSpPr/>
          <p:nvPr/>
        </p:nvSpPr>
        <p:spPr>
          <a:xfrm>
            <a:off x="397195" y="4792027"/>
            <a:ext cx="34279" cy="548641"/>
          </a:xfrm>
          <a:custGeom>
            <a:avLst/>
            <a:gdLst/>
            <a:ahLst/>
            <a:cxnLst/>
            <a:rect l="0" t="0" r="0" b="0"/>
            <a:pathLst>
              <a:path w="34279" h="548641">
                <a:moveTo>
                  <a:pt x="25714" y="0"/>
                </a:moveTo>
                <a:lnTo>
                  <a:pt x="25714" y="16483"/>
                </a:lnTo>
                <a:lnTo>
                  <a:pt x="26667" y="22418"/>
                </a:lnTo>
                <a:lnTo>
                  <a:pt x="28254" y="29233"/>
                </a:lnTo>
                <a:lnTo>
                  <a:pt x="30265" y="36634"/>
                </a:lnTo>
                <a:lnTo>
                  <a:pt x="31606" y="43473"/>
                </a:lnTo>
                <a:lnTo>
                  <a:pt x="32499" y="49937"/>
                </a:lnTo>
                <a:lnTo>
                  <a:pt x="33493" y="63152"/>
                </a:lnTo>
                <a:lnTo>
                  <a:pt x="33934" y="78550"/>
                </a:lnTo>
                <a:lnTo>
                  <a:pt x="34217" y="112495"/>
                </a:lnTo>
                <a:lnTo>
                  <a:pt x="34278" y="197788"/>
                </a:lnTo>
                <a:lnTo>
                  <a:pt x="33328" y="209964"/>
                </a:lnTo>
                <a:lnTo>
                  <a:pt x="31743" y="221891"/>
                </a:lnTo>
                <a:lnTo>
                  <a:pt x="29733" y="233653"/>
                </a:lnTo>
                <a:lnTo>
                  <a:pt x="24961" y="269581"/>
                </a:lnTo>
                <a:lnTo>
                  <a:pt x="22354" y="291163"/>
                </a:lnTo>
                <a:lnTo>
                  <a:pt x="19664" y="308408"/>
                </a:lnTo>
                <a:lnTo>
                  <a:pt x="16919" y="322763"/>
                </a:lnTo>
                <a:lnTo>
                  <a:pt x="14135" y="335191"/>
                </a:lnTo>
                <a:lnTo>
                  <a:pt x="12280" y="347285"/>
                </a:lnTo>
                <a:lnTo>
                  <a:pt x="11043" y="359159"/>
                </a:lnTo>
                <a:lnTo>
                  <a:pt x="10219" y="370884"/>
                </a:lnTo>
                <a:lnTo>
                  <a:pt x="8716" y="381559"/>
                </a:lnTo>
                <a:lnTo>
                  <a:pt x="6762" y="391533"/>
                </a:lnTo>
                <a:lnTo>
                  <a:pt x="4507" y="401039"/>
                </a:lnTo>
                <a:lnTo>
                  <a:pt x="3004" y="411187"/>
                </a:lnTo>
                <a:lnTo>
                  <a:pt x="2001" y="421762"/>
                </a:lnTo>
                <a:lnTo>
                  <a:pt x="1333" y="432623"/>
                </a:lnTo>
                <a:lnTo>
                  <a:pt x="591" y="452309"/>
                </a:lnTo>
                <a:lnTo>
                  <a:pt x="114" y="483680"/>
                </a:lnTo>
                <a:lnTo>
                  <a:pt x="0" y="529775"/>
                </a:lnTo>
                <a:lnTo>
                  <a:pt x="951" y="534158"/>
                </a:lnTo>
                <a:lnTo>
                  <a:pt x="2538" y="538033"/>
                </a:lnTo>
                <a:lnTo>
                  <a:pt x="8569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23"/>
          <p:cNvSpPr/>
          <p:nvPr/>
        </p:nvSpPr>
        <p:spPr>
          <a:xfrm>
            <a:off x="1263014" y="4869324"/>
            <a:ext cx="126868" cy="214051"/>
          </a:xfrm>
          <a:custGeom>
            <a:avLst/>
            <a:gdLst/>
            <a:ahLst/>
            <a:cxnLst/>
            <a:rect l="0" t="0" r="0" b="0"/>
            <a:pathLst>
              <a:path w="126868" h="214051">
                <a:moveTo>
                  <a:pt x="8573" y="17001"/>
                </a:moveTo>
                <a:lnTo>
                  <a:pt x="8573" y="21552"/>
                </a:lnTo>
                <a:lnTo>
                  <a:pt x="9525" y="22892"/>
                </a:lnTo>
                <a:lnTo>
                  <a:pt x="11113" y="23786"/>
                </a:lnTo>
                <a:lnTo>
                  <a:pt x="13124" y="24382"/>
                </a:lnTo>
                <a:lnTo>
                  <a:pt x="15417" y="24779"/>
                </a:lnTo>
                <a:lnTo>
                  <a:pt x="17898" y="25043"/>
                </a:lnTo>
                <a:lnTo>
                  <a:pt x="20505" y="25220"/>
                </a:lnTo>
                <a:lnTo>
                  <a:pt x="23195" y="24385"/>
                </a:lnTo>
                <a:lnTo>
                  <a:pt x="25941" y="22876"/>
                </a:lnTo>
                <a:lnTo>
                  <a:pt x="28724" y="20917"/>
                </a:lnTo>
                <a:lnTo>
                  <a:pt x="33437" y="18659"/>
                </a:lnTo>
                <a:lnTo>
                  <a:pt x="39437" y="16202"/>
                </a:lnTo>
                <a:lnTo>
                  <a:pt x="46294" y="13611"/>
                </a:lnTo>
                <a:lnTo>
                  <a:pt x="52770" y="10931"/>
                </a:lnTo>
                <a:lnTo>
                  <a:pt x="58993" y="8192"/>
                </a:lnTo>
                <a:lnTo>
                  <a:pt x="65046" y="5413"/>
                </a:lnTo>
                <a:lnTo>
                  <a:pt x="70034" y="3561"/>
                </a:lnTo>
                <a:lnTo>
                  <a:pt x="74312" y="2326"/>
                </a:lnTo>
                <a:lnTo>
                  <a:pt x="78117" y="1502"/>
                </a:lnTo>
                <a:lnTo>
                  <a:pt x="81605" y="953"/>
                </a:lnTo>
                <a:lnTo>
                  <a:pt x="84884" y="588"/>
                </a:lnTo>
                <a:lnTo>
                  <a:pt x="88022" y="344"/>
                </a:lnTo>
                <a:lnTo>
                  <a:pt x="92019" y="181"/>
                </a:lnTo>
                <a:lnTo>
                  <a:pt x="101540" y="0"/>
                </a:lnTo>
                <a:lnTo>
                  <a:pt x="104841" y="905"/>
                </a:lnTo>
                <a:lnTo>
                  <a:pt x="107042" y="2460"/>
                </a:lnTo>
                <a:lnTo>
                  <a:pt x="110439" y="6728"/>
                </a:lnTo>
                <a:lnTo>
                  <a:pt x="112679" y="9200"/>
                </a:lnTo>
                <a:lnTo>
                  <a:pt x="115124" y="11800"/>
                </a:lnTo>
                <a:lnTo>
                  <a:pt x="115802" y="14486"/>
                </a:lnTo>
                <a:lnTo>
                  <a:pt x="115302" y="17229"/>
                </a:lnTo>
                <a:lnTo>
                  <a:pt x="113158" y="22817"/>
                </a:lnTo>
                <a:lnTo>
                  <a:pt x="112205" y="28476"/>
                </a:lnTo>
                <a:lnTo>
                  <a:pt x="110999" y="32271"/>
                </a:lnTo>
                <a:lnTo>
                  <a:pt x="109242" y="36706"/>
                </a:lnTo>
                <a:lnTo>
                  <a:pt x="107118" y="41568"/>
                </a:lnTo>
                <a:lnTo>
                  <a:pt x="103797" y="46713"/>
                </a:lnTo>
                <a:lnTo>
                  <a:pt x="99678" y="52049"/>
                </a:lnTo>
                <a:lnTo>
                  <a:pt x="95027" y="57511"/>
                </a:lnTo>
                <a:lnTo>
                  <a:pt x="90974" y="62105"/>
                </a:lnTo>
                <a:lnTo>
                  <a:pt x="83931" y="69749"/>
                </a:lnTo>
                <a:lnTo>
                  <a:pt x="70060" y="83959"/>
                </a:lnTo>
                <a:lnTo>
                  <a:pt x="64804" y="88310"/>
                </a:lnTo>
                <a:lnTo>
                  <a:pt x="59395" y="92162"/>
                </a:lnTo>
                <a:lnTo>
                  <a:pt x="53885" y="95684"/>
                </a:lnTo>
                <a:lnTo>
                  <a:pt x="49258" y="98983"/>
                </a:lnTo>
                <a:lnTo>
                  <a:pt x="45221" y="102136"/>
                </a:lnTo>
                <a:lnTo>
                  <a:pt x="41578" y="105190"/>
                </a:lnTo>
                <a:lnTo>
                  <a:pt x="40101" y="106274"/>
                </a:lnTo>
                <a:lnTo>
                  <a:pt x="40069" y="106044"/>
                </a:lnTo>
                <a:lnTo>
                  <a:pt x="41000" y="104938"/>
                </a:lnTo>
                <a:lnTo>
                  <a:pt x="42574" y="104200"/>
                </a:lnTo>
                <a:lnTo>
                  <a:pt x="44575" y="103709"/>
                </a:lnTo>
                <a:lnTo>
                  <a:pt x="46862" y="103381"/>
                </a:lnTo>
                <a:lnTo>
                  <a:pt x="49339" y="103162"/>
                </a:lnTo>
                <a:lnTo>
                  <a:pt x="51943" y="103017"/>
                </a:lnTo>
                <a:lnTo>
                  <a:pt x="54631" y="102920"/>
                </a:lnTo>
                <a:lnTo>
                  <a:pt x="60233" y="101903"/>
                </a:lnTo>
                <a:lnTo>
                  <a:pt x="76618" y="98232"/>
                </a:lnTo>
                <a:lnTo>
                  <a:pt x="83464" y="96873"/>
                </a:lnTo>
                <a:lnTo>
                  <a:pt x="88980" y="95966"/>
                </a:lnTo>
                <a:lnTo>
                  <a:pt x="93610" y="95362"/>
                </a:lnTo>
                <a:lnTo>
                  <a:pt x="97650" y="95911"/>
                </a:lnTo>
                <a:lnTo>
                  <a:pt x="101295" y="97230"/>
                </a:lnTo>
                <a:lnTo>
                  <a:pt x="104678" y="99062"/>
                </a:lnTo>
                <a:lnTo>
                  <a:pt x="107885" y="101235"/>
                </a:lnTo>
                <a:lnTo>
                  <a:pt x="110976" y="103637"/>
                </a:lnTo>
                <a:lnTo>
                  <a:pt x="113989" y="106191"/>
                </a:lnTo>
                <a:lnTo>
                  <a:pt x="116951" y="108846"/>
                </a:lnTo>
                <a:lnTo>
                  <a:pt x="122781" y="114336"/>
                </a:lnTo>
                <a:lnTo>
                  <a:pt x="124716" y="117133"/>
                </a:lnTo>
                <a:lnTo>
                  <a:pt x="126867" y="122781"/>
                </a:lnTo>
                <a:lnTo>
                  <a:pt x="126488" y="126574"/>
                </a:lnTo>
                <a:lnTo>
                  <a:pt x="125283" y="131007"/>
                </a:lnTo>
                <a:lnTo>
                  <a:pt x="123527" y="135867"/>
                </a:lnTo>
                <a:lnTo>
                  <a:pt x="121404" y="141012"/>
                </a:lnTo>
                <a:lnTo>
                  <a:pt x="119036" y="146348"/>
                </a:lnTo>
                <a:lnTo>
                  <a:pt x="116505" y="151809"/>
                </a:lnTo>
                <a:lnTo>
                  <a:pt x="113865" y="156403"/>
                </a:lnTo>
                <a:lnTo>
                  <a:pt x="111153" y="160418"/>
                </a:lnTo>
                <a:lnTo>
                  <a:pt x="108392" y="164047"/>
                </a:lnTo>
                <a:lnTo>
                  <a:pt x="105599" y="168372"/>
                </a:lnTo>
                <a:lnTo>
                  <a:pt x="102784" y="173160"/>
                </a:lnTo>
                <a:lnTo>
                  <a:pt x="99956" y="178257"/>
                </a:lnTo>
                <a:lnTo>
                  <a:pt x="97117" y="182607"/>
                </a:lnTo>
                <a:lnTo>
                  <a:pt x="94273" y="186460"/>
                </a:lnTo>
                <a:lnTo>
                  <a:pt x="91423" y="189981"/>
                </a:lnTo>
                <a:lnTo>
                  <a:pt x="88572" y="193281"/>
                </a:lnTo>
                <a:lnTo>
                  <a:pt x="85718" y="196433"/>
                </a:lnTo>
                <a:lnTo>
                  <a:pt x="82863" y="199487"/>
                </a:lnTo>
                <a:lnTo>
                  <a:pt x="79055" y="201523"/>
                </a:lnTo>
                <a:lnTo>
                  <a:pt x="74611" y="202881"/>
                </a:lnTo>
                <a:lnTo>
                  <a:pt x="69743" y="203786"/>
                </a:lnTo>
                <a:lnTo>
                  <a:pt x="65545" y="205342"/>
                </a:lnTo>
                <a:lnTo>
                  <a:pt x="61795" y="207331"/>
                </a:lnTo>
                <a:lnTo>
                  <a:pt x="58342" y="209610"/>
                </a:lnTo>
                <a:lnTo>
                  <a:pt x="55087" y="211130"/>
                </a:lnTo>
                <a:lnTo>
                  <a:pt x="51965" y="212143"/>
                </a:lnTo>
                <a:lnTo>
                  <a:pt x="48931" y="212818"/>
                </a:lnTo>
                <a:lnTo>
                  <a:pt x="45956" y="213268"/>
                </a:lnTo>
                <a:lnTo>
                  <a:pt x="43020" y="213568"/>
                </a:lnTo>
                <a:lnTo>
                  <a:pt x="40110" y="213768"/>
                </a:lnTo>
                <a:lnTo>
                  <a:pt x="29257" y="213990"/>
                </a:lnTo>
                <a:lnTo>
                  <a:pt x="22362" y="214050"/>
                </a:lnTo>
                <a:lnTo>
                  <a:pt x="16813" y="213137"/>
                </a:lnTo>
                <a:lnTo>
                  <a:pt x="12162" y="211575"/>
                </a:lnTo>
                <a:lnTo>
                  <a:pt x="0" y="2055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24"/>
          <p:cNvSpPr/>
          <p:nvPr/>
        </p:nvSpPr>
        <p:spPr>
          <a:xfrm>
            <a:off x="1443488" y="4809172"/>
            <a:ext cx="102420" cy="264502"/>
          </a:xfrm>
          <a:custGeom>
            <a:avLst/>
            <a:gdLst/>
            <a:ahLst/>
            <a:cxnLst/>
            <a:rect l="0" t="0" r="0" b="0"/>
            <a:pathLst>
              <a:path w="102420" h="264502">
                <a:moveTo>
                  <a:pt x="102419" y="0"/>
                </a:moveTo>
                <a:lnTo>
                  <a:pt x="93317" y="9102"/>
                </a:lnTo>
                <a:lnTo>
                  <a:pt x="89684" y="13688"/>
                </a:lnTo>
                <a:lnTo>
                  <a:pt x="86309" y="18650"/>
                </a:lnTo>
                <a:lnTo>
                  <a:pt x="83106" y="23864"/>
                </a:lnTo>
                <a:lnTo>
                  <a:pt x="80019" y="29244"/>
                </a:lnTo>
                <a:lnTo>
                  <a:pt x="74048" y="40302"/>
                </a:lnTo>
                <a:lnTo>
                  <a:pt x="65332" y="57238"/>
                </a:lnTo>
                <a:lnTo>
                  <a:pt x="34274" y="113294"/>
                </a:lnTo>
                <a:lnTo>
                  <a:pt x="16887" y="146556"/>
                </a:lnTo>
                <a:lnTo>
                  <a:pt x="11108" y="159616"/>
                </a:lnTo>
                <a:lnTo>
                  <a:pt x="7255" y="170228"/>
                </a:lnTo>
                <a:lnTo>
                  <a:pt x="4686" y="179208"/>
                </a:lnTo>
                <a:lnTo>
                  <a:pt x="2974" y="188052"/>
                </a:lnTo>
                <a:lnTo>
                  <a:pt x="1832" y="196806"/>
                </a:lnTo>
                <a:lnTo>
                  <a:pt x="564" y="212247"/>
                </a:lnTo>
                <a:lnTo>
                  <a:pt x="0" y="222284"/>
                </a:lnTo>
                <a:lnTo>
                  <a:pt x="802" y="227247"/>
                </a:lnTo>
                <a:lnTo>
                  <a:pt x="2289" y="232460"/>
                </a:lnTo>
                <a:lnTo>
                  <a:pt x="4233" y="237842"/>
                </a:lnTo>
                <a:lnTo>
                  <a:pt x="5529" y="242381"/>
                </a:lnTo>
                <a:lnTo>
                  <a:pt x="6970" y="249965"/>
                </a:lnTo>
                <a:lnTo>
                  <a:pt x="8306" y="252368"/>
                </a:lnTo>
                <a:lnTo>
                  <a:pt x="10149" y="253971"/>
                </a:lnTo>
                <a:lnTo>
                  <a:pt x="12331" y="255039"/>
                </a:lnTo>
                <a:lnTo>
                  <a:pt x="14738" y="255751"/>
                </a:lnTo>
                <a:lnTo>
                  <a:pt x="17295" y="256225"/>
                </a:lnTo>
                <a:lnTo>
                  <a:pt x="19952" y="256542"/>
                </a:lnTo>
                <a:lnTo>
                  <a:pt x="22676" y="257706"/>
                </a:lnTo>
                <a:lnTo>
                  <a:pt x="25445" y="259434"/>
                </a:lnTo>
                <a:lnTo>
                  <a:pt x="28243" y="261539"/>
                </a:lnTo>
                <a:lnTo>
                  <a:pt x="32013" y="262942"/>
                </a:lnTo>
                <a:lnTo>
                  <a:pt x="36432" y="263877"/>
                </a:lnTo>
                <a:lnTo>
                  <a:pt x="41283" y="264501"/>
                </a:lnTo>
                <a:lnTo>
                  <a:pt x="45469" y="263964"/>
                </a:lnTo>
                <a:lnTo>
                  <a:pt x="49212" y="262653"/>
                </a:lnTo>
                <a:lnTo>
                  <a:pt x="52660" y="260827"/>
                </a:lnTo>
                <a:lnTo>
                  <a:pt x="56864" y="259610"/>
                </a:lnTo>
                <a:lnTo>
                  <a:pt x="61572" y="258798"/>
                </a:lnTo>
                <a:lnTo>
                  <a:pt x="66615" y="258257"/>
                </a:lnTo>
                <a:lnTo>
                  <a:pt x="70929" y="256944"/>
                </a:lnTo>
                <a:lnTo>
                  <a:pt x="74758" y="255116"/>
                </a:lnTo>
                <a:lnTo>
                  <a:pt x="78264" y="252945"/>
                </a:lnTo>
                <a:lnTo>
                  <a:pt x="81553" y="251498"/>
                </a:lnTo>
                <a:lnTo>
                  <a:pt x="84698" y="250533"/>
                </a:lnTo>
                <a:lnTo>
                  <a:pt x="93846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25"/>
          <p:cNvSpPr/>
          <p:nvPr/>
        </p:nvSpPr>
        <p:spPr>
          <a:xfrm>
            <a:off x="1614487" y="4894897"/>
            <a:ext cx="42864" cy="161633"/>
          </a:xfrm>
          <a:custGeom>
            <a:avLst/>
            <a:gdLst/>
            <a:ahLst/>
            <a:cxnLst/>
            <a:rect l="0" t="0" r="0" b="0"/>
            <a:pathLst>
              <a:path w="42864" h="161633">
                <a:moveTo>
                  <a:pt x="0" y="0"/>
                </a:moveTo>
                <a:lnTo>
                  <a:pt x="0" y="19313"/>
                </a:lnTo>
                <a:lnTo>
                  <a:pt x="952" y="24305"/>
                </a:lnTo>
                <a:lnTo>
                  <a:pt x="2540" y="30491"/>
                </a:lnTo>
                <a:lnTo>
                  <a:pt x="21033" y="97357"/>
                </a:lnTo>
                <a:lnTo>
                  <a:pt x="25452" y="114435"/>
                </a:lnTo>
                <a:lnTo>
                  <a:pt x="28398" y="126772"/>
                </a:lnTo>
                <a:lnTo>
                  <a:pt x="30362" y="135950"/>
                </a:lnTo>
                <a:lnTo>
                  <a:pt x="31672" y="143021"/>
                </a:lnTo>
                <a:lnTo>
                  <a:pt x="32544" y="148687"/>
                </a:lnTo>
                <a:lnTo>
                  <a:pt x="33945" y="160075"/>
                </a:lnTo>
                <a:lnTo>
                  <a:pt x="35012" y="161009"/>
                </a:lnTo>
                <a:lnTo>
                  <a:pt x="36677" y="161632"/>
                </a:lnTo>
                <a:lnTo>
                  <a:pt x="42863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626"/>
          <p:cNvSpPr/>
          <p:nvPr/>
        </p:nvSpPr>
        <p:spPr>
          <a:xfrm>
            <a:off x="1683067" y="4809172"/>
            <a:ext cx="106203" cy="300039"/>
          </a:xfrm>
          <a:custGeom>
            <a:avLst/>
            <a:gdLst/>
            <a:ahLst/>
            <a:cxnLst/>
            <a:rect l="0" t="0" r="0" b="0"/>
            <a:pathLst>
              <a:path w="106203" h="300039">
                <a:moveTo>
                  <a:pt x="0" y="0"/>
                </a:moveTo>
                <a:lnTo>
                  <a:pt x="13652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3" y="11932"/>
                </a:lnTo>
                <a:lnTo>
                  <a:pt x="31131" y="14622"/>
                </a:lnTo>
                <a:lnTo>
                  <a:pt x="35994" y="17368"/>
                </a:lnTo>
                <a:lnTo>
                  <a:pt x="41141" y="20151"/>
                </a:lnTo>
                <a:lnTo>
                  <a:pt x="45525" y="22959"/>
                </a:lnTo>
                <a:lnTo>
                  <a:pt x="49400" y="25784"/>
                </a:lnTo>
                <a:lnTo>
                  <a:pt x="52935" y="28619"/>
                </a:lnTo>
                <a:lnTo>
                  <a:pt x="56246" y="31462"/>
                </a:lnTo>
                <a:lnTo>
                  <a:pt x="59404" y="34310"/>
                </a:lnTo>
                <a:lnTo>
                  <a:pt x="62463" y="37160"/>
                </a:lnTo>
                <a:lnTo>
                  <a:pt x="80420" y="54826"/>
                </a:lnTo>
                <a:lnTo>
                  <a:pt x="85998" y="64173"/>
                </a:lnTo>
                <a:lnTo>
                  <a:pt x="90670" y="75167"/>
                </a:lnTo>
                <a:lnTo>
                  <a:pt x="94736" y="87259"/>
                </a:lnTo>
                <a:lnTo>
                  <a:pt x="98400" y="100083"/>
                </a:lnTo>
                <a:lnTo>
                  <a:pt x="101795" y="113394"/>
                </a:lnTo>
                <a:lnTo>
                  <a:pt x="105011" y="127032"/>
                </a:lnTo>
                <a:lnTo>
                  <a:pt x="106202" y="140885"/>
                </a:lnTo>
                <a:lnTo>
                  <a:pt x="106044" y="154884"/>
                </a:lnTo>
                <a:lnTo>
                  <a:pt x="104281" y="180280"/>
                </a:lnTo>
                <a:lnTo>
                  <a:pt x="103497" y="197917"/>
                </a:lnTo>
                <a:lnTo>
                  <a:pt x="102336" y="206240"/>
                </a:lnTo>
                <a:lnTo>
                  <a:pt x="100609" y="214646"/>
                </a:lnTo>
                <a:lnTo>
                  <a:pt x="98505" y="223107"/>
                </a:lnTo>
                <a:lnTo>
                  <a:pt x="95197" y="232558"/>
                </a:lnTo>
                <a:lnTo>
                  <a:pt x="91087" y="242669"/>
                </a:lnTo>
                <a:lnTo>
                  <a:pt x="86443" y="253220"/>
                </a:lnTo>
                <a:lnTo>
                  <a:pt x="83346" y="261206"/>
                </a:lnTo>
                <a:lnTo>
                  <a:pt x="81281" y="267482"/>
                </a:lnTo>
                <a:lnTo>
                  <a:pt x="79905" y="272619"/>
                </a:lnTo>
                <a:lnTo>
                  <a:pt x="78035" y="276996"/>
                </a:lnTo>
                <a:lnTo>
                  <a:pt x="75836" y="280867"/>
                </a:lnTo>
                <a:lnTo>
                  <a:pt x="73417" y="284400"/>
                </a:lnTo>
                <a:lnTo>
                  <a:pt x="70852" y="287707"/>
                </a:lnTo>
                <a:lnTo>
                  <a:pt x="68190" y="290865"/>
                </a:lnTo>
                <a:lnTo>
                  <a:pt x="61624" y="298226"/>
                </a:lnTo>
                <a:lnTo>
                  <a:pt x="60132" y="298829"/>
                </a:lnTo>
                <a:lnTo>
                  <a:pt x="58186" y="299232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627"/>
          <p:cNvSpPr/>
          <p:nvPr/>
        </p:nvSpPr>
        <p:spPr>
          <a:xfrm>
            <a:off x="1914525" y="4929540"/>
            <a:ext cx="188595" cy="16793"/>
          </a:xfrm>
          <a:custGeom>
            <a:avLst/>
            <a:gdLst/>
            <a:ahLst/>
            <a:cxnLst/>
            <a:rect l="0" t="0" r="0" b="0"/>
            <a:pathLst>
              <a:path w="188595" h="16793">
                <a:moveTo>
                  <a:pt x="0" y="8220"/>
                </a:moveTo>
                <a:lnTo>
                  <a:pt x="18203" y="3669"/>
                </a:lnTo>
                <a:lnTo>
                  <a:pt x="25470" y="2328"/>
                </a:lnTo>
                <a:lnTo>
                  <a:pt x="32220" y="1434"/>
                </a:lnTo>
                <a:lnTo>
                  <a:pt x="38625" y="838"/>
                </a:lnTo>
                <a:lnTo>
                  <a:pt x="51467" y="442"/>
                </a:lnTo>
                <a:lnTo>
                  <a:pt x="88596" y="0"/>
                </a:lnTo>
                <a:lnTo>
                  <a:pt x="102879" y="835"/>
                </a:lnTo>
                <a:lnTo>
                  <a:pt x="113353" y="2344"/>
                </a:lnTo>
                <a:lnTo>
                  <a:pt x="121289" y="4303"/>
                </a:lnTo>
                <a:lnTo>
                  <a:pt x="142806" y="9019"/>
                </a:lnTo>
                <a:lnTo>
                  <a:pt x="155211" y="11609"/>
                </a:lnTo>
                <a:lnTo>
                  <a:pt x="164434" y="13337"/>
                </a:lnTo>
                <a:lnTo>
                  <a:pt x="171535" y="14489"/>
                </a:lnTo>
                <a:lnTo>
                  <a:pt x="188594" y="16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628"/>
          <p:cNvSpPr/>
          <p:nvPr/>
        </p:nvSpPr>
        <p:spPr>
          <a:xfrm>
            <a:off x="1992030" y="4826317"/>
            <a:ext cx="25365" cy="222886"/>
          </a:xfrm>
          <a:custGeom>
            <a:avLst/>
            <a:gdLst/>
            <a:ahLst/>
            <a:cxnLst/>
            <a:rect l="0" t="0" r="0" b="0"/>
            <a:pathLst>
              <a:path w="25365" h="222886">
                <a:moveTo>
                  <a:pt x="8220" y="0"/>
                </a:moveTo>
                <a:lnTo>
                  <a:pt x="3669" y="13653"/>
                </a:lnTo>
                <a:lnTo>
                  <a:pt x="2328" y="18627"/>
                </a:lnTo>
                <a:lnTo>
                  <a:pt x="1434" y="22895"/>
                </a:lnTo>
                <a:lnTo>
                  <a:pt x="839" y="26694"/>
                </a:lnTo>
                <a:lnTo>
                  <a:pt x="441" y="31131"/>
                </a:lnTo>
                <a:lnTo>
                  <a:pt x="176" y="35994"/>
                </a:lnTo>
                <a:lnTo>
                  <a:pt x="0" y="41141"/>
                </a:lnTo>
                <a:lnTo>
                  <a:pt x="835" y="48382"/>
                </a:lnTo>
                <a:lnTo>
                  <a:pt x="2344" y="57020"/>
                </a:lnTo>
                <a:lnTo>
                  <a:pt x="4302" y="66588"/>
                </a:lnTo>
                <a:lnTo>
                  <a:pt x="5608" y="75825"/>
                </a:lnTo>
                <a:lnTo>
                  <a:pt x="6478" y="84840"/>
                </a:lnTo>
                <a:lnTo>
                  <a:pt x="7059" y="93707"/>
                </a:lnTo>
                <a:lnTo>
                  <a:pt x="7446" y="104382"/>
                </a:lnTo>
                <a:lnTo>
                  <a:pt x="8067" y="148113"/>
                </a:lnTo>
                <a:lnTo>
                  <a:pt x="8189" y="185044"/>
                </a:lnTo>
                <a:lnTo>
                  <a:pt x="9152" y="193848"/>
                </a:lnTo>
                <a:lnTo>
                  <a:pt x="10746" y="201622"/>
                </a:lnTo>
                <a:lnTo>
                  <a:pt x="12761" y="208709"/>
                </a:lnTo>
                <a:lnTo>
                  <a:pt x="15057" y="213435"/>
                </a:lnTo>
                <a:lnTo>
                  <a:pt x="17541" y="216585"/>
                </a:lnTo>
                <a:lnTo>
                  <a:pt x="25364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629"/>
          <p:cNvSpPr/>
          <p:nvPr/>
        </p:nvSpPr>
        <p:spPr>
          <a:xfrm>
            <a:off x="2188844" y="4877752"/>
            <a:ext cx="248604" cy="281539"/>
          </a:xfrm>
          <a:custGeom>
            <a:avLst/>
            <a:gdLst/>
            <a:ahLst/>
            <a:cxnLst/>
            <a:rect l="0" t="0" r="0" b="0"/>
            <a:pathLst>
              <a:path w="248604" h="281539">
                <a:moveTo>
                  <a:pt x="0" y="0"/>
                </a:moveTo>
                <a:lnTo>
                  <a:pt x="4551" y="13652"/>
                </a:lnTo>
                <a:lnTo>
                  <a:pt x="6845" y="19579"/>
                </a:lnTo>
                <a:lnTo>
                  <a:pt x="9326" y="25435"/>
                </a:lnTo>
                <a:lnTo>
                  <a:pt x="11932" y="31244"/>
                </a:lnTo>
                <a:lnTo>
                  <a:pt x="13670" y="36070"/>
                </a:lnTo>
                <a:lnTo>
                  <a:pt x="15601" y="43971"/>
                </a:lnTo>
                <a:lnTo>
                  <a:pt x="18973" y="52174"/>
                </a:lnTo>
                <a:lnTo>
                  <a:pt x="24079" y="63358"/>
                </a:lnTo>
                <a:lnTo>
                  <a:pt x="30340" y="76528"/>
                </a:lnTo>
                <a:lnTo>
                  <a:pt x="35467" y="85309"/>
                </a:lnTo>
                <a:lnTo>
                  <a:pt x="39837" y="91163"/>
                </a:lnTo>
                <a:lnTo>
                  <a:pt x="53695" y="105108"/>
                </a:lnTo>
                <a:lnTo>
                  <a:pt x="56752" y="107220"/>
                </a:lnTo>
                <a:lnTo>
                  <a:pt x="62688" y="109566"/>
                </a:lnTo>
                <a:lnTo>
                  <a:pt x="65605" y="109239"/>
                </a:lnTo>
                <a:lnTo>
                  <a:pt x="68502" y="108068"/>
                </a:lnTo>
                <a:lnTo>
                  <a:pt x="71385" y="106336"/>
                </a:lnTo>
                <a:lnTo>
                  <a:pt x="77130" y="104410"/>
                </a:lnTo>
                <a:lnTo>
                  <a:pt x="79995" y="103897"/>
                </a:lnTo>
                <a:lnTo>
                  <a:pt x="83810" y="100697"/>
                </a:lnTo>
                <a:lnTo>
                  <a:pt x="88259" y="95707"/>
                </a:lnTo>
                <a:lnTo>
                  <a:pt x="93129" y="89521"/>
                </a:lnTo>
                <a:lnTo>
                  <a:pt x="97329" y="84446"/>
                </a:lnTo>
                <a:lnTo>
                  <a:pt x="104535" y="76267"/>
                </a:lnTo>
                <a:lnTo>
                  <a:pt x="107790" y="71800"/>
                </a:lnTo>
                <a:lnTo>
                  <a:pt x="110913" y="66916"/>
                </a:lnTo>
                <a:lnTo>
                  <a:pt x="113947" y="61756"/>
                </a:lnTo>
                <a:lnTo>
                  <a:pt x="117318" y="53483"/>
                </a:lnTo>
                <a:lnTo>
                  <a:pt x="118817" y="46630"/>
                </a:lnTo>
                <a:lnTo>
                  <a:pt x="119483" y="40409"/>
                </a:lnTo>
                <a:lnTo>
                  <a:pt x="121565" y="35512"/>
                </a:lnTo>
                <a:lnTo>
                  <a:pt x="124859" y="29390"/>
                </a:lnTo>
                <a:lnTo>
                  <a:pt x="128959" y="22451"/>
                </a:lnTo>
                <a:lnTo>
                  <a:pt x="131693" y="16872"/>
                </a:lnTo>
                <a:lnTo>
                  <a:pt x="134731" y="8134"/>
                </a:lnTo>
                <a:lnTo>
                  <a:pt x="136493" y="5423"/>
                </a:lnTo>
                <a:lnTo>
                  <a:pt x="138620" y="3615"/>
                </a:lnTo>
                <a:lnTo>
                  <a:pt x="144328" y="714"/>
                </a:lnTo>
                <a:lnTo>
                  <a:pt x="144796" y="1428"/>
                </a:lnTo>
                <a:lnTo>
                  <a:pt x="145317" y="4763"/>
                </a:lnTo>
                <a:lnTo>
                  <a:pt x="146408" y="6985"/>
                </a:lnTo>
                <a:lnTo>
                  <a:pt x="151542" y="14664"/>
                </a:lnTo>
                <a:lnTo>
                  <a:pt x="153077" y="20170"/>
                </a:lnTo>
                <a:lnTo>
                  <a:pt x="155392" y="25829"/>
                </a:lnTo>
                <a:lnTo>
                  <a:pt x="158840" y="33412"/>
                </a:lnTo>
                <a:lnTo>
                  <a:pt x="173510" y="63856"/>
                </a:lnTo>
                <a:lnTo>
                  <a:pt x="176634" y="71145"/>
                </a:lnTo>
                <a:lnTo>
                  <a:pt x="179668" y="78863"/>
                </a:lnTo>
                <a:lnTo>
                  <a:pt x="182644" y="86865"/>
                </a:lnTo>
                <a:lnTo>
                  <a:pt x="185580" y="97915"/>
                </a:lnTo>
                <a:lnTo>
                  <a:pt x="188491" y="110997"/>
                </a:lnTo>
                <a:lnTo>
                  <a:pt x="191383" y="125433"/>
                </a:lnTo>
                <a:lnTo>
                  <a:pt x="193311" y="137915"/>
                </a:lnTo>
                <a:lnTo>
                  <a:pt x="194597" y="149093"/>
                </a:lnTo>
                <a:lnTo>
                  <a:pt x="195454" y="159403"/>
                </a:lnTo>
                <a:lnTo>
                  <a:pt x="196025" y="168181"/>
                </a:lnTo>
                <a:lnTo>
                  <a:pt x="196660" y="183015"/>
                </a:lnTo>
                <a:lnTo>
                  <a:pt x="197017" y="206626"/>
                </a:lnTo>
                <a:lnTo>
                  <a:pt x="197164" y="258214"/>
                </a:lnTo>
                <a:lnTo>
                  <a:pt x="196213" y="261678"/>
                </a:lnTo>
                <a:lnTo>
                  <a:pt x="192616" y="268066"/>
                </a:lnTo>
                <a:lnTo>
                  <a:pt x="190323" y="270151"/>
                </a:lnTo>
                <a:lnTo>
                  <a:pt x="187843" y="271541"/>
                </a:lnTo>
                <a:lnTo>
                  <a:pt x="185236" y="272467"/>
                </a:lnTo>
                <a:lnTo>
                  <a:pt x="179800" y="276037"/>
                </a:lnTo>
                <a:lnTo>
                  <a:pt x="177017" y="278322"/>
                </a:lnTo>
                <a:lnTo>
                  <a:pt x="174209" y="279845"/>
                </a:lnTo>
                <a:lnTo>
                  <a:pt x="168549" y="281538"/>
                </a:lnTo>
                <a:lnTo>
                  <a:pt x="165706" y="281037"/>
                </a:lnTo>
                <a:lnTo>
                  <a:pt x="160007" y="277941"/>
                </a:lnTo>
                <a:lnTo>
                  <a:pt x="154300" y="273389"/>
                </a:lnTo>
                <a:lnTo>
                  <a:pt x="147635" y="268192"/>
                </a:lnTo>
                <a:lnTo>
                  <a:pt x="143191" y="265472"/>
                </a:lnTo>
                <a:lnTo>
                  <a:pt x="138324" y="262706"/>
                </a:lnTo>
                <a:lnTo>
                  <a:pt x="134126" y="259910"/>
                </a:lnTo>
                <a:lnTo>
                  <a:pt x="126922" y="254263"/>
                </a:lnTo>
                <a:lnTo>
                  <a:pt x="120545" y="246038"/>
                </a:lnTo>
                <a:lnTo>
                  <a:pt x="117511" y="241178"/>
                </a:lnTo>
                <a:lnTo>
                  <a:pt x="114536" y="236033"/>
                </a:lnTo>
                <a:lnTo>
                  <a:pt x="108690" y="225236"/>
                </a:lnTo>
                <a:lnTo>
                  <a:pt x="106750" y="219690"/>
                </a:lnTo>
                <a:lnTo>
                  <a:pt x="105457" y="214087"/>
                </a:lnTo>
                <a:lnTo>
                  <a:pt x="104595" y="208448"/>
                </a:lnTo>
                <a:lnTo>
                  <a:pt x="104020" y="203735"/>
                </a:lnTo>
                <a:lnTo>
                  <a:pt x="103381" y="195959"/>
                </a:lnTo>
                <a:lnTo>
                  <a:pt x="103211" y="191599"/>
                </a:lnTo>
                <a:lnTo>
                  <a:pt x="102971" y="176362"/>
                </a:lnTo>
                <a:lnTo>
                  <a:pt x="102915" y="165378"/>
                </a:lnTo>
                <a:lnTo>
                  <a:pt x="103853" y="159782"/>
                </a:lnTo>
                <a:lnTo>
                  <a:pt x="105431" y="154147"/>
                </a:lnTo>
                <a:lnTo>
                  <a:pt x="107435" y="148484"/>
                </a:lnTo>
                <a:lnTo>
                  <a:pt x="110676" y="143757"/>
                </a:lnTo>
                <a:lnTo>
                  <a:pt x="114742" y="139653"/>
                </a:lnTo>
                <a:lnTo>
                  <a:pt x="119357" y="135964"/>
                </a:lnTo>
                <a:lnTo>
                  <a:pt x="123387" y="131600"/>
                </a:lnTo>
                <a:lnTo>
                  <a:pt x="127025" y="126786"/>
                </a:lnTo>
                <a:lnTo>
                  <a:pt x="130404" y="121672"/>
                </a:lnTo>
                <a:lnTo>
                  <a:pt x="134561" y="117310"/>
                </a:lnTo>
                <a:lnTo>
                  <a:pt x="139237" y="113449"/>
                </a:lnTo>
                <a:lnTo>
                  <a:pt x="144260" y="109923"/>
                </a:lnTo>
                <a:lnTo>
                  <a:pt x="169532" y="91307"/>
                </a:lnTo>
                <a:lnTo>
                  <a:pt x="179697" y="84685"/>
                </a:lnTo>
                <a:lnTo>
                  <a:pt x="190283" y="78364"/>
                </a:lnTo>
                <a:lnTo>
                  <a:pt x="248603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630"/>
          <p:cNvSpPr/>
          <p:nvPr/>
        </p:nvSpPr>
        <p:spPr>
          <a:xfrm>
            <a:off x="2540317" y="4826317"/>
            <a:ext cx="137161" cy="42863"/>
          </a:xfrm>
          <a:custGeom>
            <a:avLst/>
            <a:gdLst/>
            <a:ahLst/>
            <a:cxnLst/>
            <a:rect l="0" t="0" r="0" b="0"/>
            <a:pathLst>
              <a:path w="137161" h="42863">
                <a:moveTo>
                  <a:pt x="0" y="42862"/>
                </a:moveTo>
                <a:lnTo>
                  <a:pt x="35795" y="30931"/>
                </a:lnTo>
                <a:lnTo>
                  <a:pt x="43866" y="27288"/>
                </a:lnTo>
                <a:lnTo>
                  <a:pt x="52104" y="22954"/>
                </a:lnTo>
                <a:lnTo>
                  <a:pt x="60453" y="18161"/>
                </a:lnTo>
                <a:lnTo>
                  <a:pt x="69830" y="14012"/>
                </a:lnTo>
                <a:lnTo>
                  <a:pt x="79891" y="10294"/>
                </a:lnTo>
                <a:lnTo>
                  <a:pt x="90408" y="6863"/>
                </a:lnTo>
                <a:lnTo>
                  <a:pt x="98372" y="4575"/>
                </a:lnTo>
                <a:lnTo>
                  <a:pt x="104634" y="3050"/>
                </a:lnTo>
                <a:lnTo>
                  <a:pt x="109761" y="2034"/>
                </a:lnTo>
                <a:lnTo>
                  <a:pt x="115084" y="1356"/>
                </a:lnTo>
                <a:lnTo>
                  <a:pt x="120538" y="904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631"/>
          <p:cNvSpPr/>
          <p:nvPr/>
        </p:nvSpPr>
        <p:spPr>
          <a:xfrm>
            <a:off x="2555004" y="4860607"/>
            <a:ext cx="165336" cy="60009"/>
          </a:xfrm>
          <a:custGeom>
            <a:avLst/>
            <a:gdLst/>
            <a:ahLst/>
            <a:cxnLst/>
            <a:rect l="0" t="0" r="0" b="0"/>
            <a:pathLst>
              <a:path w="165336" h="60009">
                <a:moveTo>
                  <a:pt x="11030" y="60008"/>
                </a:moveTo>
                <a:lnTo>
                  <a:pt x="0" y="60008"/>
                </a:lnTo>
                <a:lnTo>
                  <a:pt x="820" y="60008"/>
                </a:lnTo>
                <a:lnTo>
                  <a:pt x="2318" y="59055"/>
                </a:lnTo>
                <a:lnTo>
                  <a:pt x="4270" y="57468"/>
                </a:lnTo>
                <a:lnTo>
                  <a:pt x="6523" y="55457"/>
                </a:lnTo>
                <a:lnTo>
                  <a:pt x="14693" y="51259"/>
                </a:lnTo>
                <a:lnTo>
                  <a:pt x="26807" y="45603"/>
                </a:lnTo>
                <a:lnTo>
                  <a:pt x="41551" y="38974"/>
                </a:lnTo>
                <a:lnTo>
                  <a:pt x="53285" y="34555"/>
                </a:lnTo>
                <a:lnTo>
                  <a:pt x="63013" y="31610"/>
                </a:lnTo>
                <a:lnTo>
                  <a:pt x="71403" y="29646"/>
                </a:lnTo>
                <a:lnTo>
                  <a:pt x="78901" y="27384"/>
                </a:lnTo>
                <a:lnTo>
                  <a:pt x="85805" y="24923"/>
                </a:lnTo>
                <a:lnTo>
                  <a:pt x="92313" y="22331"/>
                </a:lnTo>
                <a:lnTo>
                  <a:pt x="98556" y="20602"/>
                </a:lnTo>
                <a:lnTo>
                  <a:pt x="104623" y="19450"/>
                </a:lnTo>
                <a:lnTo>
                  <a:pt x="110573" y="18681"/>
                </a:lnTo>
                <a:lnTo>
                  <a:pt x="118350" y="17217"/>
                </a:lnTo>
                <a:lnTo>
                  <a:pt x="127344" y="15288"/>
                </a:lnTo>
                <a:lnTo>
                  <a:pt x="165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632"/>
          <p:cNvSpPr/>
          <p:nvPr/>
        </p:nvSpPr>
        <p:spPr>
          <a:xfrm>
            <a:off x="2788919" y="4757737"/>
            <a:ext cx="111261" cy="180024"/>
          </a:xfrm>
          <a:custGeom>
            <a:avLst/>
            <a:gdLst/>
            <a:ahLst/>
            <a:cxnLst/>
            <a:rect l="0" t="0" r="0" b="0"/>
            <a:pathLst>
              <a:path w="111261" h="180024">
                <a:moveTo>
                  <a:pt x="77153" y="0"/>
                </a:moveTo>
                <a:lnTo>
                  <a:pt x="72602" y="0"/>
                </a:lnTo>
                <a:lnTo>
                  <a:pt x="70309" y="953"/>
                </a:lnTo>
                <a:lnTo>
                  <a:pt x="67828" y="2540"/>
                </a:lnTo>
                <a:lnTo>
                  <a:pt x="65221" y="4551"/>
                </a:lnTo>
                <a:lnTo>
                  <a:pt x="63484" y="6844"/>
                </a:lnTo>
                <a:lnTo>
                  <a:pt x="62325" y="9325"/>
                </a:lnTo>
                <a:lnTo>
                  <a:pt x="61553" y="11932"/>
                </a:lnTo>
                <a:lnTo>
                  <a:pt x="58154" y="17368"/>
                </a:lnTo>
                <a:lnTo>
                  <a:pt x="55915" y="20151"/>
                </a:lnTo>
                <a:lnTo>
                  <a:pt x="53469" y="23911"/>
                </a:lnTo>
                <a:lnTo>
                  <a:pt x="50886" y="28324"/>
                </a:lnTo>
                <a:lnTo>
                  <a:pt x="48212" y="33170"/>
                </a:lnTo>
                <a:lnTo>
                  <a:pt x="42700" y="43635"/>
                </a:lnTo>
                <a:lnTo>
                  <a:pt x="39897" y="49092"/>
                </a:lnTo>
                <a:lnTo>
                  <a:pt x="38028" y="54636"/>
                </a:lnTo>
                <a:lnTo>
                  <a:pt x="36782" y="60236"/>
                </a:lnTo>
                <a:lnTo>
                  <a:pt x="35952" y="65875"/>
                </a:lnTo>
                <a:lnTo>
                  <a:pt x="34446" y="70587"/>
                </a:lnTo>
                <a:lnTo>
                  <a:pt x="32489" y="74680"/>
                </a:lnTo>
                <a:lnTo>
                  <a:pt x="30232" y="78362"/>
                </a:lnTo>
                <a:lnTo>
                  <a:pt x="28727" y="82721"/>
                </a:lnTo>
                <a:lnTo>
                  <a:pt x="27724" y="87533"/>
                </a:lnTo>
                <a:lnTo>
                  <a:pt x="27055" y="92645"/>
                </a:lnTo>
                <a:lnTo>
                  <a:pt x="25657" y="97006"/>
                </a:lnTo>
                <a:lnTo>
                  <a:pt x="23772" y="100866"/>
                </a:lnTo>
                <a:lnTo>
                  <a:pt x="21564" y="104391"/>
                </a:lnTo>
                <a:lnTo>
                  <a:pt x="20091" y="108646"/>
                </a:lnTo>
                <a:lnTo>
                  <a:pt x="19109" y="113389"/>
                </a:lnTo>
                <a:lnTo>
                  <a:pt x="18454" y="118455"/>
                </a:lnTo>
                <a:lnTo>
                  <a:pt x="18018" y="122785"/>
                </a:lnTo>
                <a:lnTo>
                  <a:pt x="17727" y="126624"/>
                </a:lnTo>
                <a:lnTo>
                  <a:pt x="17533" y="130136"/>
                </a:lnTo>
                <a:lnTo>
                  <a:pt x="17318" y="136578"/>
                </a:lnTo>
                <a:lnTo>
                  <a:pt x="17260" y="139630"/>
                </a:lnTo>
                <a:lnTo>
                  <a:pt x="19127" y="144521"/>
                </a:lnTo>
                <a:lnTo>
                  <a:pt x="22276" y="150640"/>
                </a:lnTo>
                <a:lnTo>
                  <a:pt x="26281" y="157577"/>
                </a:lnTo>
                <a:lnTo>
                  <a:pt x="30856" y="162201"/>
                </a:lnTo>
                <a:lnTo>
                  <a:pt x="35811" y="165284"/>
                </a:lnTo>
                <a:lnTo>
                  <a:pt x="41019" y="167340"/>
                </a:lnTo>
                <a:lnTo>
                  <a:pt x="45444" y="167757"/>
                </a:lnTo>
                <a:lnTo>
                  <a:pt x="49346" y="167083"/>
                </a:lnTo>
                <a:lnTo>
                  <a:pt x="52900" y="165681"/>
                </a:lnTo>
                <a:lnTo>
                  <a:pt x="57174" y="164747"/>
                </a:lnTo>
                <a:lnTo>
                  <a:pt x="61929" y="164124"/>
                </a:lnTo>
                <a:lnTo>
                  <a:pt x="67004" y="163709"/>
                </a:lnTo>
                <a:lnTo>
                  <a:pt x="71339" y="162479"/>
                </a:lnTo>
                <a:lnTo>
                  <a:pt x="75182" y="160707"/>
                </a:lnTo>
                <a:lnTo>
                  <a:pt x="78697" y="158573"/>
                </a:lnTo>
                <a:lnTo>
                  <a:pt x="82945" y="156198"/>
                </a:lnTo>
                <a:lnTo>
                  <a:pt x="92745" y="151019"/>
                </a:lnTo>
                <a:lnTo>
                  <a:pt x="97072" y="148304"/>
                </a:lnTo>
                <a:lnTo>
                  <a:pt x="100910" y="145542"/>
                </a:lnTo>
                <a:lnTo>
                  <a:pt x="104421" y="142748"/>
                </a:lnTo>
                <a:lnTo>
                  <a:pt x="106762" y="139933"/>
                </a:lnTo>
                <a:lnTo>
                  <a:pt x="108322" y="137104"/>
                </a:lnTo>
                <a:lnTo>
                  <a:pt x="109363" y="134265"/>
                </a:lnTo>
                <a:lnTo>
                  <a:pt x="110056" y="129515"/>
                </a:lnTo>
                <a:lnTo>
                  <a:pt x="110518" y="123491"/>
                </a:lnTo>
                <a:lnTo>
                  <a:pt x="111032" y="111083"/>
                </a:lnTo>
                <a:lnTo>
                  <a:pt x="111260" y="102392"/>
                </a:lnTo>
                <a:lnTo>
                  <a:pt x="110369" y="99694"/>
                </a:lnTo>
                <a:lnTo>
                  <a:pt x="108822" y="97895"/>
                </a:lnTo>
                <a:lnTo>
                  <a:pt x="106838" y="96696"/>
                </a:lnTo>
                <a:lnTo>
                  <a:pt x="104563" y="95896"/>
                </a:lnTo>
                <a:lnTo>
                  <a:pt x="102094" y="95364"/>
                </a:lnTo>
                <a:lnTo>
                  <a:pt x="99495" y="95008"/>
                </a:lnTo>
                <a:lnTo>
                  <a:pt x="96810" y="94772"/>
                </a:lnTo>
                <a:lnTo>
                  <a:pt x="94068" y="94614"/>
                </a:lnTo>
                <a:lnTo>
                  <a:pt x="91287" y="94508"/>
                </a:lnTo>
                <a:lnTo>
                  <a:pt x="87528" y="96343"/>
                </a:lnTo>
                <a:lnTo>
                  <a:pt x="83117" y="99471"/>
                </a:lnTo>
                <a:lnTo>
                  <a:pt x="78272" y="103462"/>
                </a:lnTo>
                <a:lnTo>
                  <a:pt x="74089" y="107075"/>
                </a:lnTo>
                <a:lnTo>
                  <a:pt x="70348" y="110436"/>
                </a:lnTo>
                <a:lnTo>
                  <a:pt x="66901" y="113629"/>
                </a:lnTo>
                <a:lnTo>
                  <a:pt x="52949" y="127224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633"/>
          <p:cNvSpPr/>
          <p:nvPr/>
        </p:nvSpPr>
        <p:spPr>
          <a:xfrm>
            <a:off x="1485899" y="5186763"/>
            <a:ext cx="203837" cy="179430"/>
          </a:xfrm>
          <a:custGeom>
            <a:avLst/>
            <a:gdLst/>
            <a:ahLst/>
            <a:cxnLst/>
            <a:rect l="0" t="0" r="0" b="0"/>
            <a:pathLst>
              <a:path w="203837" h="179430">
                <a:moveTo>
                  <a:pt x="0" y="85324"/>
                </a:moveTo>
                <a:lnTo>
                  <a:pt x="4551" y="71672"/>
                </a:lnTo>
                <a:lnTo>
                  <a:pt x="7797" y="65745"/>
                </a:lnTo>
                <a:lnTo>
                  <a:pt x="11866" y="59889"/>
                </a:lnTo>
                <a:lnTo>
                  <a:pt x="16483" y="54080"/>
                </a:lnTo>
                <a:lnTo>
                  <a:pt x="22419" y="48302"/>
                </a:lnTo>
                <a:lnTo>
                  <a:pt x="29234" y="42545"/>
                </a:lnTo>
                <a:lnTo>
                  <a:pt x="36634" y="36803"/>
                </a:lnTo>
                <a:lnTo>
                  <a:pt x="42520" y="32021"/>
                </a:lnTo>
                <a:lnTo>
                  <a:pt x="47397" y="27881"/>
                </a:lnTo>
                <a:lnTo>
                  <a:pt x="51601" y="24169"/>
                </a:lnTo>
                <a:lnTo>
                  <a:pt x="56308" y="20742"/>
                </a:lnTo>
                <a:lnTo>
                  <a:pt x="61351" y="17504"/>
                </a:lnTo>
                <a:lnTo>
                  <a:pt x="66619" y="14393"/>
                </a:lnTo>
                <a:lnTo>
                  <a:pt x="72988" y="12319"/>
                </a:lnTo>
                <a:lnTo>
                  <a:pt x="80091" y="10937"/>
                </a:lnTo>
                <a:lnTo>
                  <a:pt x="87684" y="10015"/>
                </a:lnTo>
                <a:lnTo>
                  <a:pt x="95604" y="8448"/>
                </a:lnTo>
                <a:lnTo>
                  <a:pt x="103741" y="6451"/>
                </a:lnTo>
                <a:lnTo>
                  <a:pt x="112023" y="4167"/>
                </a:lnTo>
                <a:lnTo>
                  <a:pt x="118497" y="2645"/>
                </a:lnTo>
                <a:lnTo>
                  <a:pt x="123766" y="1629"/>
                </a:lnTo>
                <a:lnTo>
                  <a:pt x="128231" y="953"/>
                </a:lnTo>
                <a:lnTo>
                  <a:pt x="133112" y="502"/>
                </a:lnTo>
                <a:lnTo>
                  <a:pt x="138272" y="201"/>
                </a:lnTo>
                <a:lnTo>
                  <a:pt x="143616" y="0"/>
                </a:lnTo>
                <a:lnTo>
                  <a:pt x="147179" y="819"/>
                </a:lnTo>
                <a:lnTo>
                  <a:pt x="149555" y="2317"/>
                </a:lnTo>
                <a:lnTo>
                  <a:pt x="153146" y="7474"/>
                </a:lnTo>
                <a:lnTo>
                  <a:pt x="155438" y="11517"/>
                </a:lnTo>
                <a:lnTo>
                  <a:pt x="157918" y="16117"/>
                </a:lnTo>
                <a:lnTo>
                  <a:pt x="158619" y="20136"/>
                </a:lnTo>
                <a:lnTo>
                  <a:pt x="158134" y="23768"/>
                </a:lnTo>
                <a:lnTo>
                  <a:pt x="156857" y="27142"/>
                </a:lnTo>
                <a:lnTo>
                  <a:pt x="156007" y="30343"/>
                </a:lnTo>
                <a:lnTo>
                  <a:pt x="155440" y="33430"/>
                </a:lnTo>
                <a:lnTo>
                  <a:pt x="155062" y="36441"/>
                </a:lnTo>
                <a:lnTo>
                  <a:pt x="152905" y="41305"/>
                </a:lnTo>
                <a:lnTo>
                  <a:pt x="149562" y="47405"/>
                </a:lnTo>
                <a:lnTo>
                  <a:pt x="145428" y="54330"/>
                </a:lnTo>
                <a:lnTo>
                  <a:pt x="141720" y="60851"/>
                </a:lnTo>
                <a:lnTo>
                  <a:pt x="135059" y="73177"/>
                </a:lnTo>
                <a:lnTo>
                  <a:pt x="131950" y="78179"/>
                </a:lnTo>
                <a:lnTo>
                  <a:pt x="128924" y="82466"/>
                </a:lnTo>
                <a:lnTo>
                  <a:pt x="125955" y="86276"/>
                </a:lnTo>
                <a:lnTo>
                  <a:pt x="123022" y="88816"/>
                </a:lnTo>
                <a:lnTo>
                  <a:pt x="120115" y="90510"/>
                </a:lnTo>
                <a:lnTo>
                  <a:pt x="117224" y="91639"/>
                </a:lnTo>
                <a:lnTo>
                  <a:pt x="117202" y="92391"/>
                </a:lnTo>
                <a:lnTo>
                  <a:pt x="119092" y="92893"/>
                </a:lnTo>
                <a:lnTo>
                  <a:pt x="122258" y="93227"/>
                </a:lnTo>
                <a:lnTo>
                  <a:pt x="124368" y="92498"/>
                </a:lnTo>
                <a:lnTo>
                  <a:pt x="125775" y="91059"/>
                </a:lnTo>
                <a:lnTo>
                  <a:pt x="126712" y="89147"/>
                </a:lnTo>
                <a:lnTo>
                  <a:pt x="132834" y="84483"/>
                </a:lnTo>
                <a:lnTo>
                  <a:pt x="137134" y="81906"/>
                </a:lnTo>
                <a:lnTo>
                  <a:pt x="140953" y="79235"/>
                </a:lnTo>
                <a:lnTo>
                  <a:pt x="144451" y="76502"/>
                </a:lnTo>
                <a:lnTo>
                  <a:pt x="147736" y="73728"/>
                </a:lnTo>
                <a:lnTo>
                  <a:pt x="150878" y="71878"/>
                </a:lnTo>
                <a:lnTo>
                  <a:pt x="156910" y="69823"/>
                </a:lnTo>
                <a:lnTo>
                  <a:pt x="161757" y="69275"/>
                </a:lnTo>
                <a:lnTo>
                  <a:pt x="167845" y="68910"/>
                </a:lnTo>
                <a:lnTo>
                  <a:pt x="184987" y="68396"/>
                </a:lnTo>
                <a:lnTo>
                  <a:pt x="189047" y="68323"/>
                </a:lnTo>
                <a:lnTo>
                  <a:pt x="192707" y="69228"/>
                </a:lnTo>
                <a:lnTo>
                  <a:pt x="196099" y="70783"/>
                </a:lnTo>
                <a:lnTo>
                  <a:pt x="199313" y="72772"/>
                </a:lnTo>
                <a:lnTo>
                  <a:pt x="201455" y="75052"/>
                </a:lnTo>
                <a:lnTo>
                  <a:pt x="202884" y="77523"/>
                </a:lnTo>
                <a:lnTo>
                  <a:pt x="203836" y="80124"/>
                </a:lnTo>
                <a:lnTo>
                  <a:pt x="203518" y="82809"/>
                </a:lnTo>
                <a:lnTo>
                  <a:pt x="202354" y="85553"/>
                </a:lnTo>
                <a:lnTo>
                  <a:pt x="200625" y="88334"/>
                </a:lnTo>
                <a:lnTo>
                  <a:pt x="199473" y="92094"/>
                </a:lnTo>
                <a:lnTo>
                  <a:pt x="198705" y="96504"/>
                </a:lnTo>
                <a:lnTo>
                  <a:pt x="198192" y="101350"/>
                </a:lnTo>
                <a:lnTo>
                  <a:pt x="196898" y="105533"/>
                </a:lnTo>
                <a:lnTo>
                  <a:pt x="195083" y="109274"/>
                </a:lnTo>
                <a:lnTo>
                  <a:pt x="192921" y="112721"/>
                </a:lnTo>
                <a:lnTo>
                  <a:pt x="190526" y="116924"/>
                </a:lnTo>
                <a:lnTo>
                  <a:pt x="185326" y="126673"/>
                </a:lnTo>
                <a:lnTo>
                  <a:pt x="181654" y="131940"/>
                </a:lnTo>
                <a:lnTo>
                  <a:pt x="177300" y="137356"/>
                </a:lnTo>
                <a:lnTo>
                  <a:pt x="172492" y="142872"/>
                </a:lnTo>
                <a:lnTo>
                  <a:pt x="166430" y="148455"/>
                </a:lnTo>
                <a:lnTo>
                  <a:pt x="159531" y="154081"/>
                </a:lnTo>
                <a:lnTo>
                  <a:pt x="152074" y="159738"/>
                </a:lnTo>
                <a:lnTo>
                  <a:pt x="146150" y="164460"/>
                </a:lnTo>
                <a:lnTo>
                  <a:pt x="141249" y="168562"/>
                </a:lnTo>
                <a:lnTo>
                  <a:pt x="137029" y="172248"/>
                </a:lnTo>
                <a:lnTo>
                  <a:pt x="132310" y="174707"/>
                </a:lnTo>
                <a:lnTo>
                  <a:pt x="127259" y="176345"/>
                </a:lnTo>
                <a:lnTo>
                  <a:pt x="121987" y="177437"/>
                </a:lnTo>
                <a:lnTo>
                  <a:pt x="117520" y="178165"/>
                </a:lnTo>
                <a:lnTo>
                  <a:pt x="113589" y="178650"/>
                </a:lnTo>
                <a:lnTo>
                  <a:pt x="104988" y="179429"/>
                </a:lnTo>
                <a:lnTo>
                  <a:pt x="103330" y="178541"/>
                </a:lnTo>
                <a:lnTo>
                  <a:pt x="98947" y="175014"/>
                </a:lnTo>
                <a:lnTo>
                  <a:pt x="98350" y="173692"/>
                </a:lnTo>
                <a:lnTo>
                  <a:pt x="98904" y="172811"/>
                </a:lnTo>
                <a:lnTo>
                  <a:pt x="100226" y="172224"/>
                </a:lnTo>
                <a:lnTo>
                  <a:pt x="101108" y="170880"/>
                </a:lnTo>
                <a:lnTo>
                  <a:pt x="102087" y="166846"/>
                </a:lnTo>
                <a:lnTo>
                  <a:pt x="103300" y="163485"/>
                </a:lnTo>
                <a:lnTo>
                  <a:pt x="105062" y="159339"/>
                </a:lnTo>
                <a:lnTo>
                  <a:pt x="111443" y="1453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634"/>
          <p:cNvSpPr/>
          <p:nvPr/>
        </p:nvSpPr>
        <p:spPr>
          <a:xfrm>
            <a:off x="1811654" y="5194935"/>
            <a:ext cx="197169" cy="17145"/>
          </a:xfrm>
          <a:custGeom>
            <a:avLst/>
            <a:gdLst/>
            <a:ahLst/>
            <a:cxnLst/>
            <a:rect l="0" t="0" r="0" b="0"/>
            <a:pathLst>
              <a:path w="197169" h="17145">
                <a:moveTo>
                  <a:pt x="0" y="17144"/>
                </a:moveTo>
                <a:lnTo>
                  <a:pt x="53912" y="17144"/>
                </a:lnTo>
                <a:lnTo>
                  <a:pt x="60706" y="16192"/>
                </a:lnTo>
                <a:lnTo>
                  <a:pt x="67141" y="14605"/>
                </a:lnTo>
                <a:lnTo>
                  <a:pt x="73336" y="12594"/>
                </a:lnTo>
                <a:lnTo>
                  <a:pt x="79371" y="11253"/>
                </a:lnTo>
                <a:lnTo>
                  <a:pt x="85299" y="10360"/>
                </a:lnTo>
                <a:lnTo>
                  <a:pt x="91156" y="9763"/>
                </a:lnTo>
                <a:lnTo>
                  <a:pt x="99823" y="8414"/>
                </a:lnTo>
                <a:lnTo>
                  <a:pt x="122154" y="4374"/>
                </a:lnTo>
                <a:lnTo>
                  <a:pt x="131919" y="2916"/>
                </a:lnTo>
                <a:lnTo>
                  <a:pt x="140333" y="1944"/>
                </a:lnTo>
                <a:lnTo>
                  <a:pt x="153811" y="864"/>
                </a:lnTo>
                <a:lnTo>
                  <a:pt x="162976" y="384"/>
                </a:lnTo>
                <a:lnTo>
                  <a:pt x="172764" y="17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635"/>
          <p:cNvSpPr/>
          <p:nvPr/>
        </p:nvSpPr>
        <p:spPr>
          <a:xfrm>
            <a:off x="1914734" y="5117782"/>
            <a:ext cx="51226" cy="205741"/>
          </a:xfrm>
          <a:custGeom>
            <a:avLst/>
            <a:gdLst/>
            <a:ahLst/>
            <a:cxnLst/>
            <a:rect l="0" t="0" r="0" b="0"/>
            <a:pathLst>
              <a:path w="51226" h="205741">
                <a:moveTo>
                  <a:pt x="16935" y="0"/>
                </a:moveTo>
                <a:lnTo>
                  <a:pt x="7834" y="13653"/>
                </a:lnTo>
                <a:lnTo>
                  <a:pt x="5153" y="18627"/>
                </a:lnTo>
                <a:lnTo>
                  <a:pt x="3365" y="22895"/>
                </a:lnTo>
                <a:lnTo>
                  <a:pt x="2174" y="26694"/>
                </a:lnTo>
                <a:lnTo>
                  <a:pt x="1379" y="32083"/>
                </a:lnTo>
                <a:lnTo>
                  <a:pt x="850" y="38534"/>
                </a:lnTo>
                <a:lnTo>
                  <a:pt x="261" y="52369"/>
                </a:lnTo>
                <a:lnTo>
                  <a:pt x="0" y="64867"/>
                </a:lnTo>
                <a:lnTo>
                  <a:pt x="882" y="72773"/>
                </a:lnTo>
                <a:lnTo>
                  <a:pt x="2423" y="81853"/>
                </a:lnTo>
                <a:lnTo>
                  <a:pt x="4403" y="91716"/>
                </a:lnTo>
                <a:lnTo>
                  <a:pt x="11741" y="132902"/>
                </a:lnTo>
                <a:lnTo>
                  <a:pt x="14425" y="143847"/>
                </a:lnTo>
                <a:lnTo>
                  <a:pt x="17167" y="152095"/>
                </a:lnTo>
                <a:lnTo>
                  <a:pt x="19947" y="158547"/>
                </a:lnTo>
                <a:lnTo>
                  <a:pt x="25577" y="170795"/>
                </a:lnTo>
                <a:lnTo>
                  <a:pt x="36951" y="194181"/>
                </a:lnTo>
                <a:lnTo>
                  <a:pt x="39805" y="198034"/>
                </a:lnTo>
                <a:lnTo>
                  <a:pt x="42659" y="200603"/>
                </a:lnTo>
                <a:lnTo>
                  <a:pt x="5122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636"/>
          <p:cNvSpPr/>
          <p:nvPr/>
        </p:nvSpPr>
        <p:spPr>
          <a:xfrm>
            <a:off x="2077402" y="5155812"/>
            <a:ext cx="240031" cy="277262"/>
          </a:xfrm>
          <a:custGeom>
            <a:avLst/>
            <a:gdLst/>
            <a:ahLst/>
            <a:cxnLst/>
            <a:rect l="0" t="0" r="0" b="0"/>
            <a:pathLst>
              <a:path w="240031" h="277262">
                <a:moveTo>
                  <a:pt x="0" y="39123"/>
                </a:moveTo>
                <a:lnTo>
                  <a:pt x="0" y="51054"/>
                </a:lnTo>
                <a:lnTo>
                  <a:pt x="952" y="53745"/>
                </a:lnTo>
                <a:lnTo>
                  <a:pt x="5891" y="62082"/>
                </a:lnTo>
                <a:lnTo>
                  <a:pt x="7381" y="67742"/>
                </a:lnTo>
                <a:lnTo>
                  <a:pt x="9683" y="72490"/>
                </a:lnTo>
                <a:lnTo>
                  <a:pt x="13123" y="78513"/>
                </a:lnTo>
                <a:lnTo>
                  <a:pt x="23230" y="95057"/>
                </a:lnTo>
                <a:lnTo>
                  <a:pt x="29531" y="102475"/>
                </a:lnTo>
                <a:lnTo>
                  <a:pt x="32070" y="103265"/>
                </a:lnTo>
                <a:lnTo>
                  <a:pt x="34715" y="102839"/>
                </a:lnTo>
                <a:lnTo>
                  <a:pt x="40194" y="100779"/>
                </a:lnTo>
                <a:lnTo>
                  <a:pt x="45804" y="99862"/>
                </a:lnTo>
                <a:lnTo>
                  <a:pt x="47681" y="98666"/>
                </a:lnTo>
                <a:lnTo>
                  <a:pt x="48932" y="96916"/>
                </a:lnTo>
                <a:lnTo>
                  <a:pt x="49767" y="94796"/>
                </a:lnTo>
                <a:lnTo>
                  <a:pt x="53180" y="91478"/>
                </a:lnTo>
                <a:lnTo>
                  <a:pt x="58313" y="87362"/>
                </a:lnTo>
                <a:lnTo>
                  <a:pt x="64593" y="82712"/>
                </a:lnTo>
                <a:lnTo>
                  <a:pt x="70685" y="76755"/>
                </a:lnTo>
                <a:lnTo>
                  <a:pt x="76650" y="69926"/>
                </a:lnTo>
                <a:lnTo>
                  <a:pt x="89312" y="53766"/>
                </a:lnTo>
                <a:lnTo>
                  <a:pt x="104464" y="33883"/>
                </a:lnTo>
                <a:lnTo>
                  <a:pt x="111553" y="25152"/>
                </a:lnTo>
                <a:lnTo>
                  <a:pt x="118183" y="17427"/>
                </a:lnTo>
                <a:lnTo>
                  <a:pt x="133412" y="441"/>
                </a:lnTo>
                <a:lnTo>
                  <a:pt x="135614" y="0"/>
                </a:lnTo>
                <a:lnTo>
                  <a:pt x="138034" y="658"/>
                </a:lnTo>
                <a:lnTo>
                  <a:pt x="140600" y="2050"/>
                </a:lnTo>
                <a:lnTo>
                  <a:pt x="142311" y="4882"/>
                </a:lnTo>
                <a:lnTo>
                  <a:pt x="144212" y="13110"/>
                </a:lnTo>
                <a:lnTo>
                  <a:pt x="144719" y="17971"/>
                </a:lnTo>
                <a:lnTo>
                  <a:pt x="145057" y="23116"/>
                </a:lnTo>
                <a:lnTo>
                  <a:pt x="145282" y="28451"/>
                </a:lnTo>
                <a:lnTo>
                  <a:pt x="145532" y="39460"/>
                </a:lnTo>
                <a:lnTo>
                  <a:pt x="145599" y="45062"/>
                </a:lnTo>
                <a:lnTo>
                  <a:pt x="146596" y="50703"/>
                </a:lnTo>
                <a:lnTo>
                  <a:pt x="148213" y="56367"/>
                </a:lnTo>
                <a:lnTo>
                  <a:pt x="150244" y="62049"/>
                </a:lnTo>
                <a:lnTo>
                  <a:pt x="151597" y="71552"/>
                </a:lnTo>
                <a:lnTo>
                  <a:pt x="152500" y="83602"/>
                </a:lnTo>
                <a:lnTo>
                  <a:pt x="153503" y="109374"/>
                </a:lnTo>
                <a:lnTo>
                  <a:pt x="153948" y="130353"/>
                </a:lnTo>
                <a:lnTo>
                  <a:pt x="155020" y="141853"/>
                </a:lnTo>
                <a:lnTo>
                  <a:pt x="156686" y="154282"/>
                </a:lnTo>
                <a:lnTo>
                  <a:pt x="158750" y="167331"/>
                </a:lnTo>
                <a:lnTo>
                  <a:pt x="160126" y="178887"/>
                </a:lnTo>
                <a:lnTo>
                  <a:pt x="161043" y="189449"/>
                </a:lnTo>
                <a:lnTo>
                  <a:pt x="161655" y="199347"/>
                </a:lnTo>
                <a:lnTo>
                  <a:pt x="162334" y="217966"/>
                </a:lnTo>
                <a:lnTo>
                  <a:pt x="162806" y="254056"/>
                </a:lnTo>
                <a:lnTo>
                  <a:pt x="162846" y="262601"/>
                </a:lnTo>
                <a:lnTo>
                  <a:pt x="160951" y="266213"/>
                </a:lnTo>
                <a:lnTo>
                  <a:pt x="153766" y="272767"/>
                </a:lnTo>
                <a:lnTo>
                  <a:pt x="146763" y="276314"/>
                </a:lnTo>
                <a:lnTo>
                  <a:pt x="143562" y="277261"/>
                </a:lnTo>
                <a:lnTo>
                  <a:pt x="141428" y="276939"/>
                </a:lnTo>
                <a:lnTo>
                  <a:pt x="140005" y="275772"/>
                </a:lnTo>
                <a:lnTo>
                  <a:pt x="137472" y="270983"/>
                </a:lnTo>
                <a:lnTo>
                  <a:pt x="133171" y="262504"/>
                </a:lnTo>
                <a:lnTo>
                  <a:pt x="130691" y="256624"/>
                </a:lnTo>
                <a:lnTo>
                  <a:pt x="128085" y="249846"/>
                </a:lnTo>
                <a:lnTo>
                  <a:pt x="125395" y="242469"/>
                </a:lnTo>
                <a:lnTo>
                  <a:pt x="123602" y="235647"/>
                </a:lnTo>
                <a:lnTo>
                  <a:pt x="122406" y="229194"/>
                </a:lnTo>
                <a:lnTo>
                  <a:pt x="121609" y="222987"/>
                </a:lnTo>
                <a:lnTo>
                  <a:pt x="121078" y="215039"/>
                </a:lnTo>
                <a:lnTo>
                  <a:pt x="120723" y="205930"/>
                </a:lnTo>
                <a:lnTo>
                  <a:pt x="120487" y="196047"/>
                </a:lnTo>
                <a:lnTo>
                  <a:pt x="121282" y="185649"/>
                </a:lnTo>
                <a:lnTo>
                  <a:pt x="122765" y="174907"/>
                </a:lnTo>
                <a:lnTo>
                  <a:pt x="124706" y="163936"/>
                </a:lnTo>
                <a:lnTo>
                  <a:pt x="126952" y="155669"/>
                </a:lnTo>
                <a:lnTo>
                  <a:pt x="129402" y="149205"/>
                </a:lnTo>
                <a:lnTo>
                  <a:pt x="131988" y="143944"/>
                </a:lnTo>
                <a:lnTo>
                  <a:pt x="137401" y="135558"/>
                </a:lnTo>
                <a:lnTo>
                  <a:pt x="142982" y="128655"/>
                </a:lnTo>
                <a:lnTo>
                  <a:pt x="148638" y="122413"/>
                </a:lnTo>
                <a:lnTo>
                  <a:pt x="153384" y="118462"/>
                </a:lnTo>
                <a:lnTo>
                  <a:pt x="159406" y="113923"/>
                </a:lnTo>
                <a:lnTo>
                  <a:pt x="166278" y="108992"/>
                </a:lnTo>
                <a:lnTo>
                  <a:pt x="173717" y="104752"/>
                </a:lnTo>
                <a:lnTo>
                  <a:pt x="181534" y="100973"/>
                </a:lnTo>
                <a:lnTo>
                  <a:pt x="189603" y="97501"/>
                </a:lnTo>
                <a:lnTo>
                  <a:pt x="196887" y="95186"/>
                </a:lnTo>
                <a:lnTo>
                  <a:pt x="203648" y="93643"/>
                </a:lnTo>
                <a:lnTo>
                  <a:pt x="240030" y="819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637"/>
          <p:cNvSpPr/>
          <p:nvPr/>
        </p:nvSpPr>
        <p:spPr>
          <a:xfrm>
            <a:off x="2463164" y="5126354"/>
            <a:ext cx="128589" cy="34292"/>
          </a:xfrm>
          <a:custGeom>
            <a:avLst/>
            <a:gdLst/>
            <a:ahLst/>
            <a:cxnLst/>
            <a:rect l="0" t="0" r="0" b="0"/>
            <a:pathLst>
              <a:path w="128589" h="34292">
                <a:moveTo>
                  <a:pt x="0" y="34291"/>
                </a:moveTo>
                <a:lnTo>
                  <a:pt x="9102" y="29740"/>
                </a:lnTo>
                <a:lnTo>
                  <a:pt x="12736" y="28399"/>
                </a:lnTo>
                <a:lnTo>
                  <a:pt x="16111" y="27505"/>
                </a:lnTo>
                <a:lnTo>
                  <a:pt x="19313" y="26910"/>
                </a:lnTo>
                <a:lnTo>
                  <a:pt x="23353" y="26512"/>
                </a:lnTo>
                <a:lnTo>
                  <a:pt x="27951" y="26248"/>
                </a:lnTo>
                <a:lnTo>
                  <a:pt x="32922" y="26071"/>
                </a:lnTo>
                <a:lnTo>
                  <a:pt x="37188" y="25001"/>
                </a:lnTo>
                <a:lnTo>
                  <a:pt x="40985" y="23335"/>
                </a:lnTo>
                <a:lnTo>
                  <a:pt x="44468" y="21272"/>
                </a:lnTo>
                <a:lnTo>
                  <a:pt x="48696" y="19897"/>
                </a:lnTo>
                <a:lnTo>
                  <a:pt x="53419" y="18979"/>
                </a:lnTo>
                <a:lnTo>
                  <a:pt x="58473" y="18368"/>
                </a:lnTo>
                <a:lnTo>
                  <a:pt x="64700" y="17008"/>
                </a:lnTo>
                <a:lnTo>
                  <a:pt x="71708" y="15149"/>
                </a:lnTo>
                <a:lnTo>
                  <a:pt x="79238" y="12957"/>
                </a:lnTo>
                <a:lnTo>
                  <a:pt x="86163" y="11496"/>
                </a:lnTo>
                <a:lnTo>
                  <a:pt x="92685" y="10521"/>
                </a:lnTo>
                <a:lnTo>
                  <a:pt x="98938" y="9872"/>
                </a:lnTo>
                <a:lnTo>
                  <a:pt x="105011" y="8487"/>
                </a:lnTo>
                <a:lnTo>
                  <a:pt x="110965" y="6610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638"/>
          <p:cNvSpPr/>
          <p:nvPr/>
        </p:nvSpPr>
        <p:spPr>
          <a:xfrm>
            <a:off x="2463164" y="5169217"/>
            <a:ext cx="162879" cy="60009"/>
          </a:xfrm>
          <a:custGeom>
            <a:avLst/>
            <a:gdLst/>
            <a:ahLst/>
            <a:cxnLst/>
            <a:rect l="0" t="0" r="0" b="0"/>
            <a:pathLst>
              <a:path w="162879" h="60009">
                <a:moveTo>
                  <a:pt x="0" y="60008"/>
                </a:moveTo>
                <a:lnTo>
                  <a:pt x="11932" y="48076"/>
                </a:lnTo>
                <a:lnTo>
                  <a:pt x="18432" y="45386"/>
                </a:lnTo>
                <a:lnTo>
                  <a:pt x="27529" y="42640"/>
                </a:lnTo>
                <a:lnTo>
                  <a:pt x="38355" y="39857"/>
                </a:lnTo>
                <a:lnTo>
                  <a:pt x="48430" y="37048"/>
                </a:lnTo>
                <a:lnTo>
                  <a:pt x="67245" y="31389"/>
                </a:lnTo>
                <a:lnTo>
                  <a:pt x="74357" y="28545"/>
                </a:lnTo>
                <a:lnTo>
                  <a:pt x="80052" y="25698"/>
                </a:lnTo>
                <a:lnTo>
                  <a:pt x="84801" y="22847"/>
                </a:lnTo>
                <a:lnTo>
                  <a:pt x="89872" y="20946"/>
                </a:lnTo>
                <a:lnTo>
                  <a:pt x="95157" y="19680"/>
                </a:lnTo>
                <a:lnTo>
                  <a:pt x="100586" y="18834"/>
                </a:lnTo>
                <a:lnTo>
                  <a:pt x="106110" y="17319"/>
                </a:lnTo>
                <a:lnTo>
                  <a:pt x="111698" y="15356"/>
                </a:lnTo>
                <a:lnTo>
                  <a:pt x="117328" y="13095"/>
                </a:lnTo>
                <a:lnTo>
                  <a:pt x="122034" y="11588"/>
                </a:lnTo>
                <a:lnTo>
                  <a:pt x="126124" y="10582"/>
                </a:lnTo>
                <a:lnTo>
                  <a:pt x="129802" y="9912"/>
                </a:lnTo>
                <a:lnTo>
                  <a:pt x="134160" y="9466"/>
                </a:lnTo>
                <a:lnTo>
                  <a:pt x="138970" y="9168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639"/>
          <p:cNvSpPr/>
          <p:nvPr/>
        </p:nvSpPr>
        <p:spPr>
          <a:xfrm>
            <a:off x="2720339" y="4997767"/>
            <a:ext cx="118300" cy="240031"/>
          </a:xfrm>
          <a:custGeom>
            <a:avLst/>
            <a:gdLst/>
            <a:ahLst/>
            <a:cxnLst/>
            <a:rect l="0" t="0" r="0" b="0"/>
            <a:pathLst>
              <a:path w="118300" h="240031">
                <a:moveTo>
                  <a:pt x="34290" y="0"/>
                </a:moveTo>
                <a:lnTo>
                  <a:pt x="29740" y="9102"/>
                </a:lnTo>
                <a:lnTo>
                  <a:pt x="27505" y="16110"/>
                </a:lnTo>
                <a:lnTo>
                  <a:pt x="25560" y="23353"/>
                </a:lnTo>
                <a:lnTo>
                  <a:pt x="23708" y="27951"/>
                </a:lnTo>
                <a:lnTo>
                  <a:pt x="21520" y="32921"/>
                </a:lnTo>
                <a:lnTo>
                  <a:pt x="20062" y="37188"/>
                </a:lnTo>
                <a:lnTo>
                  <a:pt x="18442" y="44469"/>
                </a:lnTo>
                <a:lnTo>
                  <a:pt x="12979" y="76676"/>
                </a:lnTo>
                <a:lnTo>
                  <a:pt x="12462" y="93027"/>
                </a:lnTo>
                <a:lnTo>
                  <a:pt x="13071" y="111548"/>
                </a:lnTo>
                <a:lnTo>
                  <a:pt x="14429" y="131516"/>
                </a:lnTo>
                <a:lnTo>
                  <a:pt x="16287" y="147685"/>
                </a:lnTo>
                <a:lnTo>
                  <a:pt x="18478" y="161321"/>
                </a:lnTo>
                <a:lnTo>
                  <a:pt x="20891" y="173270"/>
                </a:lnTo>
                <a:lnTo>
                  <a:pt x="23453" y="182189"/>
                </a:lnTo>
                <a:lnTo>
                  <a:pt x="26113" y="189086"/>
                </a:lnTo>
                <a:lnTo>
                  <a:pt x="28839" y="194638"/>
                </a:lnTo>
                <a:lnTo>
                  <a:pt x="32561" y="199291"/>
                </a:lnTo>
                <a:lnTo>
                  <a:pt x="36947" y="203346"/>
                </a:lnTo>
                <a:lnTo>
                  <a:pt x="41777" y="207002"/>
                </a:lnTo>
                <a:lnTo>
                  <a:pt x="46901" y="208486"/>
                </a:lnTo>
                <a:lnTo>
                  <a:pt x="52223" y="208523"/>
                </a:lnTo>
                <a:lnTo>
                  <a:pt x="57675" y="207595"/>
                </a:lnTo>
                <a:lnTo>
                  <a:pt x="62263" y="206025"/>
                </a:lnTo>
                <a:lnTo>
                  <a:pt x="66274" y="204025"/>
                </a:lnTo>
                <a:lnTo>
                  <a:pt x="75004" y="198522"/>
                </a:lnTo>
                <a:lnTo>
                  <a:pt x="77625" y="196165"/>
                </a:lnTo>
                <a:lnTo>
                  <a:pt x="85618" y="188467"/>
                </a:lnTo>
                <a:lnTo>
                  <a:pt x="89464" y="183747"/>
                </a:lnTo>
                <a:lnTo>
                  <a:pt x="92980" y="178696"/>
                </a:lnTo>
                <a:lnTo>
                  <a:pt x="96277" y="173423"/>
                </a:lnTo>
                <a:lnTo>
                  <a:pt x="99427" y="168003"/>
                </a:lnTo>
                <a:lnTo>
                  <a:pt x="105468" y="156901"/>
                </a:lnTo>
                <a:lnTo>
                  <a:pt x="108412" y="152225"/>
                </a:lnTo>
                <a:lnTo>
                  <a:pt x="111327" y="148156"/>
                </a:lnTo>
                <a:lnTo>
                  <a:pt x="114223" y="144491"/>
                </a:lnTo>
                <a:lnTo>
                  <a:pt x="116154" y="139189"/>
                </a:lnTo>
                <a:lnTo>
                  <a:pt x="117441" y="132798"/>
                </a:lnTo>
                <a:lnTo>
                  <a:pt x="118299" y="125679"/>
                </a:lnTo>
                <a:lnTo>
                  <a:pt x="117919" y="119982"/>
                </a:lnTo>
                <a:lnTo>
                  <a:pt x="116713" y="115230"/>
                </a:lnTo>
                <a:lnTo>
                  <a:pt x="114956" y="111110"/>
                </a:lnTo>
                <a:lnTo>
                  <a:pt x="112833" y="108363"/>
                </a:lnTo>
                <a:lnTo>
                  <a:pt x="110464" y="106533"/>
                </a:lnTo>
                <a:lnTo>
                  <a:pt x="107933" y="105311"/>
                </a:lnTo>
                <a:lnTo>
                  <a:pt x="105293" y="104498"/>
                </a:lnTo>
                <a:lnTo>
                  <a:pt x="102581" y="103955"/>
                </a:lnTo>
                <a:lnTo>
                  <a:pt x="99820" y="103594"/>
                </a:lnTo>
                <a:lnTo>
                  <a:pt x="97027" y="103353"/>
                </a:lnTo>
                <a:lnTo>
                  <a:pt x="94212" y="103192"/>
                </a:lnTo>
                <a:lnTo>
                  <a:pt x="91383" y="103085"/>
                </a:lnTo>
                <a:lnTo>
                  <a:pt x="88545" y="103966"/>
                </a:lnTo>
                <a:lnTo>
                  <a:pt x="85700" y="105505"/>
                </a:lnTo>
                <a:lnTo>
                  <a:pt x="82851" y="107484"/>
                </a:lnTo>
                <a:lnTo>
                  <a:pt x="79047" y="110709"/>
                </a:lnTo>
                <a:lnTo>
                  <a:pt x="74605" y="114763"/>
                </a:lnTo>
                <a:lnTo>
                  <a:pt x="69740" y="119372"/>
                </a:lnTo>
                <a:lnTo>
                  <a:pt x="65543" y="124349"/>
                </a:lnTo>
                <a:lnTo>
                  <a:pt x="61793" y="129572"/>
                </a:lnTo>
                <a:lnTo>
                  <a:pt x="58341" y="134959"/>
                </a:lnTo>
                <a:lnTo>
                  <a:pt x="55086" y="139503"/>
                </a:lnTo>
                <a:lnTo>
                  <a:pt x="51964" y="143484"/>
                </a:lnTo>
                <a:lnTo>
                  <a:pt x="48931" y="147091"/>
                </a:lnTo>
                <a:lnTo>
                  <a:pt x="45956" y="152353"/>
                </a:lnTo>
                <a:lnTo>
                  <a:pt x="43020" y="158719"/>
                </a:lnTo>
                <a:lnTo>
                  <a:pt x="40110" y="165820"/>
                </a:lnTo>
                <a:lnTo>
                  <a:pt x="35313" y="175317"/>
                </a:lnTo>
                <a:lnTo>
                  <a:pt x="29257" y="186411"/>
                </a:lnTo>
                <a:lnTo>
                  <a:pt x="22362" y="198569"/>
                </a:lnTo>
                <a:lnTo>
                  <a:pt x="16813" y="207627"/>
                </a:lnTo>
                <a:lnTo>
                  <a:pt x="12162" y="214618"/>
                </a:lnTo>
                <a:lnTo>
                  <a:pt x="8108" y="220231"/>
                </a:lnTo>
                <a:lnTo>
                  <a:pt x="5405" y="224926"/>
                </a:lnTo>
                <a:lnTo>
                  <a:pt x="3604" y="22900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640"/>
          <p:cNvSpPr/>
          <p:nvPr/>
        </p:nvSpPr>
        <p:spPr>
          <a:xfrm>
            <a:off x="1520189" y="5426392"/>
            <a:ext cx="128589" cy="42863"/>
          </a:xfrm>
          <a:custGeom>
            <a:avLst/>
            <a:gdLst/>
            <a:ahLst/>
            <a:cxnLst/>
            <a:rect l="0" t="0" r="0" b="0"/>
            <a:pathLst>
              <a:path w="128589" h="42863">
                <a:moveTo>
                  <a:pt x="0" y="42862"/>
                </a:moveTo>
                <a:lnTo>
                  <a:pt x="9102" y="38312"/>
                </a:lnTo>
                <a:lnTo>
                  <a:pt x="12736" y="36971"/>
                </a:lnTo>
                <a:lnTo>
                  <a:pt x="16111" y="36078"/>
                </a:lnTo>
                <a:lnTo>
                  <a:pt x="19313" y="35481"/>
                </a:lnTo>
                <a:lnTo>
                  <a:pt x="23353" y="35084"/>
                </a:lnTo>
                <a:lnTo>
                  <a:pt x="27951" y="34820"/>
                </a:lnTo>
                <a:lnTo>
                  <a:pt x="32922" y="34643"/>
                </a:lnTo>
                <a:lnTo>
                  <a:pt x="39093" y="33573"/>
                </a:lnTo>
                <a:lnTo>
                  <a:pt x="46065" y="31907"/>
                </a:lnTo>
                <a:lnTo>
                  <a:pt x="53570" y="29844"/>
                </a:lnTo>
                <a:lnTo>
                  <a:pt x="59526" y="28469"/>
                </a:lnTo>
                <a:lnTo>
                  <a:pt x="64449" y="27551"/>
                </a:lnTo>
                <a:lnTo>
                  <a:pt x="68684" y="26941"/>
                </a:lnTo>
                <a:lnTo>
                  <a:pt x="72459" y="25580"/>
                </a:lnTo>
                <a:lnTo>
                  <a:pt x="75929" y="23721"/>
                </a:lnTo>
                <a:lnTo>
                  <a:pt x="79194" y="21529"/>
                </a:lnTo>
                <a:lnTo>
                  <a:pt x="82324" y="20068"/>
                </a:lnTo>
                <a:lnTo>
                  <a:pt x="85363" y="19094"/>
                </a:lnTo>
                <a:lnTo>
                  <a:pt x="88341" y="18444"/>
                </a:lnTo>
                <a:lnTo>
                  <a:pt x="92232" y="17059"/>
                </a:lnTo>
                <a:lnTo>
                  <a:pt x="96730" y="15182"/>
                </a:lnTo>
                <a:lnTo>
                  <a:pt x="101635" y="12979"/>
                </a:lnTo>
                <a:lnTo>
                  <a:pt x="105857" y="10558"/>
                </a:lnTo>
                <a:lnTo>
                  <a:pt x="109624" y="7991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641"/>
          <p:cNvSpPr/>
          <p:nvPr/>
        </p:nvSpPr>
        <p:spPr>
          <a:xfrm>
            <a:off x="1674494" y="5342068"/>
            <a:ext cx="118572" cy="185839"/>
          </a:xfrm>
          <a:custGeom>
            <a:avLst/>
            <a:gdLst/>
            <a:ahLst/>
            <a:cxnLst/>
            <a:rect l="0" t="0" r="0" b="0"/>
            <a:pathLst>
              <a:path w="118572" h="185839">
                <a:moveTo>
                  <a:pt x="0" y="24317"/>
                </a:moveTo>
                <a:lnTo>
                  <a:pt x="9102" y="15215"/>
                </a:lnTo>
                <a:lnTo>
                  <a:pt x="12736" y="12534"/>
                </a:lnTo>
                <a:lnTo>
                  <a:pt x="16111" y="10746"/>
                </a:lnTo>
                <a:lnTo>
                  <a:pt x="19313" y="9555"/>
                </a:lnTo>
                <a:lnTo>
                  <a:pt x="22400" y="7808"/>
                </a:lnTo>
                <a:lnTo>
                  <a:pt x="25411" y="5691"/>
                </a:lnTo>
                <a:lnTo>
                  <a:pt x="28371" y="3327"/>
                </a:lnTo>
                <a:lnTo>
                  <a:pt x="32249" y="1751"/>
                </a:lnTo>
                <a:lnTo>
                  <a:pt x="36740" y="700"/>
                </a:lnTo>
                <a:lnTo>
                  <a:pt x="41638" y="0"/>
                </a:lnTo>
                <a:lnTo>
                  <a:pt x="45856" y="485"/>
                </a:lnTo>
                <a:lnTo>
                  <a:pt x="49621" y="1762"/>
                </a:lnTo>
                <a:lnTo>
                  <a:pt x="53083" y="3565"/>
                </a:lnTo>
                <a:lnTo>
                  <a:pt x="56344" y="4768"/>
                </a:lnTo>
                <a:lnTo>
                  <a:pt x="59470" y="5569"/>
                </a:lnTo>
                <a:lnTo>
                  <a:pt x="62507" y="6103"/>
                </a:lnTo>
                <a:lnTo>
                  <a:pt x="65484" y="7412"/>
                </a:lnTo>
                <a:lnTo>
                  <a:pt x="68421" y="9237"/>
                </a:lnTo>
                <a:lnTo>
                  <a:pt x="75428" y="14458"/>
                </a:lnTo>
                <a:lnTo>
                  <a:pt x="78926" y="17713"/>
                </a:lnTo>
                <a:lnTo>
                  <a:pt x="81193" y="19914"/>
                </a:lnTo>
                <a:lnTo>
                  <a:pt x="81751" y="23286"/>
                </a:lnTo>
                <a:lnTo>
                  <a:pt x="81171" y="27440"/>
                </a:lnTo>
                <a:lnTo>
                  <a:pt x="79832" y="32114"/>
                </a:lnTo>
                <a:lnTo>
                  <a:pt x="75804" y="44927"/>
                </a:lnTo>
                <a:lnTo>
                  <a:pt x="70007" y="62783"/>
                </a:lnTo>
                <a:lnTo>
                  <a:pt x="66675" y="67766"/>
                </a:lnTo>
                <a:lnTo>
                  <a:pt x="64452" y="70428"/>
                </a:lnTo>
                <a:lnTo>
                  <a:pt x="62018" y="73155"/>
                </a:lnTo>
                <a:lnTo>
                  <a:pt x="56774" y="78725"/>
                </a:lnTo>
                <a:lnTo>
                  <a:pt x="54994" y="79639"/>
                </a:lnTo>
                <a:lnTo>
                  <a:pt x="53808" y="79296"/>
                </a:lnTo>
                <a:lnTo>
                  <a:pt x="53017" y="78115"/>
                </a:lnTo>
                <a:lnTo>
                  <a:pt x="54395" y="76374"/>
                </a:lnTo>
                <a:lnTo>
                  <a:pt x="57218" y="74262"/>
                </a:lnTo>
                <a:lnTo>
                  <a:pt x="66336" y="68578"/>
                </a:lnTo>
                <a:lnTo>
                  <a:pt x="68037" y="68112"/>
                </a:lnTo>
                <a:lnTo>
                  <a:pt x="70123" y="67801"/>
                </a:lnTo>
                <a:lnTo>
                  <a:pt x="72466" y="67594"/>
                </a:lnTo>
                <a:lnTo>
                  <a:pt x="74981" y="67455"/>
                </a:lnTo>
                <a:lnTo>
                  <a:pt x="80315" y="67302"/>
                </a:lnTo>
                <a:lnTo>
                  <a:pt x="108566" y="67182"/>
                </a:lnTo>
                <a:lnTo>
                  <a:pt x="110477" y="68133"/>
                </a:lnTo>
                <a:lnTo>
                  <a:pt x="112704" y="69721"/>
                </a:lnTo>
                <a:lnTo>
                  <a:pt x="115141" y="71731"/>
                </a:lnTo>
                <a:lnTo>
                  <a:pt x="116766" y="74023"/>
                </a:lnTo>
                <a:lnTo>
                  <a:pt x="118571" y="79111"/>
                </a:lnTo>
                <a:lnTo>
                  <a:pt x="118100" y="82754"/>
                </a:lnTo>
                <a:lnTo>
                  <a:pt x="116834" y="87087"/>
                </a:lnTo>
                <a:lnTo>
                  <a:pt x="115037" y="91881"/>
                </a:lnTo>
                <a:lnTo>
                  <a:pt x="113839" y="96982"/>
                </a:lnTo>
                <a:lnTo>
                  <a:pt x="113040" y="102288"/>
                </a:lnTo>
                <a:lnTo>
                  <a:pt x="112508" y="107730"/>
                </a:lnTo>
                <a:lnTo>
                  <a:pt x="110248" y="114216"/>
                </a:lnTo>
                <a:lnTo>
                  <a:pt x="106836" y="121396"/>
                </a:lnTo>
                <a:lnTo>
                  <a:pt x="98918" y="136043"/>
                </a:lnTo>
                <a:lnTo>
                  <a:pt x="92224" y="148903"/>
                </a:lnTo>
                <a:lnTo>
                  <a:pt x="88153" y="154047"/>
                </a:lnTo>
                <a:lnTo>
                  <a:pt x="83534" y="158428"/>
                </a:lnTo>
                <a:lnTo>
                  <a:pt x="78549" y="162302"/>
                </a:lnTo>
                <a:lnTo>
                  <a:pt x="74274" y="165837"/>
                </a:lnTo>
                <a:lnTo>
                  <a:pt x="70471" y="169146"/>
                </a:lnTo>
                <a:lnTo>
                  <a:pt x="66983" y="172305"/>
                </a:lnTo>
                <a:lnTo>
                  <a:pt x="62753" y="174410"/>
                </a:lnTo>
                <a:lnTo>
                  <a:pt x="58028" y="175814"/>
                </a:lnTo>
                <a:lnTo>
                  <a:pt x="52973" y="176750"/>
                </a:lnTo>
                <a:lnTo>
                  <a:pt x="48651" y="178326"/>
                </a:lnTo>
                <a:lnTo>
                  <a:pt x="44816" y="180330"/>
                </a:lnTo>
                <a:lnTo>
                  <a:pt x="41308" y="182618"/>
                </a:lnTo>
                <a:lnTo>
                  <a:pt x="38016" y="184143"/>
                </a:lnTo>
                <a:lnTo>
                  <a:pt x="34869" y="185160"/>
                </a:lnTo>
                <a:lnTo>
                  <a:pt x="31819" y="185838"/>
                </a:lnTo>
                <a:lnTo>
                  <a:pt x="29785" y="185338"/>
                </a:lnTo>
                <a:lnTo>
                  <a:pt x="28429" y="184052"/>
                </a:lnTo>
                <a:lnTo>
                  <a:pt x="25718" y="1786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642"/>
          <p:cNvSpPr/>
          <p:nvPr/>
        </p:nvSpPr>
        <p:spPr>
          <a:xfrm>
            <a:off x="2526508" y="5297804"/>
            <a:ext cx="150970" cy="68582"/>
          </a:xfrm>
          <a:custGeom>
            <a:avLst/>
            <a:gdLst/>
            <a:ahLst/>
            <a:cxnLst/>
            <a:rect l="0" t="0" r="0" b="0"/>
            <a:pathLst>
              <a:path w="150970" h="68582">
                <a:moveTo>
                  <a:pt x="22381" y="68581"/>
                </a:moveTo>
                <a:lnTo>
                  <a:pt x="239" y="61199"/>
                </a:lnTo>
                <a:lnTo>
                  <a:pt x="0" y="60803"/>
                </a:lnTo>
                <a:lnTo>
                  <a:pt x="793" y="60537"/>
                </a:lnTo>
                <a:lnTo>
                  <a:pt x="2274" y="60361"/>
                </a:lnTo>
                <a:lnTo>
                  <a:pt x="6119" y="58338"/>
                </a:lnTo>
                <a:lnTo>
                  <a:pt x="11540" y="55085"/>
                </a:lnTo>
                <a:lnTo>
                  <a:pt x="18011" y="51011"/>
                </a:lnTo>
                <a:lnTo>
                  <a:pt x="25183" y="48295"/>
                </a:lnTo>
                <a:lnTo>
                  <a:pt x="32822" y="46484"/>
                </a:lnTo>
                <a:lnTo>
                  <a:pt x="40772" y="45277"/>
                </a:lnTo>
                <a:lnTo>
                  <a:pt x="49882" y="42568"/>
                </a:lnTo>
                <a:lnTo>
                  <a:pt x="59765" y="38856"/>
                </a:lnTo>
                <a:lnTo>
                  <a:pt x="70164" y="34477"/>
                </a:lnTo>
                <a:lnTo>
                  <a:pt x="86798" y="27070"/>
                </a:lnTo>
                <a:lnTo>
                  <a:pt x="106873" y="17546"/>
                </a:lnTo>
                <a:lnTo>
                  <a:pt x="1509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643"/>
          <p:cNvSpPr/>
          <p:nvPr/>
        </p:nvSpPr>
        <p:spPr>
          <a:xfrm>
            <a:off x="2703194" y="5221980"/>
            <a:ext cx="160977" cy="152978"/>
          </a:xfrm>
          <a:custGeom>
            <a:avLst/>
            <a:gdLst/>
            <a:ahLst/>
            <a:cxnLst/>
            <a:rect l="0" t="0" r="0" b="0"/>
            <a:pathLst>
              <a:path w="160977" h="152978">
                <a:moveTo>
                  <a:pt x="68581" y="24390"/>
                </a:moveTo>
                <a:lnTo>
                  <a:pt x="82233" y="19839"/>
                </a:lnTo>
                <a:lnTo>
                  <a:pt x="88160" y="17546"/>
                </a:lnTo>
                <a:lnTo>
                  <a:pt x="94016" y="15065"/>
                </a:lnTo>
                <a:lnTo>
                  <a:pt x="99825" y="12458"/>
                </a:lnTo>
                <a:lnTo>
                  <a:pt x="104650" y="10720"/>
                </a:lnTo>
                <a:lnTo>
                  <a:pt x="108819" y="9562"/>
                </a:lnTo>
                <a:lnTo>
                  <a:pt x="112551" y="8789"/>
                </a:lnTo>
                <a:lnTo>
                  <a:pt x="117897" y="7322"/>
                </a:lnTo>
                <a:lnTo>
                  <a:pt x="131457" y="3151"/>
                </a:lnTo>
                <a:lnTo>
                  <a:pt x="137168" y="1659"/>
                </a:lnTo>
                <a:lnTo>
                  <a:pt x="141928" y="663"/>
                </a:lnTo>
                <a:lnTo>
                  <a:pt x="146054" y="0"/>
                </a:lnTo>
                <a:lnTo>
                  <a:pt x="149757" y="510"/>
                </a:lnTo>
                <a:lnTo>
                  <a:pt x="153178" y="1802"/>
                </a:lnTo>
                <a:lnTo>
                  <a:pt x="160962" y="6170"/>
                </a:lnTo>
                <a:lnTo>
                  <a:pt x="160648" y="9385"/>
                </a:lnTo>
                <a:lnTo>
                  <a:pt x="159486" y="14387"/>
                </a:lnTo>
                <a:lnTo>
                  <a:pt x="157760" y="20579"/>
                </a:lnTo>
                <a:lnTo>
                  <a:pt x="156608" y="25659"/>
                </a:lnTo>
                <a:lnTo>
                  <a:pt x="155840" y="29999"/>
                </a:lnTo>
                <a:lnTo>
                  <a:pt x="155329" y="33844"/>
                </a:lnTo>
                <a:lnTo>
                  <a:pt x="154035" y="37360"/>
                </a:lnTo>
                <a:lnTo>
                  <a:pt x="152220" y="40657"/>
                </a:lnTo>
                <a:lnTo>
                  <a:pt x="150058" y="43807"/>
                </a:lnTo>
                <a:lnTo>
                  <a:pt x="145759" y="47812"/>
                </a:lnTo>
                <a:lnTo>
                  <a:pt x="140035" y="52387"/>
                </a:lnTo>
                <a:lnTo>
                  <a:pt x="133362" y="57342"/>
                </a:lnTo>
                <a:lnTo>
                  <a:pt x="127961" y="60646"/>
                </a:lnTo>
                <a:lnTo>
                  <a:pt x="123407" y="62848"/>
                </a:lnTo>
                <a:lnTo>
                  <a:pt x="119419" y="64316"/>
                </a:lnTo>
                <a:lnTo>
                  <a:pt x="120571" y="65295"/>
                </a:lnTo>
                <a:lnTo>
                  <a:pt x="125148" y="65947"/>
                </a:lnTo>
                <a:lnTo>
                  <a:pt x="137537" y="66672"/>
                </a:lnTo>
                <a:lnTo>
                  <a:pt x="146218" y="66995"/>
                </a:lnTo>
                <a:lnTo>
                  <a:pt x="149866" y="68033"/>
                </a:lnTo>
                <a:lnTo>
                  <a:pt x="153251" y="69678"/>
                </a:lnTo>
                <a:lnTo>
                  <a:pt x="156460" y="71727"/>
                </a:lnTo>
                <a:lnTo>
                  <a:pt x="158599" y="74045"/>
                </a:lnTo>
                <a:lnTo>
                  <a:pt x="160025" y="76543"/>
                </a:lnTo>
                <a:lnTo>
                  <a:pt x="160976" y="79161"/>
                </a:lnTo>
                <a:lnTo>
                  <a:pt x="160658" y="81859"/>
                </a:lnTo>
                <a:lnTo>
                  <a:pt x="159493" y="84610"/>
                </a:lnTo>
                <a:lnTo>
                  <a:pt x="157764" y="87397"/>
                </a:lnTo>
                <a:lnTo>
                  <a:pt x="156611" y="90207"/>
                </a:lnTo>
                <a:lnTo>
                  <a:pt x="155842" y="93033"/>
                </a:lnTo>
                <a:lnTo>
                  <a:pt x="155330" y="95869"/>
                </a:lnTo>
                <a:lnTo>
                  <a:pt x="154036" y="98713"/>
                </a:lnTo>
                <a:lnTo>
                  <a:pt x="152221" y="101561"/>
                </a:lnTo>
                <a:lnTo>
                  <a:pt x="150058" y="104412"/>
                </a:lnTo>
                <a:lnTo>
                  <a:pt x="147664" y="107266"/>
                </a:lnTo>
                <a:lnTo>
                  <a:pt x="145115" y="110120"/>
                </a:lnTo>
                <a:lnTo>
                  <a:pt x="142464" y="112976"/>
                </a:lnTo>
                <a:lnTo>
                  <a:pt x="138791" y="115832"/>
                </a:lnTo>
                <a:lnTo>
                  <a:pt x="134438" y="118688"/>
                </a:lnTo>
                <a:lnTo>
                  <a:pt x="129630" y="121546"/>
                </a:lnTo>
                <a:lnTo>
                  <a:pt x="122615" y="125356"/>
                </a:lnTo>
                <a:lnTo>
                  <a:pt x="89061" y="142617"/>
                </a:lnTo>
                <a:lnTo>
                  <a:pt x="82235" y="146071"/>
                </a:lnTo>
                <a:lnTo>
                  <a:pt x="76730" y="148373"/>
                </a:lnTo>
                <a:lnTo>
                  <a:pt x="72109" y="149907"/>
                </a:lnTo>
                <a:lnTo>
                  <a:pt x="68075" y="150931"/>
                </a:lnTo>
                <a:lnTo>
                  <a:pt x="64434" y="151613"/>
                </a:lnTo>
                <a:lnTo>
                  <a:pt x="61053" y="152068"/>
                </a:lnTo>
                <a:lnTo>
                  <a:pt x="57848" y="152371"/>
                </a:lnTo>
                <a:lnTo>
                  <a:pt x="52853" y="152573"/>
                </a:lnTo>
                <a:lnTo>
                  <a:pt x="33123" y="152857"/>
                </a:lnTo>
                <a:lnTo>
                  <a:pt x="0" y="152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644"/>
          <p:cNvSpPr/>
          <p:nvPr/>
        </p:nvSpPr>
        <p:spPr>
          <a:xfrm>
            <a:off x="2231916" y="5469254"/>
            <a:ext cx="153710" cy="299726"/>
          </a:xfrm>
          <a:custGeom>
            <a:avLst/>
            <a:gdLst/>
            <a:ahLst/>
            <a:cxnLst/>
            <a:rect l="0" t="0" r="0" b="0"/>
            <a:pathLst>
              <a:path w="153710" h="299726">
                <a:moveTo>
                  <a:pt x="16936" y="0"/>
                </a:moveTo>
                <a:lnTo>
                  <a:pt x="7834" y="9103"/>
                </a:lnTo>
                <a:lnTo>
                  <a:pt x="5153" y="12736"/>
                </a:lnTo>
                <a:lnTo>
                  <a:pt x="2174" y="19313"/>
                </a:lnTo>
                <a:lnTo>
                  <a:pt x="850" y="27952"/>
                </a:lnTo>
                <a:lnTo>
                  <a:pt x="497" y="32922"/>
                </a:lnTo>
                <a:lnTo>
                  <a:pt x="0" y="94528"/>
                </a:lnTo>
                <a:lnTo>
                  <a:pt x="883" y="112549"/>
                </a:lnTo>
                <a:lnTo>
                  <a:pt x="2424" y="125515"/>
                </a:lnTo>
                <a:lnTo>
                  <a:pt x="4404" y="135112"/>
                </a:lnTo>
                <a:lnTo>
                  <a:pt x="6676" y="142462"/>
                </a:lnTo>
                <a:lnTo>
                  <a:pt x="9144" y="148315"/>
                </a:lnTo>
                <a:lnTo>
                  <a:pt x="11741" y="153170"/>
                </a:lnTo>
                <a:lnTo>
                  <a:pt x="14425" y="157358"/>
                </a:lnTo>
                <a:lnTo>
                  <a:pt x="17167" y="161103"/>
                </a:lnTo>
                <a:lnTo>
                  <a:pt x="19948" y="164552"/>
                </a:lnTo>
                <a:lnTo>
                  <a:pt x="22754" y="166852"/>
                </a:lnTo>
                <a:lnTo>
                  <a:pt x="25577" y="168385"/>
                </a:lnTo>
                <a:lnTo>
                  <a:pt x="28412" y="169407"/>
                </a:lnTo>
                <a:lnTo>
                  <a:pt x="31254" y="170088"/>
                </a:lnTo>
                <a:lnTo>
                  <a:pt x="34101" y="170542"/>
                </a:lnTo>
                <a:lnTo>
                  <a:pt x="36952" y="170845"/>
                </a:lnTo>
                <a:lnTo>
                  <a:pt x="39805" y="171047"/>
                </a:lnTo>
                <a:lnTo>
                  <a:pt x="42659" y="171182"/>
                </a:lnTo>
                <a:lnTo>
                  <a:pt x="45515" y="171271"/>
                </a:lnTo>
                <a:lnTo>
                  <a:pt x="48371" y="170378"/>
                </a:lnTo>
                <a:lnTo>
                  <a:pt x="51228" y="168831"/>
                </a:lnTo>
                <a:lnTo>
                  <a:pt x="54084" y="166847"/>
                </a:lnTo>
                <a:lnTo>
                  <a:pt x="58847" y="162666"/>
                </a:lnTo>
                <a:lnTo>
                  <a:pt x="71758" y="150401"/>
                </a:lnTo>
                <a:lnTo>
                  <a:pt x="78249" y="143130"/>
                </a:lnTo>
                <a:lnTo>
                  <a:pt x="84481" y="135425"/>
                </a:lnTo>
                <a:lnTo>
                  <a:pt x="90541" y="127431"/>
                </a:lnTo>
                <a:lnTo>
                  <a:pt x="95533" y="121150"/>
                </a:lnTo>
                <a:lnTo>
                  <a:pt x="99814" y="116009"/>
                </a:lnTo>
                <a:lnTo>
                  <a:pt x="103621" y="111629"/>
                </a:lnTo>
                <a:lnTo>
                  <a:pt x="108063" y="103948"/>
                </a:lnTo>
                <a:lnTo>
                  <a:pt x="112930" y="94064"/>
                </a:lnTo>
                <a:lnTo>
                  <a:pt x="118080" y="82711"/>
                </a:lnTo>
                <a:lnTo>
                  <a:pt x="121513" y="74191"/>
                </a:lnTo>
                <a:lnTo>
                  <a:pt x="123801" y="67559"/>
                </a:lnTo>
                <a:lnTo>
                  <a:pt x="127474" y="54620"/>
                </a:lnTo>
                <a:lnTo>
                  <a:pt x="128728" y="53559"/>
                </a:lnTo>
                <a:lnTo>
                  <a:pt x="130517" y="52851"/>
                </a:lnTo>
                <a:lnTo>
                  <a:pt x="132661" y="52379"/>
                </a:lnTo>
                <a:lnTo>
                  <a:pt x="134091" y="53017"/>
                </a:lnTo>
                <a:lnTo>
                  <a:pt x="135045" y="54395"/>
                </a:lnTo>
                <a:lnTo>
                  <a:pt x="135680" y="56266"/>
                </a:lnTo>
                <a:lnTo>
                  <a:pt x="138926" y="60885"/>
                </a:lnTo>
                <a:lnTo>
                  <a:pt x="141125" y="63450"/>
                </a:lnTo>
                <a:lnTo>
                  <a:pt x="142591" y="66113"/>
                </a:lnTo>
                <a:lnTo>
                  <a:pt x="144220" y="71612"/>
                </a:lnTo>
                <a:lnTo>
                  <a:pt x="145607" y="76316"/>
                </a:lnTo>
                <a:lnTo>
                  <a:pt x="149688" y="89164"/>
                </a:lnTo>
                <a:lnTo>
                  <a:pt x="151157" y="97543"/>
                </a:lnTo>
                <a:lnTo>
                  <a:pt x="152137" y="106939"/>
                </a:lnTo>
                <a:lnTo>
                  <a:pt x="152790" y="117013"/>
                </a:lnTo>
                <a:lnTo>
                  <a:pt x="153516" y="145986"/>
                </a:lnTo>
                <a:lnTo>
                  <a:pt x="153709" y="163047"/>
                </a:lnTo>
                <a:lnTo>
                  <a:pt x="152885" y="180136"/>
                </a:lnTo>
                <a:lnTo>
                  <a:pt x="151384" y="197243"/>
                </a:lnTo>
                <a:lnTo>
                  <a:pt x="149431" y="214363"/>
                </a:lnTo>
                <a:lnTo>
                  <a:pt x="147176" y="227681"/>
                </a:lnTo>
                <a:lnTo>
                  <a:pt x="144720" y="238465"/>
                </a:lnTo>
                <a:lnTo>
                  <a:pt x="142130" y="247559"/>
                </a:lnTo>
                <a:lnTo>
                  <a:pt x="138499" y="255527"/>
                </a:lnTo>
                <a:lnTo>
                  <a:pt x="134173" y="262744"/>
                </a:lnTo>
                <a:lnTo>
                  <a:pt x="129384" y="269460"/>
                </a:lnTo>
                <a:lnTo>
                  <a:pt x="124286" y="275843"/>
                </a:lnTo>
                <a:lnTo>
                  <a:pt x="118983" y="282003"/>
                </a:lnTo>
                <a:lnTo>
                  <a:pt x="113542" y="288015"/>
                </a:lnTo>
                <a:lnTo>
                  <a:pt x="108963" y="292022"/>
                </a:lnTo>
                <a:lnTo>
                  <a:pt x="104957" y="294694"/>
                </a:lnTo>
                <a:lnTo>
                  <a:pt x="101334" y="296475"/>
                </a:lnTo>
                <a:lnTo>
                  <a:pt x="97014" y="297663"/>
                </a:lnTo>
                <a:lnTo>
                  <a:pt x="92229" y="298455"/>
                </a:lnTo>
                <a:lnTo>
                  <a:pt x="87134" y="298983"/>
                </a:lnTo>
                <a:lnTo>
                  <a:pt x="82784" y="299334"/>
                </a:lnTo>
                <a:lnTo>
                  <a:pt x="78932" y="299569"/>
                </a:lnTo>
                <a:lnTo>
                  <a:pt x="75412" y="299725"/>
                </a:lnTo>
                <a:lnTo>
                  <a:pt x="71160" y="298877"/>
                </a:lnTo>
                <a:lnTo>
                  <a:pt x="66420" y="297359"/>
                </a:lnTo>
                <a:lnTo>
                  <a:pt x="61356" y="295394"/>
                </a:lnTo>
                <a:lnTo>
                  <a:pt x="57027" y="294085"/>
                </a:lnTo>
                <a:lnTo>
                  <a:pt x="53188" y="293212"/>
                </a:lnTo>
                <a:lnTo>
                  <a:pt x="49676" y="292630"/>
                </a:lnTo>
                <a:lnTo>
                  <a:pt x="45430" y="291289"/>
                </a:lnTo>
                <a:lnTo>
                  <a:pt x="40695" y="289443"/>
                </a:lnTo>
                <a:lnTo>
                  <a:pt x="35632" y="287260"/>
                </a:lnTo>
                <a:lnTo>
                  <a:pt x="31305" y="284852"/>
                </a:lnTo>
                <a:lnTo>
                  <a:pt x="27468" y="282294"/>
                </a:lnTo>
                <a:lnTo>
                  <a:pt x="23957" y="279636"/>
                </a:lnTo>
                <a:lnTo>
                  <a:pt x="21617" y="276911"/>
                </a:lnTo>
                <a:lnTo>
                  <a:pt x="20057" y="274143"/>
                </a:lnTo>
                <a:lnTo>
                  <a:pt x="18323" y="268527"/>
                </a:lnTo>
                <a:lnTo>
                  <a:pt x="17347" y="260010"/>
                </a:lnTo>
                <a:lnTo>
                  <a:pt x="17058" y="251454"/>
                </a:lnTo>
                <a:lnTo>
                  <a:pt x="16936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645"/>
          <p:cNvSpPr/>
          <p:nvPr/>
        </p:nvSpPr>
        <p:spPr>
          <a:xfrm>
            <a:off x="2488882" y="5494972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9102" y="29740"/>
                </a:lnTo>
                <a:lnTo>
                  <a:pt x="12735" y="27446"/>
                </a:lnTo>
                <a:lnTo>
                  <a:pt x="16110" y="24965"/>
                </a:lnTo>
                <a:lnTo>
                  <a:pt x="23820" y="18690"/>
                </a:lnTo>
                <a:lnTo>
                  <a:pt x="26357" y="17222"/>
                </a:lnTo>
                <a:lnTo>
                  <a:pt x="34257" y="13052"/>
                </a:lnTo>
                <a:lnTo>
                  <a:pt x="38078" y="11559"/>
                </a:lnTo>
                <a:lnTo>
                  <a:pt x="41578" y="10564"/>
                </a:lnTo>
                <a:lnTo>
                  <a:pt x="44863" y="9900"/>
                </a:lnTo>
                <a:lnTo>
                  <a:pt x="48006" y="9457"/>
                </a:lnTo>
                <a:lnTo>
                  <a:pt x="51054" y="9163"/>
                </a:lnTo>
                <a:lnTo>
                  <a:pt x="54039" y="8966"/>
                </a:lnTo>
                <a:lnTo>
                  <a:pt x="75135" y="620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646"/>
          <p:cNvSpPr/>
          <p:nvPr/>
        </p:nvSpPr>
        <p:spPr>
          <a:xfrm>
            <a:off x="2527194" y="5546407"/>
            <a:ext cx="158857" cy="17146"/>
          </a:xfrm>
          <a:custGeom>
            <a:avLst/>
            <a:gdLst/>
            <a:ahLst/>
            <a:cxnLst/>
            <a:rect l="0" t="0" r="0" b="0"/>
            <a:pathLst>
              <a:path w="158857" h="17146">
                <a:moveTo>
                  <a:pt x="4550" y="17145"/>
                </a:moveTo>
                <a:lnTo>
                  <a:pt x="0" y="17145"/>
                </a:lnTo>
                <a:lnTo>
                  <a:pt x="564" y="16193"/>
                </a:lnTo>
                <a:lnTo>
                  <a:pt x="2845" y="14605"/>
                </a:lnTo>
                <a:lnTo>
                  <a:pt x="6271" y="12595"/>
                </a:lnTo>
                <a:lnTo>
                  <a:pt x="13317" y="11254"/>
                </a:lnTo>
                <a:lnTo>
                  <a:pt x="22778" y="10360"/>
                </a:lnTo>
                <a:lnTo>
                  <a:pt x="43131" y="9367"/>
                </a:lnTo>
                <a:lnTo>
                  <a:pt x="58528" y="8926"/>
                </a:lnTo>
                <a:lnTo>
                  <a:pt x="64348" y="7856"/>
                </a:lnTo>
                <a:lnTo>
                  <a:pt x="69180" y="6190"/>
                </a:lnTo>
                <a:lnTo>
                  <a:pt x="73354" y="4126"/>
                </a:lnTo>
                <a:lnTo>
                  <a:pt x="80900" y="3703"/>
                </a:lnTo>
                <a:lnTo>
                  <a:pt x="90692" y="4374"/>
                </a:lnTo>
                <a:lnTo>
                  <a:pt x="101984" y="5774"/>
                </a:lnTo>
                <a:lnTo>
                  <a:pt x="110463" y="5754"/>
                </a:lnTo>
                <a:lnTo>
                  <a:pt x="117069" y="4789"/>
                </a:lnTo>
                <a:lnTo>
                  <a:pt x="15885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647"/>
          <p:cNvSpPr/>
          <p:nvPr/>
        </p:nvSpPr>
        <p:spPr>
          <a:xfrm>
            <a:off x="2686050" y="5452567"/>
            <a:ext cx="222731" cy="239254"/>
          </a:xfrm>
          <a:custGeom>
            <a:avLst/>
            <a:gdLst/>
            <a:ahLst/>
            <a:cxnLst/>
            <a:rect l="0" t="0" r="0" b="0"/>
            <a:pathLst>
              <a:path w="222731" h="239254">
                <a:moveTo>
                  <a:pt x="111442" y="16687"/>
                </a:moveTo>
                <a:lnTo>
                  <a:pt x="125094" y="12137"/>
                </a:lnTo>
                <a:lnTo>
                  <a:pt x="130069" y="9844"/>
                </a:lnTo>
                <a:lnTo>
                  <a:pt x="134337" y="7363"/>
                </a:lnTo>
                <a:lnTo>
                  <a:pt x="138135" y="4756"/>
                </a:lnTo>
                <a:lnTo>
                  <a:pt x="144896" y="1860"/>
                </a:lnTo>
                <a:lnTo>
                  <a:pt x="148032" y="1087"/>
                </a:lnTo>
                <a:lnTo>
                  <a:pt x="152028" y="572"/>
                </a:lnTo>
                <a:lnTo>
                  <a:pt x="156597" y="229"/>
                </a:lnTo>
                <a:lnTo>
                  <a:pt x="161548" y="0"/>
                </a:lnTo>
                <a:lnTo>
                  <a:pt x="166753" y="800"/>
                </a:lnTo>
                <a:lnTo>
                  <a:pt x="172129" y="2286"/>
                </a:lnTo>
                <a:lnTo>
                  <a:pt x="177617" y="4229"/>
                </a:lnTo>
                <a:lnTo>
                  <a:pt x="181276" y="6477"/>
                </a:lnTo>
                <a:lnTo>
                  <a:pt x="183716" y="8928"/>
                </a:lnTo>
                <a:lnTo>
                  <a:pt x="185342" y="11514"/>
                </a:lnTo>
                <a:lnTo>
                  <a:pt x="187149" y="16929"/>
                </a:lnTo>
                <a:lnTo>
                  <a:pt x="187952" y="22510"/>
                </a:lnTo>
                <a:lnTo>
                  <a:pt x="188309" y="28165"/>
                </a:lnTo>
                <a:lnTo>
                  <a:pt x="187452" y="31007"/>
                </a:lnTo>
                <a:lnTo>
                  <a:pt x="183959" y="36704"/>
                </a:lnTo>
                <a:lnTo>
                  <a:pt x="172087" y="54368"/>
                </a:lnTo>
                <a:lnTo>
                  <a:pt x="168064" y="60858"/>
                </a:lnTo>
                <a:lnTo>
                  <a:pt x="164430" y="67090"/>
                </a:lnTo>
                <a:lnTo>
                  <a:pt x="161055" y="73149"/>
                </a:lnTo>
                <a:lnTo>
                  <a:pt x="156900" y="78141"/>
                </a:lnTo>
                <a:lnTo>
                  <a:pt x="152225" y="82422"/>
                </a:lnTo>
                <a:lnTo>
                  <a:pt x="147203" y="86228"/>
                </a:lnTo>
                <a:lnTo>
                  <a:pt x="142903" y="89717"/>
                </a:lnTo>
                <a:lnTo>
                  <a:pt x="139083" y="92997"/>
                </a:lnTo>
                <a:lnTo>
                  <a:pt x="135584" y="96136"/>
                </a:lnTo>
                <a:lnTo>
                  <a:pt x="132300" y="98228"/>
                </a:lnTo>
                <a:lnTo>
                  <a:pt x="126109" y="100553"/>
                </a:lnTo>
                <a:lnTo>
                  <a:pt x="124078" y="100220"/>
                </a:lnTo>
                <a:lnTo>
                  <a:pt x="122723" y="99046"/>
                </a:lnTo>
                <a:lnTo>
                  <a:pt x="121820" y="97311"/>
                </a:lnTo>
                <a:lnTo>
                  <a:pt x="122171" y="96154"/>
                </a:lnTo>
                <a:lnTo>
                  <a:pt x="123357" y="95383"/>
                </a:lnTo>
                <a:lnTo>
                  <a:pt x="128168" y="93573"/>
                </a:lnTo>
                <a:lnTo>
                  <a:pt x="136655" y="89594"/>
                </a:lnTo>
                <a:lnTo>
                  <a:pt x="141586" y="88152"/>
                </a:lnTo>
                <a:lnTo>
                  <a:pt x="146778" y="87190"/>
                </a:lnTo>
                <a:lnTo>
                  <a:pt x="152144" y="86549"/>
                </a:lnTo>
                <a:lnTo>
                  <a:pt x="156674" y="86123"/>
                </a:lnTo>
                <a:lnTo>
                  <a:pt x="160647" y="85837"/>
                </a:lnTo>
                <a:lnTo>
                  <a:pt x="164248" y="85648"/>
                </a:lnTo>
                <a:lnTo>
                  <a:pt x="175869" y="85437"/>
                </a:lnTo>
                <a:lnTo>
                  <a:pt x="197511" y="85301"/>
                </a:lnTo>
                <a:lnTo>
                  <a:pt x="201206" y="86242"/>
                </a:lnTo>
                <a:lnTo>
                  <a:pt x="207852" y="89829"/>
                </a:lnTo>
                <a:lnTo>
                  <a:pt x="213981" y="94597"/>
                </a:lnTo>
                <a:lnTo>
                  <a:pt x="216949" y="97202"/>
                </a:lnTo>
                <a:lnTo>
                  <a:pt x="218927" y="99892"/>
                </a:lnTo>
                <a:lnTo>
                  <a:pt x="221126" y="105420"/>
                </a:lnTo>
                <a:lnTo>
                  <a:pt x="222103" y="111051"/>
                </a:lnTo>
                <a:lnTo>
                  <a:pt x="222537" y="117682"/>
                </a:lnTo>
                <a:lnTo>
                  <a:pt x="222730" y="126979"/>
                </a:lnTo>
                <a:lnTo>
                  <a:pt x="221829" y="132125"/>
                </a:lnTo>
                <a:lnTo>
                  <a:pt x="220276" y="137461"/>
                </a:lnTo>
                <a:lnTo>
                  <a:pt x="218288" y="142923"/>
                </a:lnTo>
                <a:lnTo>
                  <a:pt x="216963" y="148470"/>
                </a:lnTo>
                <a:lnTo>
                  <a:pt x="216079" y="154072"/>
                </a:lnTo>
                <a:lnTo>
                  <a:pt x="215490" y="159712"/>
                </a:lnTo>
                <a:lnTo>
                  <a:pt x="213192" y="165377"/>
                </a:lnTo>
                <a:lnTo>
                  <a:pt x="209756" y="171059"/>
                </a:lnTo>
                <a:lnTo>
                  <a:pt x="205559" y="176752"/>
                </a:lnTo>
                <a:lnTo>
                  <a:pt x="200857" y="181499"/>
                </a:lnTo>
                <a:lnTo>
                  <a:pt x="195817" y="185617"/>
                </a:lnTo>
                <a:lnTo>
                  <a:pt x="190552" y="189315"/>
                </a:lnTo>
                <a:lnTo>
                  <a:pt x="182279" y="194638"/>
                </a:lnTo>
                <a:lnTo>
                  <a:pt x="160388" y="208171"/>
                </a:lnTo>
                <a:lnTo>
                  <a:pt x="148835" y="214828"/>
                </a:lnTo>
                <a:lnTo>
                  <a:pt x="125839" y="227305"/>
                </a:lnTo>
                <a:lnTo>
                  <a:pt x="115325" y="231394"/>
                </a:lnTo>
                <a:lnTo>
                  <a:pt x="105458" y="234121"/>
                </a:lnTo>
                <a:lnTo>
                  <a:pt x="96023" y="235938"/>
                </a:lnTo>
                <a:lnTo>
                  <a:pt x="84970" y="237150"/>
                </a:lnTo>
                <a:lnTo>
                  <a:pt x="72839" y="237957"/>
                </a:lnTo>
                <a:lnTo>
                  <a:pt x="49518" y="238855"/>
                </a:lnTo>
                <a:lnTo>
                  <a:pt x="32803" y="239253"/>
                </a:lnTo>
                <a:lnTo>
                  <a:pt x="26631" y="238407"/>
                </a:lnTo>
                <a:lnTo>
                  <a:pt x="21563" y="236891"/>
                </a:lnTo>
                <a:lnTo>
                  <a:pt x="11138" y="232164"/>
                </a:lnTo>
                <a:lnTo>
                  <a:pt x="7173" y="231518"/>
                </a:lnTo>
                <a:lnTo>
                  <a:pt x="0" y="2310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648"/>
          <p:cNvSpPr/>
          <p:nvPr/>
        </p:nvSpPr>
        <p:spPr>
          <a:xfrm>
            <a:off x="3561322" y="4354829"/>
            <a:ext cx="239154" cy="572759"/>
          </a:xfrm>
          <a:custGeom>
            <a:avLst/>
            <a:gdLst/>
            <a:ahLst/>
            <a:cxnLst/>
            <a:rect l="0" t="0" r="0" b="0"/>
            <a:pathLst>
              <a:path w="239154" h="572759">
                <a:moveTo>
                  <a:pt x="153428" y="0"/>
                </a:moveTo>
                <a:lnTo>
                  <a:pt x="135224" y="4551"/>
                </a:lnTo>
                <a:lnTo>
                  <a:pt x="128910" y="7797"/>
                </a:lnTo>
                <a:lnTo>
                  <a:pt x="123747" y="11866"/>
                </a:lnTo>
                <a:lnTo>
                  <a:pt x="119353" y="16483"/>
                </a:lnTo>
                <a:lnTo>
                  <a:pt x="111930" y="26694"/>
                </a:lnTo>
                <a:lnTo>
                  <a:pt x="104505" y="38535"/>
                </a:lnTo>
                <a:lnTo>
                  <a:pt x="94854" y="53322"/>
                </a:lnTo>
                <a:lnTo>
                  <a:pt x="90566" y="60313"/>
                </a:lnTo>
                <a:lnTo>
                  <a:pt x="83262" y="73161"/>
                </a:lnTo>
                <a:lnTo>
                  <a:pt x="74300" y="90301"/>
                </a:lnTo>
                <a:lnTo>
                  <a:pt x="69243" y="100206"/>
                </a:lnTo>
                <a:lnTo>
                  <a:pt x="64920" y="109667"/>
                </a:lnTo>
                <a:lnTo>
                  <a:pt x="61085" y="118832"/>
                </a:lnTo>
                <a:lnTo>
                  <a:pt x="54284" y="136634"/>
                </a:lnTo>
                <a:lnTo>
                  <a:pt x="48086" y="154072"/>
                </a:lnTo>
                <a:lnTo>
                  <a:pt x="44147" y="162722"/>
                </a:lnTo>
                <a:lnTo>
                  <a:pt x="39617" y="171347"/>
                </a:lnTo>
                <a:lnTo>
                  <a:pt x="34691" y="179954"/>
                </a:lnTo>
                <a:lnTo>
                  <a:pt x="29218" y="197137"/>
                </a:lnTo>
                <a:lnTo>
                  <a:pt x="27759" y="205720"/>
                </a:lnTo>
                <a:lnTo>
                  <a:pt x="24881" y="218110"/>
                </a:lnTo>
                <a:lnTo>
                  <a:pt x="5784" y="291249"/>
                </a:lnTo>
                <a:lnTo>
                  <a:pt x="3563" y="302751"/>
                </a:lnTo>
                <a:lnTo>
                  <a:pt x="2083" y="313277"/>
                </a:lnTo>
                <a:lnTo>
                  <a:pt x="1096" y="323151"/>
                </a:lnTo>
                <a:lnTo>
                  <a:pt x="438" y="332592"/>
                </a:lnTo>
                <a:lnTo>
                  <a:pt x="0" y="341743"/>
                </a:lnTo>
                <a:lnTo>
                  <a:pt x="465" y="359531"/>
                </a:lnTo>
                <a:lnTo>
                  <a:pt x="3847" y="376962"/>
                </a:lnTo>
                <a:lnTo>
                  <a:pt x="15656" y="425595"/>
                </a:lnTo>
                <a:lnTo>
                  <a:pt x="19670" y="439940"/>
                </a:lnTo>
                <a:lnTo>
                  <a:pt x="23299" y="451408"/>
                </a:lnTo>
                <a:lnTo>
                  <a:pt x="26670" y="460959"/>
                </a:lnTo>
                <a:lnTo>
                  <a:pt x="30823" y="469231"/>
                </a:lnTo>
                <a:lnTo>
                  <a:pt x="35496" y="476651"/>
                </a:lnTo>
                <a:lnTo>
                  <a:pt x="40516" y="483502"/>
                </a:lnTo>
                <a:lnTo>
                  <a:pt x="46721" y="490928"/>
                </a:lnTo>
                <a:lnTo>
                  <a:pt x="53715" y="498735"/>
                </a:lnTo>
                <a:lnTo>
                  <a:pt x="61235" y="506798"/>
                </a:lnTo>
                <a:lnTo>
                  <a:pt x="68154" y="513126"/>
                </a:lnTo>
                <a:lnTo>
                  <a:pt x="74671" y="518296"/>
                </a:lnTo>
                <a:lnTo>
                  <a:pt x="80920" y="522696"/>
                </a:lnTo>
                <a:lnTo>
                  <a:pt x="88897" y="527534"/>
                </a:lnTo>
                <a:lnTo>
                  <a:pt x="98025" y="532665"/>
                </a:lnTo>
                <a:lnTo>
                  <a:pt x="107920" y="537990"/>
                </a:lnTo>
                <a:lnTo>
                  <a:pt x="115469" y="542493"/>
                </a:lnTo>
                <a:lnTo>
                  <a:pt x="121454" y="546447"/>
                </a:lnTo>
                <a:lnTo>
                  <a:pt x="126397" y="550036"/>
                </a:lnTo>
                <a:lnTo>
                  <a:pt x="131597" y="552428"/>
                </a:lnTo>
                <a:lnTo>
                  <a:pt x="136969" y="554024"/>
                </a:lnTo>
                <a:lnTo>
                  <a:pt x="142455" y="555086"/>
                </a:lnTo>
                <a:lnTo>
                  <a:pt x="158711" y="558808"/>
                </a:lnTo>
                <a:lnTo>
                  <a:pt x="168380" y="561134"/>
                </a:lnTo>
                <a:lnTo>
                  <a:pt x="175778" y="563637"/>
                </a:lnTo>
                <a:lnTo>
                  <a:pt x="181663" y="566258"/>
                </a:lnTo>
                <a:lnTo>
                  <a:pt x="186539" y="568958"/>
                </a:lnTo>
                <a:lnTo>
                  <a:pt x="190742" y="570758"/>
                </a:lnTo>
                <a:lnTo>
                  <a:pt x="197952" y="572758"/>
                </a:lnTo>
                <a:lnTo>
                  <a:pt x="204065" y="572339"/>
                </a:lnTo>
                <a:lnTo>
                  <a:pt x="211951" y="571107"/>
                </a:lnTo>
                <a:lnTo>
                  <a:pt x="239153" y="5657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649"/>
          <p:cNvSpPr/>
          <p:nvPr/>
        </p:nvSpPr>
        <p:spPr>
          <a:xfrm>
            <a:off x="3890062" y="4466272"/>
            <a:ext cx="12930" cy="488633"/>
          </a:xfrm>
          <a:custGeom>
            <a:avLst/>
            <a:gdLst/>
            <a:ahLst/>
            <a:cxnLst/>
            <a:rect l="0" t="0" r="0" b="0"/>
            <a:pathLst>
              <a:path w="12930" h="488633">
                <a:moveTo>
                  <a:pt x="4710" y="0"/>
                </a:moveTo>
                <a:lnTo>
                  <a:pt x="9261" y="9102"/>
                </a:lnTo>
                <a:lnTo>
                  <a:pt x="10601" y="15593"/>
                </a:lnTo>
                <a:lnTo>
                  <a:pt x="11495" y="23731"/>
                </a:lnTo>
                <a:lnTo>
                  <a:pt x="12091" y="32965"/>
                </a:lnTo>
                <a:lnTo>
                  <a:pt x="12753" y="78786"/>
                </a:lnTo>
                <a:lnTo>
                  <a:pt x="12929" y="109675"/>
                </a:lnTo>
                <a:lnTo>
                  <a:pt x="12095" y="142649"/>
                </a:lnTo>
                <a:lnTo>
                  <a:pt x="5871" y="280182"/>
                </a:lnTo>
                <a:lnTo>
                  <a:pt x="4531" y="302040"/>
                </a:lnTo>
                <a:lnTo>
                  <a:pt x="503" y="351728"/>
                </a:lnTo>
                <a:lnTo>
                  <a:pt x="0" y="376408"/>
                </a:lnTo>
                <a:lnTo>
                  <a:pt x="618" y="400481"/>
                </a:lnTo>
                <a:lnTo>
                  <a:pt x="3902" y="462012"/>
                </a:lnTo>
                <a:lnTo>
                  <a:pt x="4710" y="488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650"/>
          <p:cNvSpPr/>
          <p:nvPr/>
        </p:nvSpPr>
        <p:spPr>
          <a:xfrm>
            <a:off x="4049077" y="4860607"/>
            <a:ext cx="8574" cy="127629"/>
          </a:xfrm>
          <a:custGeom>
            <a:avLst/>
            <a:gdLst/>
            <a:ahLst/>
            <a:cxnLst/>
            <a:rect l="0" t="0" r="0" b="0"/>
            <a:pathLst>
              <a:path w="8574" h="127629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3"/>
                </a:lnTo>
                <a:lnTo>
                  <a:pt x="7778" y="23353"/>
                </a:lnTo>
                <a:lnTo>
                  <a:pt x="8043" y="27951"/>
                </a:lnTo>
                <a:lnTo>
                  <a:pt x="8219" y="32921"/>
                </a:lnTo>
                <a:lnTo>
                  <a:pt x="8563" y="127628"/>
                </a:lnTo>
                <a:lnTo>
                  <a:pt x="8573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651"/>
          <p:cNvSpPr/>
          <p:nvPr/>
        </p:nvSpPr>
        <p:spPr>
          <a:xfrm>
            <a:off x="4169092" y="4466766"/>
            <a:ext cx="281156" cy="410479"/>
          </a:xfrm>
          <a:custGeom>
            <a:avLst/>
            <a:gdLst/>
            <a:ahLst/>
            <a:cxnLst/>
            <a:rect l="0" t="0" r="0" b="0"/>
            <a:pathLst>
              <a:path w="281156" h="410479">
                <a:moveTo>
                  <a:pt x="0" y="59513"/>
                </a:moveTo>
                <a:lnTo>
                  <a:pt x="9102" y="45861"/>
                </a:lnTo>
                <a:lnTo>
                  <a:pt x="13688" y="40887"/>
                </a:lnTo>
                <a:lnTo>
                  <a:pt x="18650" y="36618"/>
                </a:lnTo>
                <a:lnTo>
                  <a:pt x="23864" y="32820"/>
                </a:lnTo>
                <a:lnTo>
                  <a:pt x="29244" y="30288"/>
                </a:lnTo>
                <a:lnTo>
                  <a:pt x="34736" y="28600"/>
                </a:lnTo>
                <a:lnTo>
                  <a:pt x="40303" y="27475"/>
                </a:lnTo>
                <a:lnTo>
                  <a:pt x="45918" y="25771"/>
                </a:lnTo>
                <a:lnTo>
                  <a:pt x="51567" y="23684"/>
                </a:lnTo>
                <a:lnTo>
                  <a:pt x="57238" y="21340"/>
                </a:lnTo>
                <a:lnTo>
                  <a:pt x="64829" y="18824"/>
                </a:lnTo>
                <a:lnTo>
                  <a:pt x="73699" y="16195"/>
                </a:lnTo>
                <a:lnTo>
                  <a:pt x="83423" y="13489"/>
                </a:lnTo>
                <a:lnTo>
                  <a:pt x="101847" y="7944"/>
                </a:lnTo>
                <a:lnTo>
                  <a:pt x="110760" y="5131"/>
                </a:lnTo>
                <a:lnTo>
                  <a:pt x="118607" y="3256"/>
                </a:lnTo>
                <a:lnTo>
                  <a:pt x="125744" y="2006"/>
                </a:lnTo>
                <a:lnTo>
                  <a:pt x="132407" y="1172"/>
                </a:lnTo>
                <a:lnTo>
                  <a:pt x="138754" y="617"/>
                </a:lnTo>
                <a:lnTo>
                  <a:pt x="144890" y="247"/>
                </a:lnTo>
                <a:lnTo>
                  <a:pt x="150886" y="0"/>
                </a:lnTo>
                <a:lnTo>
                  <a:pt x="157740" y="788"/>
                </a:lnTo>
                <a:lnTo>
                  <a:pt x="165168" y="2266"/>
                </a:lnTo>
                <a:lnTo>
                  <a:pt x="172977" y="4203"/>
                </a:lnTo>
                <a:lnTo>
                  <a:pt x="179135" y="6448"/>
                </a:lnTo>
                <a:lnTo>
                  <a:pt x="184194" y="8896"/>
                </a:lnTo>
                <a:lnTo>
                  <a:pt x="188519" y="11481"/>
                </a:lnTo>
                <a:lnTo>
                  <a:pt x="191401" y="15110"/>
                </a:lnTo>
                <a:lnTo>
                  <a:pt x="193323" y="19434"/>
                </a:lnTo>
                <a:lnTo>
                  <a:pt x="196028" y="32081"/>
                </a:lnTo>
                <a:lnTo>
                  <a:pt x="196408" y="35509"/>
                </a:lnTo>
                <a:lnTo>
                  <a:pt x="194290" y="46941"/>
                </a:lnTo>
                <a:lnTo>
                  <a:pt x="192392" y="53989"/>
                </a:lnTo>
                <a:lnTo>
                  <a:pt x="189221" y="60593"/>
                </a:lnTo>
                <a:lnTo>
                  <a:pt x="180618" y="73011"/>
                </a:lnTo>
                <a:lnTo>
                  <a:pt x="172985" y="84880"/>
                </a:lnTo>
                <a:lnTo>
                  <a:pt x="169616" y="90712"/>
                </a:lnTo>
                <a:lnTo>
                  <a:pt x="163560" y="99362"/>
                </a:lnTo>
                <a:lnTo>
                  <a:pt x="146670" y="121674"/>
                </a:lnTo>
                <a:lnTo>
                  <a:pt x="134928" y="135244"/>
                </a:lnTo>
                <a:lnTo>
                  <a:pt x="121385" y="150006"/>
                </a:lnTo>
                <a:lnTo>
                  <a:pt x="106641" y="165562"/>
                </a:lnTo>
                <a:lnTo>
                  <a:pt x="95859" y="175932"/>
                </a:lnTo>
                <a:lnTo>
                  <a:pt x="87719" y="182846"/>
                </a:lnTo>
                <a:lnTo>
                  <a:pt x="81339" y="187456"/>
                </a:lnTo>
                <a:lnTo>
                  <a:pt x="78991" y="188623"/>
                </a:lnTo>
                <a:lnTo>
                  <a:pt x="79331" y="187497"/>
                </a:lnTo>
                <a:lnTo>
                  <a:pt x="81462" y="184840"/>
                </a:lnTo>
                <a:lnTo>
                  <a:pt x="84788" y="183070"/>
                </a:lnTo>
                <a:lnTo>
                  <a:pt x="98571" y="179625"/>
                </a:lnTo>
                <a:lnTo>
                  <a:pt x="103814" y="177688"/>
                </a:lnTo>
                <a:lnTo>
                  <a:pt x="109214" y="175444"/>
                </a:lnTo>
                <a:lnTo>
                  <a:pt x="117577" y="172996"/>
                </a:lnTo>
                <a:lnTo>
                  <a:pt x="127915" y="170411"/>
                </a:lnTo>
                <a:lnTo>
                  <a:pt x="139569" y="167735"/>
                </a:lnTo>
                <a:lnTo>
                  <a:pt x="150196" y="165951"/>
                </a:lnTo>
                <a:lnTo>
                  <a:pt x="160138" y="164762"/>
                </a:lnTo>
                <a:lnTo>
                  <a:pt x="169624" y="163969"/>
                </a:lnTo>
                <a:lnTo>
                  <a:pt x="177853" y="164393"/>
                </a:lnTo>
                <a:lnTo>
                  <a:pt x="185243" y="165629"/>
                </a:lnTo>
                <a:lnTo>
                  <a:pt x="192076" y="167405"/>
                </a:lnTo>
                <a:lnTo>
                  <a:pt x="198536" y="168589"/>
                </a:lnTo>
                <a:lnTo>
                  <a:pt x="204747" y="169378"/>
                </a:lnTo>
                <a:lnTo>
                  <a:pt x="210793" y="169904"/>
                </a:lnTo>
                <a:lnTo>
                  <a:pt x="216729" y="171207"/>
                </a:lnTo>
                <a:lnTo>
                  <a:pt x="222591" y="173029"/>
                </a:lnTo>
                <a:lnTo>
                  <a:pt x="228404" y="175195"/>
                </a:lnTo>
                <a:lnTo>
                  <a:pt x="234184" y="178545"/>
                </a:lnTo>
                <a:lnTo>
                  <a:pt x="239943" y="182683"/>
                </a:lnTo>
                <a:lnTo>
                  <a:pt x="245687" y="187347"/>
                </a:lnTo>
                <a:lnTo>
                  <a:pt x="250469" y="192361"/>
                </a:lnTo>
                <a:lnTo>
                  <a:pt x="258322" y="203012"/>
                </a:lnTo>
                <a:lnTo>
                  <a:pt x="264987" y="214096"/>
                </a:lnTo>
                <a:lnTo>
                  <a:pt x="271124" y="225372"/>
                </a:lnTo>
                <a:lnTo>
                  <a:pt x="277028" y="236734"/>
                </a:lnTo>
                <a:lnTo>
                  <a:pt x="278983" y="243383"/>
                </a:lnTo>
                <a:lnTo>
                  <a:pt x="280286" y="250673"/>
                </a:lnTo>
                <a:lnTo>
                  <a:pt x="281155" y="258391"/>
                </a:lnTo>
                <a:lnTo>
                  <a:pt x="280781" y="265441"/>
                </a:lnTo>
                <a:lnTo>
                  <a:pt x="279580" y="272046"/>
                </a:lnTo>
                <a:lnTo>
                  <a:pt x="277827" y="278355"/>
                </a:lnTo>
                <a:lnTo>
                  <a:pt x="273338" y="292984"/>
                </a:lnTo>
                <a:lnTo>
                  <a:pt x="270808" y="300885"/>
                </a:lnTo>
                <a:lnTo>
                  <a:pt x="266264" y="310916"/>
                </a:lnTo>
                <a:lnTo>
                  <a:pt x="260377" y="322365"/>
                </a:lnTo>
                <a:lnTo>
                  <a:pt x="243519" y="353613"/>
                </a:lnTo>
                <a:lnTo>
                  <a:pt x="239498" y="361307"/>
                </a:lnTo>
                <a:lnTo>
                  <a:pt x="234913" y="367390"/>
                </a:lnTo>
                <a:lnTo>
                  <a:pt x="229951" y="372397"/>
                </a:lnTo>
                <a:lnTo>
                  <a:pt x="224738" y="376687"/>
                </a:lnTo>
                <a:lnTo>
                  <a:pt x="219358" y="380500"/>
                </a:lnTo>
                <a:lnTo>
                  <a:pt x="213866" y="383995"/>
                </a:lnTo>
                <a:lnTo>
                  <a:pt x="208300" y="387277"/>
                </a:lnTo>
                <a:lnTo>
                  <a:pt x="199575" y="393464"/>
                </a:lnTo>
                <a:lnTo>
                  <a:pt x="192523" y="399388"/>
                </a:lnTo>
                <a:lnTo>
                  <a:pt x="186213" y="405197"/>
                </a:lnTo>
                <a:lnTo>
                  <a:pt x="182245" y="407126"/>
                </a:lnTo>
                <a:lnTo>
                  <a:pt x="177694" y="408413"/>
                </a:lnTo>
                <a:lnTo>
                  <a:pt x="172755" y="409271"/>
                </a:lnTo>
                <a:lnTo>
                  <a:pt x="167558" y="409843"/>
                </a:lnTo>
                <a:lnTo>
                  <a:pt x="162187" y="410224"/>
                </a:lnTo>
                <a:lnTo>
                  <a:pt x="156703" y="410478"/>
                </a:lnTo>
                <a:lnTo>
                  <a:pt x="151141" y="409695"/>
                </a:lnTo>
                <a:lnTo>
                  <a:pt x="145528" y="408220"/>
                </a:lnTo>
                <a:lnTo>
                  <a:pt x="139881" y="406285"/>
                </a:lnTo>
                <a:lnTo>
                  <a:pt x="134211" y="404042"/>
                </a:lnTo>
                <a:lnTo>
                  <a:pt x="128527" y="401594"/>
                </a:lnTo>
                <a:lnTo>
                  <a:pt x="122832" y="399010"/>
                </a:lnTo>
                <a:lnTo>
                  <a:pt x="118083" y="397287"/>
                </a:lnTo>
                <a:lnTo>
                  <a:pt x="110266" y="395372"/>
                </a:lnTo>
                <a:lnTo>
                  <a:pt x="103617" y="391982"/>
                </a:lnTo>
                <a:lnTo>
                  <a:pt x="96535" y="386347"/>
                </a:lnTo>
                <a:lnTo>
                  <a:pt x="91979" y="382178"/>
                </a:lnTo>
                <a:lnTo>
                  <a:pt x="81545" y="372288"/>
                </a:lnTo>
                <a:lnTo>
                  <a:pt x="77153" y="3595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652"/>
          <p:cNvSpPr/>
          <p:nvPr/>
        </p:nvSpPr>
        <p:spPr>
          <a:xfrm>
            <a:off x="4417695" y="4294822"/>
            <a:ext cx="325593" cy="651511"/>
          </a:xfrm>
          <a:custGeom>
            <a:avLst/>
            <a:gdLst/>
            <a:ahLst/>
            <a:cxnLst/>
            <a:rect l="0" t="0" r="0" b="0"/>
            <a:pathLst>
              <a:path w="325593" h="651511">
                <a:moveTo>
                  <a:pt x="0" y="0"/>
                </a:moveTo>
                <a:lnTo>
                  <a:pt x="22754" y="0"/>
                </a:lnTo>
                <a:lnTo>
                  <a:pt x="32314" y="953"/>
                </a:lnTo>
                <a:lnTo>
                  <a:pt x="41545" y="2540"/>
                </a:lnTo>
                <a:lnTo>
                  <a:pt x="50557" y="4551"/>
                </a:lnTo>
                <a:lnTo>
                  <a:pt x="59422" y="6844"/>
                </a:lnTo>
                <a:lnTo>
                  <a:pt x="68189" y="9325"/>
                </a:lnTo>
                <a:lnTo>
                  <a:pt x="85551" y="14622"/>
                </a:lnTo>
                <a:lnTo>
                  <a:pt x="102793" y="20151"/>
                </a:lnTo>
                <a:lnTo>
                  <a:pt x="118058" y="27721"/>
                </a:lnTo>
                <a:lnTo>
                  <a:pt x="137760" y="38484"/>
                </a:lnTo>
                <a:lnTo>
                  <a:pt x="178384" y="61872"/>
                </a:lnTo>
                <a:lnTo>
                  <a:pt x="205964" y="78616"/>
                </a:lnTo>
                <a:lnTo>
                  <a:pt x="216367" y="85748"/>
                </a:lnTo>
                <a:lnTo>
                  <a:pt x="225207" y="92408"/>
                </a:lnTo>
                <a:lnTo>
                  <a:pt x="233005" y="98753"/>
                </a:lnTo>
                <a:lnTo>
                  <a:pt x="241062" y="105840"/>
                </a:lnTo>
                <a:lnTo>
                  <a:pt x="249290" y="113423"/>
                </a:lnTo>
                <a:lnTo>
                  <a:pt x="257633" y="121335"/>
                </a:lnTo>
                <a:lnTo>
                  <a:pt x="265100" y="129468"/>
                </a:lnTo>
                <a:lnTo>
                  <a:pt x="271983" y="137747"/>
                </a:lnTo>
                <a:lnTo>
                  <a:pt x="278477" y="146124"/>
                </a:lnTo>
                <a:lnTo>
                  <a:pt x="284711" y="155518"/>
                </a:lnTo>
                <a:lnTo>
                  <a:pt x="290772" y="165592"/>
                </a:lnTo>
                <a:lnTo>
                  <a:pt x="296718" y="176117"/>
                </a:lnTo>
                <a:lnTo>
                  <a:pt x="305865" y="195432"/>
                </a:lnTo>
                <a:lnTo>
                  <a:pt x="313104" y="214494"/>
                </a:lnTo>
                <a:lnTo>
                  <a:pt x="316369" y="224911"/>
                </a:lnTo>
                <a:lnTo>
                  <a:pt x="319497" y="235666"/>
                </a:lnTo>
                <a:lnTo>
                  <a:pt x="321583" y="246646"/>
                </a:lnTo>
                <a:lnTo>
                  <a:pt x="322974" y="257775"/>
                </a:lnTo>
                <a:lnTo>
                  <a:pt x="323901" y="269005"/>
                </a:lnTo>
                <a:lnTo>
                  <a:pt x="324519" y="281254"/>
                </a:lnTo>
                <a:lnTo>
                  <a:pt x="325206" y="307565"/>
                </a:lnTo>
                <a:lnTo>
                  <a:pt x="325592" y="344601"/>
                </a:lnTo>
                <a:lnTo>
                  <a:pt x="324693" y="356416"/>
                </a:lnTo>
                <a:lnTo>
                  <a:pt x="323142" y="368104"/>
                </a:lnTo>
                <a:lnTo>
                  <a:pt x="318878" y="392202"/>
                </a:lnTo>
                <a:lnTo>
                  <a:pt x="313809" y="418787"/>
                </a:lnTo>
                <a:lnTo>
                  <a:pt x="308380" y="443938"/>
                </a:lnTo>
                <a:lnTo>
                  <a:pt x="305600" y="455979"/>
                </a:lnTo>
                <a:lnTo>
                  <a:pt x="301840" y="467815"/>
                </a:lnTo>
                <a:lnTo>
                  <a:pt x="297429" y="479517"/>
                </a:lnTo>
                <a:lnTo>
                  <a:pt x="292584" y="491128"/>
                </a:lnTo>
                <a:lnTo>
                  <a:pt x="287448" y="501726"/>
                </a:lnTo>
                <a:lnTo>
                  <a:pt x="282119" y="511649"/>
                </a:lnTo>
                <a:lnTo>
                  <a:pt x="276662" y="521122"/>
                </a:lnTo>
                <a:lnTo>
                  <a:pt x="271119" y="530295"/>
                </a:lnTo>
                <a:lnTo>
                  <a:pt x="259879" y="548106"/>
                </a:lnTo>
                <a:lnTo>
                  <a:pt x="243454" y="575708"/>
                </a:lnTo>
                <a:lnTo>
                  <a:pt x="233740" y="592402"/>
                </a:lnTo>
                <a:lnTo>
                  <a:pt x="226312" y="604485"/>
                </a:lnTo>
                <a:lnTo>
                  <a:pt x="220407" y="613493"/>
                </a:lnTo>
                <a:lnTo>
                  <a:pt x="210353" y="626041"/>
                </a:lnTo>
                <a:lnTo>
                  <a:pt x="205005" y="630721"/>
                </a:lnTo>
                <a:lnTo>
                  <a:pt x="194936" y="638460"/>
                </a:lnTo>
                <a:lnTo>
                  <a:pt x="190917" y="641858"/>
                </a:lnTo>
                <a:lnTo>
                  <a:pt x="180022" y="6515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653"/>
          <p:cNvSpPr/>
          <p:nvPr/>
        </p:nvSpPr>
        <p:spPr>
          <a:xfrm>
            <a:off x="7083882" y="2769088"/>
            <a:ext cx="55832" cy="98481"/>
          </a:xfrm>
          <a:custGeom>
            <a:avLst/>
            <a:gdLst/>
            <a:ahLst/>
            <a:cxnLst/>
            <a:rect l="0" t="0" r="0" b="0"/>
            <a:pathLst>
              <a:path w="55832" h="98481">
                <a:moveTo>
                  <a:pt x="34150" y="34119"/>
                </a:moveTo>
                <a:lnTo>
                  <a:pt x="48912" y="48881"/>
                </a:lnTo>
                <a:lnTo>
                  <a:pt x="49707" y="51580"/>
                </a:lnTo>
                <a:lnTo>
                  <a:pt x="50236" y="55285"/>
                </a:lnTo>
                <a:lnTo>
                  <a:pt x="50589" y="59659"/>
                </a:lnTo>
                <a:lnTo>
                  <a:pt x="50824" y="63528"/>
                </a:lnTo>
                <a:lnTo>
                  <a:pt x="51086" y="70367"/>
                </a:lnTo>
                <a:lnTo>
                  <a:pt x="50203" y="74477"/>
                </a:lnTo>
                <a:lnTo>
                  <a:pt x="48662" y="79122"/>
                </a:lnTo>
                <a:lnTo>
                  <a:pt x="46683" y="84124"/>
                </a:lnTo>
                <a:lnTo>
                  <a:pt x="44410" y="87458"/>
                </a:lnTo>
                <a:lnTo>
                  <a:pt x="41943" y="89681"/>
                </a:lnTo>
                <a:lnTo>
                  <a:pt x="39345" y="91163"/>
                </a:lnTo>
                <a:lnTo>
                  <a:pt x="36661" y="93103"/>
                </a:lnTo>
                <a:lnTo>
                  <a:pt x="33919" y="95349"/>
                </a:lnTo>
                <a:lnTo>
                  <a:pt x="31139" y="97799"/>
                </a:lnTo>
                <a:lnTo>
                  <a:pt x="28332" y="98480"/>
                </a:lnTo>
                <a:lnTo>
                  <a:pt x="25509" y="97981"/>
                </a:lnTo>
                <a:lnTo>
                  <a:pt x="18685" y="94888"/>
                </a:lnTo>
                <a:lnTo>
                  <a:pt x="17172" y="93682"/>
                </a:lnTo>
                <a:lnTo>
                  <a:pt x="15212" y="91925"/>
                </a:lnTo>
                <a:lnTo>
                  <a:pt x="10493" y="87433"/>
                </a:lnTo>
                <a:lnTo>
                  <a:pt x="5221" y="82262"/>
                </a:lnTo>
                <a:lnTo>
                  <a:pt x="3435" y="79549"/>
                </a:lnTo>
                <a:lnTo>
                  <a:pt x="2243" y="76788"/>
                </a:lnTo>
                <a:lnTo>
                  <a:pt x="1449" y="73995"/>
                </a:lnTo>
                <a:lnTo>
                  <a:pt x="919" y="70228"/>
                </a:lnTo>
                <a:lnTo>
                  <a:pt x="566" y="65812"/>
                </a:lnTo>
                <a:lnTo>
                  <a:pt x="174" y="56777"/>
                </a:lnTo>
                <a:lnTo>
                  <a:pt x="0" y="49587"/>
                </a:lnTo>
                <a:lnTo>
                  <a:pt x="905" y="46336"/>
                </a:lnTo>
                <a:lnTo>
                  <a:pt x="2462" y="43216"/>
                </a:lnTo>
                <a:lnTo>
                  <a:pt x="4452" y="40184"/>
                </a:lnTo>
                <a:lnTo>
                  <a:pt x="6731" y="36257"/>
                </a:lnTo>
                <a:lnTo>
                  <a:pt x="11805" y="26814"/>
                </a:lnTo>
                <a:lnTo>
                  <a:pt x="14490" y="23534"/>
                </a:lnTo>
                <a:lnTo>
                  <a:pt x="17234" y="21348"/>
                </a:lnTo>
                <a:lnTo>
                  <a:pt x="20015" y="19890"/>
                </a:lnTo>
                <a:lnTo>
                  <a:pt x="23774" y="18918"/>
                </a:lnTo>
                <a:lnTo>
                  <a:pt x="28185" y="18270"/>
                </a:lnTo>
                <a:lnTo>
                  <a:pt x="33031" y="17838"/>
                </a:lnTo>
                <a:lnTo>
                  <a:pt x="37215" y="18503"/>
                </a:lnTo>
                <a:lnTo>
                  <a:pt x="40955" y="19898"/>
                </a:lnTo>
                <a:lnTo>
                  <a:pt x="44402" y="21781"/>
                </a:lnTo>
                <a:lnTo>
                  <a:pt x="46699" y="23989"/>
                </a:lnTo>
                <a:lnTo>
                  <a:pt x="48232" y="26413"/>
                </a:lnTo>
                <a:lnTo>
                  <a:pt x="49253" y="28982"/>
                </a:lnTo>
                <a:lnTo>
                  <a:pt x="52928" y="39456"/>
                </a:lnTo>
                <a:lnTo>
                  <a:pt x="55241" y="46249"/>
                </a:lnTo>
                <a:lnTo>
                  <a:pt x="55831" y="51731"/>
                </a:lnTo>
                <a:lnTo>
                  <a:pt x="55272" y="56338"/>
                </a:lnTo>
                <a:lnTo>
                  <a:pt x="53946" y="60362"/>
                </a:lnTo>
                <a:lnTo>
                  <a:pt x="53062" y="63997"/>
                </a:lnTo>
                <a:lnTo>
                  <a:pt x="52473" y="67372"/>
                </a:lnTo>
                <a:lnTo>
                  <a:pt x="52081" y="70575"/>
                </a:lnTo>
                <a:lnTo>
                  <a:pt x="49914" y="74616"/>
                </a:lnTo>
                <a:lnTo>
                  <a:pt x="46564" y="79214"/>
                </a:lnTo>
                <a:lnTo>
                  <a:pt x="36601" y="91181"/>
                </a:lnTo>
                <a:lnTo>
                  <a:pt x="33879" y="92163"/>
                </a:lnTo>
                <a:lnTo>
                  <a:pt x="30160" y="92817"/>
                </a:lnTo>
                <a:lnTo>
                  <a:pt x="25775" y="93254"/>
                </a:lnTo>
                <a:lnTo>
                  <a:pt x="22851" y="92592"/>
                </a:lnTo>
                <a:lnTo>
                  <a:pt x="20903" y="91199"/>
                </a:lnTo>
                <a:lnTo>
                  <a:pt x="19603" y="89317"/>
                </a:lnTo>
                <a:lnTo>
                  <a:pt x="17785" y="87110"/>
                </a:lnTo>
                <a:lnTo>
                  <a:pt x="15620" y="84687"/>
                </a:lnTo>
                <a:lnTo>
                  <a:pt x="13224" y="82118"/>
                </a:lnTo>
                <a:lnTo>
                  <a:pt x="10674" y="78501"/>
                </a:lnTo>
                <a:lnTo>
                  <a:pt x="8023" y="74184"/>
                </a:lnTo>
                <a:lnTo>
                  <a:pt x="5302" y="69402"/>
                </a:lnTo>
                <a:lnTo>
                  <a:pt x="3487" y="64309"/>
                </a:lnTo>
                <a:lnTo>
                  <a:pt x="2278" y="59008"/>
                </a:lnTo>
                <a:lnTo>
                  <a:pt x="1473" y="53569"/>
                </a:lnTo>
                <a:lnTo>
                  <a:pt x="935" y="47086"/>
                </a:lnTo>
                <a:lnTo>
                  <a:pt x="577" y="39906"/>
                </a:lnTo>
                <a:lnTo>
                  <a:pt x="338" y="32262"/>
                </a:lnTo>
                <a:lnTo>
                  <a:pt x="1131" y="26213"/>
                </a:lnTo>
                <a:lnTo>
                  <a:pt x="2612" y="21229"/>
                </a:lnTo>
                <a:lnTo>
                  <a:pt x="4552" y="16953"/>
                </a:lnTo>
                <a:lnTo>
                  <a:pt x="6799" y="13150"/>
                </a:lnTo>
                <a:lnTo>
                  <a:pt x="9248" y="9662"/>
                </a:lnTo>
                <a:lnTo>
                  <a:pt x="15473" y="1771"/>
                </a:lnTo>
                <a:lnTo>
                  <a:pt x="16936" y="1124"/>
                </a:lnTo>
                <a:lnTo>
                  <a:pt x="18864" y="692"/>
                </a:lnTo>
                <a:lnTo>
                  <a:pt x="21102" y="405"/>
                </a:lnTo>
                <a:lnTo>
                  <a:pt x="23546" y="213"/>
                </a:lnTo>
                <a:lnTo>
                  <a:pt x="26128" y="85"/>
                </a:lnTo>
                <a:lnTo>
                  <a:pt x="28802" y="0"/>
                </a:lnTo>
                <a:lnTo>
                  <a:pt x="31537" y="895"/>
                </a:lnTo>
                <a:lnTo>
                  <a:pt x="34313" y="2445"/>
                </a:lnTo>
                <a:lnTo>
                  <a:pt x="37116" y="4431"/>
                </a:lnTo>
                <a:lnTo>
                  <a:pt x="38985" y="6707"/>
                </a:lnTo>
                <a:lnTo>
                  <a:pt x="40231" y="9177"/>
                </a:lnTo>
                <a:lnTo>
                  <a:pt x="41061" y="11776"/>
                </a:lnTo>
                <a:lnTo>
                  <a:pt x="41615" y="15414"/>
                </a:lnTo>
                <a:lnTo>
                  <a:pt x="41984" y="19744"/>
                </a:lnTo>
                <a:lnTo>
                  <a:pt x="42230" y="24535"/>
                </a:lnTo>
                <a:lnTo>
                  <a:pt x="42503" y="34940"/>
                </a:lnTo>
                <a:lnTo>
                  <a:pt x="42577" y="40381"/>
                </a:lnTo>
                <a:lnTo>
                  <a:pt x="41673" y="45914"/>
                </a:lnTo>
                <a:lnTo>
                  <a:pt x="40118" y="51507"/>
                </a:lnTo>
                <a:lnTo>
                  <a:pt x="38129" y="57141"/>
                </a:lnTo>
                <a:lnTo>
                  <a:pt x="35850" y="60897"/>
                </a:lnTo>
                <a:lnTo>
                  <a:pt x="33378" y="63401"/>
                </a:lnTo>
                <a:lnTo>
                  <a:pt x="30778" y="65071"/>
                </a:lnTo>
                <a:lnTo>
                  <a:pt x="28092" y="66183"/>
                </a:lnTo>
                <a:lnTo>
                  <a:pt x="25349" y="66925"/>
                </a:lnTo>
                <a:lnTo>
                  <a:pt x="22567" y="67420"/>
                </a:lnTo>
                <a:lnTo>
                  <a:pt x="19761" y="66797"/>
                </a:lnTo>
                <a:lnTo>
                  <a:pt x="16938" y="65430"/>
                </a:lnTo>
                <a:lnTo>
                  <a:pt x="10112" y="60941"/>
                </a:lnTo>
                <a:lnTo>
                  <a:pt x="8600" y="59620"/>
                </a:lnTo>
                <a:lnTo>
                  <a:pt x="6640" y="57788"/>
                </a:lnTo>
                <a:lnTo>
                  <a:pt x="4379" y="55613"/>
                </a:lnTo>
                <a:lnTo>
                  <a:pt x="2873" y="53211"/>
                </a:lnTo>
                <a:lnTo>
                  <a:pt x="1869" y="50657"/>
                </a:lnTo>
                <a:lnTo>
                  <a:pt x="1199" y="48002"/>
                </a:lnTo>
                <a:lnTo>
                  <a:pt x="753" y="45279"/>
                </a:lnTo>
                <a:lnTo>
                  <a:pt x="455" y="42512"/>
                </a:lnTo>
                <a:lnTo>
                  <a:pt x="257" y="39714"/>
                </a:lnTo>
                <a:lnTo>
                  <a:pt x="1077" y="37849"/>
                </a:lnTo>
                <a:lnTo>
                  <a:pt x="2576" y="36606"/>
                </a:lnTo>
                <a:lnTo>
                  <a:pt x="4528" y="35777"/>
                </a:lnTo>
                <a:lnTo>
                  <a:pt x="6782" y="35224"/>
                </a:lnTo>
                <a:lnTo>
                  <a:pt x="9237" y="34856"/>
                </a:lnTo>
                <a:lnTo>
                  <a:pt x="11827" y="34610"/>
                </a:lnTo>
                <a:lnTo>
                  <a:pt x="14505" y="35399"/>
                </a:lnTo>
                <a:lnTo>
                  <a:pt x="17244" y="36877"/>
                </a:lnTo>
                <a:lnTo>
                  <a:pt x="20021" y="38815"/>
                </a:lnTo>
                <a:lnTo>
                  <a:pt x="21874" y="41060"/>
                </a:lnTo>
                <a:lnTo>
                  <a:pt x="23109" y="43509"/>
                </a:lnTo>
                <a:lnTo>
                  <a:pt x="23931" y="46094"/>
                </a:lnTo>
                <a:lnTo>
                  <a:pt x="25432" y="48770"/>
                </a:lnTo>
                <a:lnTo>
                  <a:pt x="27386" y="51506"/>
                </a:lnTo>
                <a:lnTo>
                  <a:pt x="29641" y="54283"/>
                </a:lnTo>
                <a:lnTo>
                  <a:pt x="31144" y="57087"/>
                </a:lnTo>
                <a:lnTo>
                  <a:pt x="32146" y="59908"/>
                </a:lnTo>
                <a:lnTo>
                  <a:pt x="32813" y="62742"/>
                </a:lnTo>
                <a:lnTo>
                  <a:pt x="33259" y="66536"/>
                </a:lnTo>
                <a:lnTo>
                  <a:pt x="33556" y="70971"/>
                </a:lnTo>
                <a:lnTo>
                  <a:pt x="33754" y="75831"/>
                </a:lnTo>
                <a:lnTo>
                  <a:pt x="32934" y="79072"/>
                </a:lnTo>
                <a:lnTo>
                  <a:pt x="31434" y="81233"/>
                </a:lnTo>
                <a:lnTo>
                  <a:pt x="29482" y="82673"/>
                </a:lnTo>
                <a:lnTo>
                  <a:pt x="27228" y="83633"/>
                </a:lnTo>
                <a:lnTo>
                  <a:pt x="24773" y="84274"/>
                </a:lnTo>
                <a:lnTo>
                  <a:pt x="22184" y="84700"/>
                </a:lnTo>
                <a:lnTo>
                  <a:pt x="19505" y="84033"/>
                </a:lnTo>
                <a:lnTo>
                  <a:pt x="16767" y="82635"/>
                </a:lnTo>
                <a:lnTo>
                  <a:pt x="10902" y="78657"/>
                </a:lnTo>
                <a:lnTo>
                  <a:pt x="8433" y="684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654"/>
          <p:cNvSpPr/>
          <p:nvPr/>
        </p:nvSpPr>
        <p:spPr>
          <a:xfrm>
            <a:off x="877252" y="5392102"/>
            <a:ext cx="162878" cy="1088709"/>
          </a:xfrm>
          <a:custGeom>
            <a:avLst/>
            <a:gdLst/>
            <a:ahLst/>
            <a:cxnLst/>
            <a:rect l="0" t="0" r="0" b="0"/>
            <a:pathLst>
              <a:path w="162878" h="1088709">
                <a:moveTo>
                  <a:pt x="162877" y="0"/>
                </a:moveTo>
                <a:lnTo>
                  <a:pt x="162877" y="60907"/>
                </a:lnTo>
                <a:lnTo>
                  <a:pt x="158327" y="89061"/>
                </a:lnTo>
                <a:lnTo>
                  <a:pt x="150946" y="132116"/>
                </a:lnTo>
                <a:lnTo>
                  <a:pt x="148255" y="144275"/>
                </a:lnTo>
                <a:lnTo>
                  <a:pt x="145509" y="154286"/>
                </a:lnTo>
                <a:lnTo>
                  <a:pt x="140871" y="172394"/>
                </a:lnTo>
                <a:lnTo>
                  <a:pt x="133098" y="239896"/>
                </a:lnTo>
                <a:lnTo>
                  <a:pt x="128052" y="269181"/>
                </a:lnTo>
                <a:lnTo>
                  <a:pt x="122634" y="294896"/>
                </a:lnTo>
                <a:lnTo>
                  <a:pt x="114230" y="330793"/>
                </a:lnTo>
                <a:lnTo>
                  <a:pt x="108554" y="354030"/>
                </a:lnTo>
                <a:lnTo>
                  <a:pt x="95452" y="415836"/>
                </a:lnTo>
                <a:lnTo>
                  <a:pt x="92210" y="435339"/>
                </a:lnTo>
                <a:lnTo>
                  <a:pt x="86694" y="480991"/>
                </a:lnTo>
                <a:lnTo>
                  <a:pt x="64945" y="601456"/>
                </a:lnTo>
                <a:lnTo>
                  <a:pt x="60441" y="634333"/>
                </a:lnTo>
                <a:lnTo>
                  <a:pt x="57439" y="663871"/>
                </a:lnTo>
                <a:lnTo>
                  <a:pt x="55438" y="691184"/>
                </a:lnTo>
                <a:lnTo>
                  <a:pt x="53151" y="714154"/>
                </a:lnTo>
                <a:lnTo>
                  <a:pt x="50674" y="734230"/>
                </a:lnTo>
                <a:lnTo>
                  <a:pt x="48070" y="752377"/>
                </a:lnTo>
                <a:lnTo>
                  <a:pt x="42637" y="800480"/>
                </a:lnTo>
                <a:lnTo>
                  <a:pt x="38000" y="849164"/>
                </a:lnTo>
                <a:lnTo>
                  <a:pt x="35939" y="880326"/>
                </a:lnTo>
                <a:lnTo>
                  <a:pt x="33484" y="897399"/>
                </a:lnTo>
                <a:lnTo>
                  <a:pt x="29943" y="916401"/>
                </a:lnTo>
                <a:lnTo>
                  <a:pt x="25677" y="936689"/>
                </a:lnTo>
                <a:lnTo>
                  <a:pt x="20937" y="964312"/>
                </a:lnTo>
                <a:lnTo>
                  <a:pt x="17878" y="982938"/>
                </a:lnTo>
                <a:lnTo>
                  <a:pt x="13343" y="997567"/>
                </a:lnTo>
                <a:lnTo>
                  <a:pt x="9986" y="1016512"/>
                </a:lnTo>
                <a:lnTo>
                  <a:pt x="8697" y="1046943"/>
                </a:lnTo>
                <a:lnTo>
                  <a:pt x="6088" y="1061256"/>
                </a:lnTo>
                <a:lnTo>
                  <a:pt x="0" y="10887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655"/>
          <p:cNvSpPr/>
          <p:nvPr/>
        </p:nvSpPr>
        <p:spPr>
          <a:xfrm>
            <a:off x="3388995" y="5092065"/>
            <a:ext cx="25718" cy="1200151"/>
          </a:xfrm>
          <a:custGeom>
            <a:avLst/>
            <a:gdLst/>
            <a:ahLst/>
            <a:cxnLst/>
            <a:rect l="0" t="0" r="0" b="0"/>
            <a:pathLst>
              <a:path w="25718" h="1200151">
                <a:moveTo>
                  <a:pt x="17144" y="0"/>
                </a:moveTo>
                <a:lnTo>
                  <a:pt x="12594" y="13652"/>
                </a:lnTo>
                <a:lnTo>
                  <a:pt x="11253" y="19579"/>
                </a:lnTo>
                <a:lnTo>
                  <a:pt x="10359" y="25435"/>
                </a:lnTo>
                <a:lnTo>
                  <a:pt x="9764" y="31244"/>
                </a:lnTo>
                <a:lnTo>
                  <a:pt x="8414" y="36069"/>
                </a:lnTo>
                <a:lnTo>
                  <a:pt x="6562" y="40239"/>
                </a:lnTo>
                <a:lnTo>
                  <a:pt x="4374" y="43971"/>
                </a:lnTo>
                <a:lnTo>
                  <a:pt x="2916" y="49316"/>
                </a:lnTo>
                <a:lnTo>
                  <a:pt x="1944" y="55737"/>
                </a:lnTo>
                <a:lnTo>
                  <a:pt x="1817" y="78112"/>
                </a:lnTo>
                <a:lnTo>
                  <a:pt x="6147" y="142948"/>
                </a:lnTo>
                <a:lnTo>
                  <a:pt x="7494" y="175292"/>
                </a:lnTo>
                <a:lnTo>
                  <a:pt x="8806" y="194014"/>
                </a:lnTo>
                <a:lnTo>
                  <a:pt x="14251" y="257511"/>
                </a:lnTo>
                <a:lnTo>
                  <a:pt x="15215" y="275496"/>
                </a:lnTo>
                <a:lnTo>
                  <a:pt x="16287" y="307227"/>
                </a:lnTo>
                <a:lnTo>
                  <a:pt x="16764" y="334030"/>
                </a:lnTo>
                <a:lnTo>
                  <a:pt x="17843" y="353179"/>
                </a:lnTo>
                <a:lnTo>
                  <a:pt x="21582" y="402396"/>
                </a:lnTo>
                <a:lnTo>
                  <a:pt x="22961" y="430189"/>
                </a:lnTo>
                <a:lnTo>
                  <a:pt x="24492" y="489010"/>
                </a:lnTo>
                <a:lnTo>
                  <a:pt x="25609" y="603063"/>
                </a:lnTo>
                <a:lnTo>
                  <a:pt x="25717" y="1109232"/>
                </a:lnTo>
                <a:lnTo>
                  <a:pt x="24764" y="1121441"/>
                </a:lnTo>
                <a:lnTo>
                  <a:pt x="23177" y="1131484"/>
                </a:lnTo>
                <a:lnTo>
                  <a:pt x="21166" y="1140085"/>
                </a:lnTo>
                <a:lnTo>
                  <a:pt x="18873" y="1148677"/>
                </a:lnTo>
                <a:lnTo>
                  <a:pt x="13785" y="1165843"/>
                </a:lnTo>
                <a:lnTo>
                  <a:pt x="12047" y="1172516"/>
                </a:lnTo>
                <a:lnTo>
                  <a:pt x="10889" y="1177917"/>
                </a:lnTo>
                <a:lnTo>
                  <a:pt x="10117" y="1182471"/>
                </a:lnTo>
                <a:lnTo>
                  <a:pt x="8649" y="1186458"/>
                </a:lnTo>
                <a:lnTo>
                  <a:pt x="6719" y="1190070"/>
                </a:lnTo>
                <a:lnTo>
                  <a:pt x="0" y="12001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656"/>
          <p:cNvSpPr/>
          <p:nvPr/>
        </p:nvSpPr>
        <p:spPr>
          <a:xfrm>
            <a:off x="166439" y="5726742"/>
            <a:ext cx="401600" cy="564860"/>
          </a:xfrm>
          <a:custGeom>
            <a:avLst/>
            <a:gdLst/>
            <a:ahLst/>
            <a:cxnLst/>
            <a:rect l="0" t="0" r="0" b="0"/>
            <a:pathLst>
              <a:path w="401600" h="564860">
                <a:moveTo>
                  <a:pt x="153600" y="93985"/>
                </a:moveTo>
                <a:lnTo>
                  <a:pt x="130846" y="103087"/>
                </a:lnTo>
                <a:lnTo>
                  <a:pt x="123191" y="106720"/>
                </a:lnTo>
                <a:lnTo>
                  <a:pt x="112145" y="113298"/>
                </a:lnTo>
                <a:lnTo>
                  <a:pt x="100572" y="122356"/>
                </a:lnTo>
                <a:lnTo>
                  <a:pt x="89075" y="138344"/>
                </a:lnTo>
                <a:lnTo>
                  <a:pt x="82008" y="149275"/>
                </a:lnTo>
                <a:lnTo>
                  <a:pt x="76345" y="159421"/>
                </a:lnTo>
                <a:lnTo>
                  <a:pt x="71617" y="169041"/>
                </a:lnTo>
                <a:lnTo>
                  <a:pt x="43532" y="232318"/>
                </a:lnTo>
                <a:lnTo>
                  <a:pt x="35454" y="252882"/>
                </a:lnTo>
                <a:lnTo>
                  <a:pt x="28164" y="273259"/>
                </a:lnTo>
                <a:lnTo>
                  <a:pt x="21398" y="293511"/>
                </a:lnTo>
                <a:lnTo>
                  <a:pt x="15936" y="312728"/>
                </a:lnTo>
                <a:lnTo>
                  <a:pt x="11341" y="331254"/>
                </a:lnTo>
                <a:lnTo>
                  <a:pt x="7326" y="349319"/>
                </a:lnTo>
                <a:lnTo>
                  <a:pt x="4649" y="364220"/>
                </a:lnTo>
                <a:lnTo>
                  <a:pt x="2865" y="377012"/>
                </a:lnTo>
                <a:lnTo>
                  <a:pt x="1675" y="388397"/>
                </a:lnTo>
                <a:lnTo>
                  <a:pt x="882" y="398844"/>
                </a:lnTo>
                <a:lnTo>
                  <a:pt x="353" y="408667"/>
                </a:lnTo>
                <a:lnTo>
                  <a:pt x="0" y="418073"/>
                </a:lnTo>
                <a:lnTo>
                  <a:pt x="718" y="429106"/>
                </a:lnTo>
                <a:lnTo>
                  <a:pt x="2149" y="441224"/>
                </a:lnTo>
                <a:lnTo>
                  <a:pt x="4055" y="454066"/>
                </a:lnTo>
                <a:lnTo>
                  <a:pt x="7231" y="467389"/>
                </a:lnTo>
                <a:lnTo>
                  <a:pt x="11253" y="481033"/>
                </a:lnTo>
                <a:lnTo>
                  <a:pt x="15840" y="494892"/>
                </a:lnTo>
                <a:lnTo>
                  <a:pt x="20803" y="506989"/>
                </a:lnTo>
                <a:lnTo>
                  <a:pt x="26016" y="517911"/>
                </a:lnTo>
                <a:lnTo>
                  <a:pt x="31397" y="528050"/>
                </a:lnTo>
                <a:lnTo>
                  <a:pt x="42455" y="541855"/>
                </a:lnTo>
                <a:lnTo>
                  <a:pt x="53720" y="551166"/>
                </a:lnTo>
                <a:lnTo>
                  <a:pt x="65077" y="558479"/>
                </a:lnTo>
                <a:lnTo>
                  <a:pt x="71724" y="560810"/>
                </a:lnTo>
                <a:lnTo>
                  <a:pt x="79014" y="562365"/>
                </a:lnTo>
                <a:lnTo>
                  <a:pt x="86731" y="563401"/>
                </a:lnTo>
                <a:lnTo>
                  <a:pt x="93781" y="564091"/>
                </a:lnTo>
                <a:lnTo>
                  <a:pt x="100386" y="564552"/>
                </a:lnTo>
                <a:lnTo>
                  <a:pt x="106694" y="564859"/>
                </a:lnTo>
                <a:lnTo>
                  <a:pt x="113757" y="564111"/>
                </a:lnTo>
                <a:lnTo>
                  <a:pt x="121323" y="562660"/>
                </a:lnTo>
                <a:lnTo>
                  <a:pt x="129225" y="560740"/>
                </a:lnTo>
                <a:lnTo>
                  <a:pt x="136397" y="558508"/>
                </a:lnTo>
                <a:lnTo>
                  <a:pt x="143084" y="556067"/>
                </a:lnTo>
                <a:lnTo>
                  <a:pt x="149447" y="553487"/>
                </a:lnTo>
                <a:lnTo>
                  <a:pt x="156547" y="549862"/>
                </a:lnTo>
                <a:lnTo>
                  <a:pt x="164137" y="545541"/>
                </a:lnTo>
                <a:lnTo>
                  <a:pt x="172055" y="540755"/>
                </a:lnTo>
                <a:lnTo>
                  <a:pt x="180191" y="534707"/>
                </a:lnTo>
                <a:lnTo>
                  <a:pt x="188472" y="527817"/>
                </a:lnTo>
                <a:lnTo>
                  <a:pt x="196851" y="520366"/>
                </a:lnTo>
                <a:lnTo>
                  <a:pt x="213780" y="504468"/>
                </a:lnTo>
                <a:lnTo>
                  <a:pt x="222295" y="496228"/>
                </a:lnTo>
                <a:lnTo>
                  <a:pt x="229877" y="487877"/>
                </a:lnTo>
                <a:lnTo>
                  <a:pt x="236837" y="479452"/>
                </a:lnTo>
                <a:lnTo>
                  <a:pt x="266245" y="440848"/>
                </a:lnTo>
                <a:lnTo>
                  <a:pt x="300218" y="394139"/>
                </a:lnTo>
                <a:lnTo>
                  <a:pt x="312306" y="375050"/>
                </a:lnTo>
                <a:lnTo>
                  <a:pt x="324174" y="354705"/>
                </a:lnTo>
                <a:lnTo>
                  <a:pt x="335896" y="333520"/>
                </a:lnTo>
                <a:lnTo>
                  <a:pt x="346568" y="310825"/>
                </a:lnTo>
                <a:lnTo>
                  <a:pt x="356541" y="287123"/>
                </a:lnTo>
                <a:lnTo>
                  <a:pt x="366046" y="262748"/>
                </a:lnTo>
                <a:lnTo>
                  <a:pt x="373336" y="242689"/>
                </a:lnTo>
                <a:lnTo>
                  <a:pt x="379148" y="225506"/>
                </a:lnTo>
                <a:lnTo>
                  <a:pt x="383976" y="210241"/>
                </a:lnTo>
                <a:lnTo>
                  <a:pt x="388147" y="193397"/>
                </a:lnTo>
                <a:lnTo>
                  <a:pt x="391879" y="175499"/>
                </a:lnTo>
                <a:lnTo>
                  <a:pt x="395321" y="156900"/>
                </a:lnTo>
                <a:lnTo>
                  <a:pt x="397615" y="140691"/>
                </a:lnTo>
                <a:lnTo>
                  <a:pt x="399144" y="126075"/>
                </a:lnTo>
                <a:lnTo>
                  <a:pt x="400164" y="112521"/>
                </a:lnTo>
                <a:lnTo>
                  <a:pt x="400843" y="100627"/>
                </a:lnTo>
                <a:lnTo>
                  <a:pt x="401599" y="79792"/>
                </a:lnTo>
                <a:lnTo>
                  <a:pt x="400848" y="70235"/>
                </a:lnTo>
                <a:lnTo>
                  <a:pt x="399394" y="61007"/>
                </a:lnTo>
                <a:lnTo>
                  <a:pt x="397473" y="51997"/>
                </a:lnTo>
                <a:lnTo>
                  <a:pt x="390258" y="36906"/>
                </a:lnTo>
                <a:lnTo>
                  <a:pt x="380702" y="23849"/>
                </a:lnTo>
                <a:lnTo>
                  <a:pt x="370104" y="11696"/>
                </a:lnTo>
                <a:lnTo>
                  <a:pt x="363659" y="7694"/>
                </a:lnTo>
                <a:lnTo>
                  <a:pt x="356504" y="5025"/>
                </a:lnTo>
                <a:lnTo>
                  <a:pt x="348877" y="3246"/>
                </a:lnTo>
                <a:lnTo>
                  <a:pt x="340935" y="2060"/>
                </a:lnTo>
                <a:lnTo>
                  <a:pt x="332783" y="1269"/>
                </a:lnTo>
                <a:lnTo>
                  <a:pt x="324490" y="742"/>
                </a:lnTo>
                <a:lnTo>
                  <a:pt x="316104" y="390"/>
                </a:lnTo>
                <a:lnTo>
                  <a:pt x="299167" y="0"/>
                </a:lnTo>
                <a:lnTo>
                  <a:pt x="289697" y="1801"/>
                </a:lnTo>
                <a:lnTo>
                  <a:pt x="279574" y="4906"/>
                </a:lnTo>
                <a:lnTo>
                  <a:pt x="269015" y="8882"/>
                </a:lnTo>
                <a:lnTo>
                  <a:pt x="259119" y="13437"/>
                </a:lnTo>
                <a:lnTo>
                  <a:pt x="249664" y="18379"/>
                </a:lnTo>
                <a:lnTo>
                  <a:pt x="240503" y="23579"/>
                </a:lnTo>
                <a:lnTo>
                  <a:pt x="230585" y="29902"/>
                </a:lnTo>
                <a:lnTo>
                  <a:pt x="220164" y="36976"/>
                </a:lnTo>
                <a:lnTo>
                  <a:pt x="189833" y="58044"/>
                </a:lnTo>
                <a:lnTo>
                  <a:pt x="153984" y="82229"/>
                </a:lnTo>
                <a:lnTo>
                  <a:pt x="141706" y="91300"/>
                </a:lnTo>
                <a:lnTo>
                  <a:pt x="127883" y="1025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657"/>
          <p:cNvSpPr/>
          <p:nvPr/>
        </p:nvSpPr>
        <p:spPr>
          <a:xfrm>
            <a:off x="1151572" y="5795010"/>
            <a:ext cx="162113" cy="282893"/>
          </a:xfrm>
          <a:custGeom>
            <a:avLst/>
            <a:gdLst/>
            <a:ahLst/>
            <a:cxnLst/>
            <a:rect l="0" t="0" r="0" b="0"/>
            <a:pathLst>
              <a:path w="162113" h="282893">
                <a:moveTo>
                  <a:pt x="51435" y="0"/>
                </a:moveTo>
                <a:lnTo>
                  <a:pt x="46884" y="9102"/>
                </a:lnTo>
                <a:lnTo>
                  <a:pt x="44650" y="16110"/>
                </a:lnTo>
                <a:lnTo>
                  <a:pt x="42967" y="25155"/>
                </a:lnTo>
                <a:lnTo>
                  <a:pt x="47989" y="22927"/>
                </a:lnTo>
                <a:lnTo>
                  <a:pt x="57633" y="18287"/>
                </a:lnTo>
                <a:lnTo>
                  <a:pt x="60330" y="17906"/>
                </a:lnTo>
                <a:lnTo>
                  <a:pt x="64032" y="17652"/>
                </a:lnTo>
                <a:lnTo>
                  <a:pt x="68406" y="17483"/>
                </a:lnTo>
                <a:lnTo>
                  <a:pt x="74179" y="16418"/>
                </a:lnTo>
                <a:lnTo>
                  <a:pt x="80885" y="14755"/>
                </a:lnTo>
                <a:lnTo>
                  <a:pt x="88213" y="12694"/>
                </a:lnTo>
                <a:lnTo>
                  <a:pt x="96909" y="12272"/>
                </a:lnTo>
                <a:lnTo>
                  <a:pt x="106516" y="12944"/>
                </a:lnTo>
                <a:lnTo>
                  <a:pt x="116731" y="14344"/>
                </a:lnTo>
                <a:lnTo>
                  <a:pt x="124493" y="15278"/>
                </a:lnTo>
                <a:lnTo>
                  <a:pt x="130620" y="15900"/>
                </a:lnTo>
                <a:lnTo>
                  <a:pt x="142747" y="16899"/>
                </a:lnTo>
                <a:lnTo>
                  <a:pt x="146946" y="19576"/>
                </a:lnTo>
                <a:lnTo>
                  <a:pt x="151987" y="23940"/>
                </a:lnTo>
                <a:lnTo>
                  <a:pt x="157402" y="29055"/>
                </a:lnTo>
                <a:lnTo>
                  <a:pt x="159227" y="32705"/>
                </a:lnTo>
                <a:lnTo>
                  <a:pt x="160444" y="37043"/>
                </a:lnTo>
                <a:lnTo>
                  <a:pt x="161255" y="41840"/>
                </a:lnTo>
                <a:lnTo>
                  <a:pt x="160843" y="45991"/>
                </a:lnTo>
                <a:lnTo>
                  <a:pt x="159616" y="49711"/>
                </a:lnTo>
                <a:lnTo>
                  <a:pt x="150803" y="67075"/>
                </a:lnTo>
                <a:lnTo>
                  <a:pt x="146255" y="73292"/>
                </a:lnTo>
                <a:lnTo>
                  <a:pt x="140366" y="80294"/>
                </a:lnTo>
                <a:lnTo>
                  <a:pt x="133582" y="87818"/>
                </a:lnTo>
                <a:lnTo>
                  <a:pt x="128108" y="94741"/>
                </a:lnTo>
                <a:lnTo>
                  <a:pt x="123505" y="101260"/>
                </a:lnTo>
                <a:lnTo>
                  <a:pt x="119484" y="107512"/>
                </a:lnTo>
                <a:lnTo>
                  <a:pt x="114899" y="112632"/>
                </a:lnTo>
                <a:lnTo>
                  <a:pt x="109937" y="116998"/>
                </a:lnTo>
                <a:lnTo>
                  <a:pt x="104723" y="120861"/>
                </a:lnTo>
                <a:lnTo>
                  <a:pt x="100296" y="124389"/>
                </a:lnTo>
                <a:lnTo>
                  <a:pt x="96391" y="127693"/>
                </a:lnTo>
                <a:lnTo>
                  <a:pt x="92836" y="130848"/>
                </a:lnTo>
                <a:lnTo>
                  <a:pt x="88561" y="133905"/>
                </a:lnTo>
                <a:lnTo>
                  <a:pt x="83805" y="136895"/>
                </a:lnTo>
                <a:lnTo>
                  <a:pt x="78730" y="139840"/>
                </a:lnTo>
                <a:lnTo>
                  <a:pt x="74394" y="140852"/>
                </a:lnTo>
                <a:lnTo>
                  <a:pt x="70551" y="140574"/>
                </a:lnTo>
                <a:lnTo>
                  <a:pt x="62090" y="137834"/>
                </a:lnTo>
                <a:lnTo>
                  <a:pt x="62348" y="136657"/>
                </a:lnTo>
                <a:lnTo>
                  <a:pt x="65175" y="132808"/>
                </a:lnTo>
                <a:lnTo>
                  <a:pt x="67263" y="131401"/>
                </a:lnTo>
                <a:lnTo>
                  <a:pt x="72122" y="129838"/>
                </a:lnTo>
                <a:lnTo>
                  <a:pt x="75704" y="128468"/>
                </a:lnTo>
                <a:lnTo>
                  <a:pt x="79997" y="126603"/>
                </a:lnTo>
                <a:lnTo>
                  <a:pt x="84764" y="124407"/>
                </a:lnTo>
                <a:lnTo>
                  <a:pt x="90799" y="121990"/>
                </a:lnTo>
                <a:lnTo>
                  <a:pt x="105125" y="116765"/>
                </a:lnTo>
                <a:lnTo>
                  <a:pt x="111993" y="114991"/>
                </a:lnTo>
                <a:lnTo>
                  <a:pt x="118477" y="113808"/>
                </a:lnTo>
                <a:lnTo>
                  <a:pt x="124705" y="113020"/>
                </a:lnTo>
                <a:lnTo>
                  <a:pt x="129809" y="112494"/>
                </a:lnTo>
                <a:lnTo>
                  <a:pt x="134164" y="112143"/>
                </a:lnTo>
                <a:lnTo>
                  <a:pt x="138020" y="111909"/>
                </a:lnTo>
                <a:lnTo>
                  <a:pt x="140591" y="112706"/>
                </a:lnTo>
                <a:lnTo>
                  <a:pt x="142305" y="114190"/>
                </a:lnTo>
                <a:lnTo>
                  <a:pt x="143447" y="116131"/>
                </a:lnTo>
                <a:lnTo>
                  <a:pt x="146114" y="118379"/>
                </a:lnTo>
                <a:lnTo>
                  <a:pt x="149797" y="120829"/>
                </a:lnTo>
                <a:lnTo>
                  <a:pt x="154157" y="123415"/>
                </a:lnTo>
                <a:lnTo>
                  <a:pt x="157064" y="126092"/>
                </a:lnTo>
                <a:lnTo>
                  <a:pt x="159002" y="128828"/>
                </a:lnTo>
                <a:lnTo>
                  <a:pt x="161155" y="134409"/>
                </a:lnTo>
                <a:lnTo>
                  <a:pt x="162112" y="140065"/>
                </a:lnTo>
                <a:lnTo>
                  <a:pt x="160462" y="145764"/>
                </a:lnTo>
                <a:lnTo>
                  <a:pt x="157457" y="153373"/>
                </a:lnTo>
                <a:lnTo>
                  <a:pt x="149991" y="170084"/>
                </a:lnTo>
                <a:lnTo>
                  <a:pt x="143498" y="183860"/>
                </a:lnTo>
                <a:lnTo>
                  <a:pt x="140433" y="189248"/>
                </a:lnTo>
                <a:lnTo>
                  <a:pt x="137437" y="193793"/>
                </a:lnTo>
                <a:lnTo>
                  <a:pt x="134487" y="197775"/>
                </a:lnTo>
                <a:lnTo>
                  <a:pt x="130615" y="202335"/>
                </a:lnTo>
                <a:lnTo>
                  <a:pt x="126129" y="207280"/>
                </a:lnTo>
                <a:lnTo>
                  <a:pt x="121234" y="212481"/>
                </a:lnTo>
                <a:lnTo>
                  <a:pt x="115112" y="219760"/>
                </a:lnTo>
                <a:lnTo>
                  <a:pt x="100691" y="238006"/>
                </a:lnTo>
                <a:lnTo>
                  <a:pt x="93798" y="245348"/>
                </a:lnTo>
                <a:lnTo>
                  <a:pt x="87297" y="251195"/>
                </a:lnTo>
                <a:lnTo>
                  <a:pt x="81058" y="256045"/>
                </a:lnTo>
                <a:lnTo>
                  <a:pt x="74993" y="260232"/>
                </a:lnTo>
                <a:lnTo>
                  <a:pt x="69046" y="263975"/>
                </a:lnTo>
                <a:lnTo>
                  <a:pt x="63175" y="267423"/>
                </a:lnTo>
                <a:lnTo>
                  <a:pt x="58309" y="270675"/>
                </a:lnTo>
                <a:lnTo>
                  <a:pt x="54113" y="273795"/>
                </a:lnTo>
                <a:lnTo>
                  <a:pt x="50363" y="276827"/>
                </a:lnTo>
                <a:lnTo>
                  <a:pt x="45958" y="278849"/>
                </a:lnTo>
                <a:lnTo>
                  <a:pt x="41116" y="280197"/>
                </a:lnTo>
                <a:lnTo>
                  <a:pt x="35983" y="281095"/>
                </a:lnTo>
                <a:lnTo>
                  <a:pt x="31609" y="281695"/>
                </a:lnTo>
                <a:lnTo>
                  <a:pt x="27740" y="282094"/>
                </a:lnTo>
                <a:lnTo>
                  <a:pt x="24208" y="282360"/>
                </a:lnTo>
                <a:lnTo>
                  <a:pt x="20901" y="282538"/>
                </a:lnTo>
                <a:lnTo>
                  <a:pt x="17744" y="282656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658"/>
          <p:cNvSpPr/>
          <p:nvPr/>
        </p:nvSpPr>
        <p:spPr>
          <a:xfrm>
            <a:off x="1368417" y="5735002"/>
            <a:ext cx="160346" cy="334328"/>
          </a:xfrm>
          <a:custGeom>
            <a:avLst/>
            <a:gdLst/>
            <a:ahLst/>
            <a:cxnLst/>
            <a:rect l="0" t="0" r="0" b="0"/>
            <a:pathLst>
              <a:path w="160346" h="334328">
                <a:moveTo>
                  <a:pt x="160345" y="0"/>
                </a:moveTo>
                <a:lnTo>
                  <a:pt x="136481" y="11932"/>
                </a:lnTo>
                <a:lnTo>
                  <a:pt x="132053" y="14622"/>
                </a:lnTo>
                <a:lnTo>
                  <a:pt x="128149" y="17368"/>
                </a:lnTo>
                <a:lnTo>
                  <a:pt x="124594" y="20151"/>
                </a:lnTo>
                <a:lnTo>
                  <a:pt x="121271" y="22959"/>
                </a:lnTo>
                <a:lnTo>
                  <a:pt x="118103" y="25783"/>
                </a:lnTo>
                <a:lnTo>
                  <a:pt x="115038" y="28619"/>
                </a:lnTo>
                <a:lnTo>
                  <a:pt x="101624" y="41712"/>
                </a:lnTo>
                <a:lnTo>
                  <a:pt x="97385" y="46857"/>
                </a:lnTo>
                <a:lnTo>
                  <a:pt x="93607" y="52194"/>
                </a:lnTo>
                <a:lnTo>
                  <a:pt x="90135" y="57656"/>
                </a:lnTo>
                <a:lnTo>
                  <a:pt x="71597" y="88097"/>
                </a:lnTo>
                <a:lnTo>
                  <a:pt x="65937" y="98737"/>
                </a:lnTo>
                <a:lnTo>
                  <a:pt x="61212" y="108687"/>
                </a:lnTo>
                <a:lnTo>
                  <a:pt x="53421" y="126411"/>
                </a:lnTo>
                <a:lnTo>
                  <a:pt x="46783" y="140637"/>
                </a:lnTo>
                <a:lnTo>
                  <a:pt x="43680" y="148051"/>
                </a:lnTo>
                <a:lnTo>
                  <a:pt x="40658" y="155851"/>
                </a:lnTo>
                <a:lnTo>
                  <a:pt x="37691" y="163908"/>
                </a:lnTo>
                <a:lnTo>
                  <a:pt x="34761" y="171184"/>
                </a:lnTo>
                <a:lnTo>
                  <a:pt x="31855" y="177941"/>
                </a:lnTo>
                <a:lnTo>
                  <a:pt x="28965" y="184350"/>
                </a:lnTo>
                <a:lnTo>
                  <a:pt x="26086" y="191480"/>
                </a:lnTo>
                <a:lnTo>
                  <a:pt x="20347" y="207022"/>
                </a:lnTo>
                <a:lnTo>
                  <a:pt x="18435" y="214215"/>
                </a:lnTo>
                <a:lnTo>
                  <a:pt x="17161" y="220915"/>
                </a:lnTo>
                <a:lnTo>
                  <a:pt x="16311" y="227287"/>
                </a:lnTo>
                <a:lnTo>
                  <a:pt x="13840" y="233439"/>
                </a:lnTo>
                <a:lnTo>
                  <a:pt x="10287" y="239447"/>
                </a:lnTo>
                <a:lnTo>
                  <a:pt x="6014" y="245356"/>
                </a:lnTo>
                <a:lnTo>
                  <a:pt x="1266" y="254462"/>
                </a:lnTo>
                <a:lnTo>
                  <a:pt x="0" y="258224"/>
                </a:lnTo>
                <a:lnTo>
                  <a:pt x="108" y="263589"/>
                </a:lnTo>
                <a:lnTo>
                  <a:pt x="1133" y="270024"/>
                </a:lnTo>
                <a:lnTo>
                  <a:pt x="2769" y="277170"/>
                </a:lnTo>
                <a:lnTo>
                  <a:pt x="4812" y="282888"/>
                </a:lnTo>
                <a:lnTo>
                  <a:pt x="9622" y="291781"/>
                </a:lnTo>
                <a:lnTo>
                  <a:pt x="12394" y="298908"/>
                </a:lnTo>
                <a:lnTo>
                  <a:pt x="13134" y="302142"/>
                </a:lnTo>
                <a:lnTo>
                  <a:pt x="16495" y="308275"/>
                </a:lnTo>
                <a:lnTo>
                  <a:pt x="18725" y="311245"/>
                </a:lnTo>
                <a:lnTo>
                  <a:pt x="22117" y="314176"/>
                </a:lnTo>
                <a:lnTo>
                  <a:pt x="26283" y="317084"/>
                </a:lnTo>
                <a:lnTo>
                  <a:pt x="30965" y="319974"/>
                </a:lnTo>
                <a:lnTo>
                  <a:pt x="35039" y="321901"/>
                </a:lnTo>
                <a:lnTo>
                  <a:pt x="38708" y="323186"/>
                </a:lnTo>
                <a:lnTo>
                  <a:pt x="42106" y="324043"/>
                </a:lnTo>
                <a:lnTo>
                  <a:pt x="46277" y="325566"/>
                </a:lnTo>
                <a:lnTo>
                  <a:pt x="50962" y="327534"/>
                </a:lnTo>
                <a:lnTo>
                  <a:pt x="55990" y="329799"/>
                </a:lnTo>
                <a:lnTo>
                  <a:pt x="62200" y="331308"/>
                </a:lnTo>
                <a:lnTo>
                  <a:pt x="69198" y="332315"/>
                </a:lnTo>
                <a:lnTo>
                  <a:pt x="10891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659"/>
          <p:cNvSpPr/>
          <p:nvPr/>
        </p:nvSpPr>
        <p:spPr>
          <a:xfrm>
            <a:off x="1520329" y="5846445"/>
            <a:ext cx="91052" cy="178255"/>
          </a:xfrm>
          <a:custGeom>
            <a:avLst/>
            <a:gdLst/>
            <a:ahLst/>
            <a:cxnLst/>
            <a:rect l="0" t="0" r="0" b="0"/>
            <a:pathLst>
              <a:path w="91052" h="178255">
                <a:moveTo>
                  <a:pt x="51295" y="0"/>
                </a:moveTo>
                <a:lnTo>
                  <a:pt x="31983" y="19312"/>
                </a:lnTo>
                <a:lnTo>
                  <a:pt x="28895" y="23352"/>
                </a:lnTo>
                <a:lnTo>
                  <a:pt x="25885" y="27951"/>
                </a:lnTo>
                <a:lnTo>
                  <a:pt x="22925" y="32921"/>
                </a:lnTo>
                <a:lnTo>
                  <a:pt x="20952" y="38140"/>
                </a:lnTo>
                <a:lnTo>
                  <a:pt x="19636" y="43524"/>
                </a:lnTo>
                <a:lnTo>
                  <a:pt x="18760" y="49018"/>
                </a:lnTo>
                <a:lnTo>
                  <a:pt x="12974" y="79506"/>
                </a:lnTo>
                <a:lnTo>
                  <a:pt x="10508" y="90151"/>
                </a:lnTo>
                <a:lnTo>
                  <a:pt x="7911" y="100105"/>
                </a:lnTo>
                <a:lnTo>
                  <a:pt x="5228" y="109599"/>
                </a:lnTo>
                <a:lnTo>
                  <a:pt x="3439" y="117834"/>
                </a:lnTo>
                <a:lnTo>
                  <a:pt x="2246" y="125228"/>
                </a:lnTo>
                <a:lnTo>
                  <a:pt x="1451" y="132063"/>
                </a:lnTo>
                <a:lnTo>
                  <a:pt x="921" y="140429"/>
                </a:lnTo>
                <a:lnTo>
                  <a:pt x="567" y="149817"/>
                </a:lnTo>
                <a:lnTo>
                  <a:pt x="0" y="174056"/>
                </a:lnTo>
                <a:lnTo>
                  <a:pt x="1859" y="176045"/>
                </a:lnTo>
                <a:lnTo>
                  <a:pt x="5003" y="177371"/>
                </a:lnTo>
                <a:lnTo>
                  <a:pt x="9004" y="178254"/>
                </a:lnTo>
                <a:lnTo>
                  <a:pt x="11671" y="177891"/>
                </a:lnTo>
                <a:lnTo>
                  <a:pt x="13449" y="176697"/>
                </a:lnTo>
                <a:lnTo>
                  <a:pt x="14634" y="174947"/>
                </a:lnTo>
                <a:lnTo>
                  <a:pt x="19235" y="170924"/>
                </a:lnTo>
                <a:lnTo>
                  <a:pt x="26112" y="165384"/>
                </a:lnTo>
                <a:lnTo>
                  <a:pt x="34506" y="158834"/>
                </a:lnTo>
                <a:lnTo>
                  <a:pt x="40103" y="152562"/>
                </a:lnTo>
                <a:lnTo>
                  <a:pt x="43833" y="146475"/>
                </a:lnTo>
                <a:lnTo>
                  <a:pt x="46321" y="140512"/>
                </a:lnTo>
                <a:lnTo>
                  <a:pt x="48931" y="134632"/>
                </a:lnTo>
                <a:lnTo>
                  <a:pt x="54372" y="123019"/>
                </a:lnTo>
                <a:lnTo>
                  <a:pt x="67341" y="96669"/>
                </a:lnTo>
                <a:lnTo>
                  <a:pt x="72470" y="83496"/>
                </a:lnTo>
                <a:lnTo>
                  <a:pt x="77794" y="68047"/>
                </a:lnTo>
                <a:lnTo>
                  <a:pt x="83249" y="51079"/>
                </a:lnTo>
                <a:lnTo>
                  <a:pt x="86885" y="38815"/>
                </a:lnTo>
                <a:lnTo>
                  <a:pt x="89309" y="29687"/>
                </a:lnTo>
                <a:lnTo>
                  <a:pt x="90926" y="22649"/>
                </a:lnTo>
                <a:lnTo>
                  <a:pt x="91051" y="17004"/>
                </a:lnTo>
                <a:lnTo>
                  <a:pt x="90181" y="12289"/>
                </a:lnTo>
                <a:lnTo>
                  <a:pt x="88649" y="8192"/>
                </a:lnTo>
                <a:lnTo>
                  <a:pt x="86676" y="5461"/>
                </a:lnTo>
                <a:lnTo>
                  <a:pt x="84407" y="3641"/>
                </a:lnTo>
                <a:lnTo>
                  <a:pt x="81942" y="2427"/>
                </a:lnTo>
                <a:lnTo>
                  <a:pt x="78394" y="1618"/>
                </a:lnTo>
                <a:lnTo>
                  <a:pt x="74124" y="1079"/>
                </a:lnTo>
                <a:lnTo>
                  <a:pt x="64092" y="319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660"/>
          <p:cNvSpPr/>
          <p:nvPr/>
        </p:nvSpPr>
        <p:spPr>
          <a:xfrm>
            <a:off x="1614487" y="5735002"/>
            <a:ext cx="153799" cy="368619"/>
          </a:xfrm>
          <a:custGeom>
            <a:avLst/>
            <a:gdLst/>
            <a:ahLst/>
            <a:cxnLst/>
            <a:rect l="0" t="0" r="0" b="0"/>
            <a:pathLst>
              <a:path w="153799" h="368619">
                <a:moveTo>
                  <a:pt x="0" y="0"/>
                </a:moveTo>
                <a:lnTo>
                  <a:pt x="9102" y="0"/>
                </a:lnTo>
                <a:lnTo>
                  <a:pt x="15593" y="2857"/>
                </a:lnTo>
                <a:lnTo>
                  <a:pt x="23730" y="7620"/>
                </a:lnTo>
                <a:lnTo>
                  <a:pt x="32965" y="13652"/>
                </a:lnTo>
                <a:lnTo>
                  <a:pt x="77818" y="44897"/>
                </a:lnTo>
                <a:lnTo>
                  <a:pt x="89979" y="54696"/>
                </a:lnTo>
                <a:lnTo>
                  <a:pt x="99038" y="63134"/>
                </a:lnTo>
                <a:lnTo>
                  <a:pt x="106031" y="70664"/>
                </a:lnTo>
                <a:lnTo>
                  <a:pt x="111644" y="77590"/>
                </a:lnTo>
                <a:lnTo>
                  <a:pt x="116340" y="84111"/>
                </a:lnTo>
                <a:lnTo>
                  <a:pt x="120422" y="90364"/>
                </a:lnTo>
                <a:lnTo>
                  <a:pt x="124096" y="95486"/>
                </a:lnTo>
                <a:lnTo>
                  <a:pt x="127499" y="99852"/>
                </a:lnTo>
                <a:lnTo>
                  <a:pt x="130719" y="103716"/>
                </a:lnTo>
                <a:lnTo>
                  <a:pt x="133818" y="110102"/>
                </a:lnTo>
                <a:lnTo>
                  <a:pt x="136837" y="118169"/>
                </a:lnTo>
                <a:lnTo>
                  <a:pt x="139803" y="127356"/>
                </a:lnTo>
                <a:lnTo>
                  <a:pt x="142731" y="135387"/>
                </a:lnTo>
                <a:lnTo>
                  <a:pt x="145637" y="142646"/>
                </a:lnTo>
                <a:lnTo>
                  <a:pt x="148526" y="149389"/>
                </a:lnTo>
                <a:lnTo>
                  <a:pt x="150452" y="156743"/>
                </a:lnTo>
                <a:lnTo>
                  <a:pt x="151737" y="164503"/>
                </a:lnTo>
                <a:lnTo>
                  <a:pt x="152593" y="172534"/>
                </a:lnTo>
                <a:lnTo>
                  <a:pt x="153164" y="180745"/>
                </a:lnTo>
                <a:lnTo>
                  <a:pt x="153544" y="189077"/>
                </a:lnTo>
                <a:lnTo>
                  <a:pt x="153798" y="197489"/>
                </a:lnTo>
                <a:lnTo>
                  <a:pt x="152062" y="207859"/>
                </a:lnTo>
                <a:lnTo>
                  <a:pt x="148999" y="219536"/>
                </a:lnTo>
                <a:lnTo>
                  <a:pt x="134948" y="263393"/>
                </a:lnTo>
                <a:lnTo>
                  <a:pt x="132828" y="271798"/>
                </a:lnTo>
                <a:lnTo>
                  <a:pt x="131414" y="279306"/>
                </a:lnTo>
                <a:lnTo>
                  <a:pt x="130472" y="286217"/>
                </a:lnTo>
                <a:lnTo>
                  <a:pt x="127939" y="292729"/>
                </a:lnTo>
                <a:lnTo>
                  <a:pt x="124345" y="298975"/>
                </a:lnTo>
                <a:lnTo>
                  <a:pt x="120044" y="305044"/>
                </a:lnTo>
                <a:lnTo>
                  <a:pt x="116224" y="310996"/>
                </a:lnTo>
                <a:lnTo>
                  <a:pt x="112725" y="316868"/>
                </a:lnTo>
                <a:lnTo>
                  <a:pt x="109440" y="322688"/>
                </a:lnTo>
                <a:lnTo>
                  <a:pt x="105345" y="328473"/>
                </a:lnTo>
                <a:lnTo>
                  <a:pt x="100710" y="334234"/>
                </a:lnTo>
                <a:lnTo>
                  <a:pt x="95715" y="339981"/>
                </a:lnTo>
                <a:lnTo>
                  <a:pt x="87625" y="348905"/>
                </a:lnTo>
                <a:lnTo>
                  <a:pt x="84134" y="352619"/>
                </a:lnTo>
                <a:lnTo>
                  <a:pt x="81807" y="356047"/>
                </a:lnTo>
                <a:lnTo>
                  <a:pt x="79221" y="362396"/>
                </a:lnTo>
                <a:lnTo>
                  <a:pt x="77579" y="364469"/>
                </a:lnTo>
                <a:lnTo>
                  <a:pt x="75532" y="365852"/>
                </a:lnTo>
                <a:lnTo>
                  <a:pt x="6858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661"/>
          <p:cNvSpPr/>
          <p:nvPr/>
        </p:nvSpPr>
        <p:spPr>
          <a:xfrm>
            <a:off x="1871662" y="5933819"/>
            <a:ext cx="214314" cy="24069"/>
          </a:xfrm>
          <a:custGeom>
            <a:avLst/>
            <a:gdLst/>
            <a:ahLst/>
            <a:cxnLst/>
            <a:rect l="0" t="0" r="0" b="0"/>
            <a:pathLst>
              <a:path w="214314" h="24069">
                <a:moveTo>
                  <a:pt x="0" y="24068"/>
                </a:moveTo>
                <a:lnTo>
                  <a:pt x="34074" y="24068"/>
                </a:lnTo>
                <a:lnTo>
                  <a:pt x="42719" y="23116"/>
                </a:lnTo>
                <a:lnTo>
                  <a:pt x="67564" y="19518"/>
                </a:lnTo>
                <a:lnTo>
                  <a:pt x="95116" y="14743"/>
                </a:lnTo>
                <a:lnTo>
                  <a:pt x="109131" y="12137"/>
                </a:lnTo>
                <a:lnTo>
                  <a:pt x="121331" y="9446"/>
                </a:lnTo>
                <a:lnTo>
                  <a:pt x="132323" y="6700"/>
                </a:lnTo>
                <a:lnTo>
                  <a:pt x="142507" y="3917"/>
                </a:lnTo>
                <a:lnTo>
                  <a:pt x="151202" y="2062"/>
                </a:lnTo>
                <a:lnTo>
                  <a:pt x="158904" y="825"/>
                </a:lnTo>
                <a:lnTo>
                  <a:pt x="165944" y="0"/>
                </a:lnTo>
                <a:lnTo>
                  <a:pt x="171589" y="403"/>
                </a:lnTo>
                <a:lnTo>
                  <a:pt x="176305" y="1624"/>
                </a:lnTo>
                <a:lnTo>
                  <a:pt x="180402" y="3390"/>
                </a:lnTo>
                <a:lnTo>
                  <a:pt x="185990" y="4568"/>
                </a:lnTo>
                <a:lnTo>
                  <a:pt x="192574" y="5353"/>
                </a:lnTo>
                <a:lnTo>
                  <a:pt x="214313" y="6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662"/>
          <p:cNvSpPr/>
          <p:nvPr/>
        </p:nvSpPr>
        <p:spPr>
          <a:xfrm>
            <a:off x="1974532" y="5880735"/>
            <a:ext cx="25719" cy="214313"/>
          </a:xfrm>
          <a:custGeom>
            <a:avLst/>
            <a:gdLst/>
            <a:ahLst/>
            <a:cxnLst/>
            <a:rect l="0" t="0" r="0" b="0"/>
            <a:pathLst>
              <a:path w="25719" h="214313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5891" y="24305"/>
                </a:lnTo>
                <a:lnTo>
                  <a:pt x="6785" y="30491"/>
                </a:lnTo>
                <a:lnTo>
                  <a:pt x="7381" y="37472"/>
                </a:lnTo>
                <a:lnTo>
                  <a:pt x="7778" y="44032"/>
                </a:lnTo>
                <a:lnTo>
                  <a:pt x="8220" y="56399"/>
                </a:lnTo>
                <a:lnTo>
                  <a:pt x="8468" y="78623"/>
                </a:lnTo>
                <a:lnTo>
                  <a:pt x="8542" y="135161"/>
                </a:lnTo>
                <a:lnTo>
                  <a:pt x="9504" y="151067"/>
                </a:lnTo>
                <a:lnTo>
                  <a:pt x="11099" y="162624"/>
                </a:lnTo>
                <a:lnTo>
                  <a:pt x="13114" y="171281"/>
                </a:lnTo>
                <a:lnTo>
                  <a:pt x="14458" y="178957"/>
                </a:lnTo>
                <a:lnTo>
                  <a:pt x="15353" y="185979"/>
                </a:lnTo>
                <a:lnTo>
                  <a:pt x="25718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663"/>
          <p:cNvSpPr/>
          <p:nvPr/>
        </p:nvSpPr>
        <p:spPr>
          <a:xfrm>
            <a:off x="2171700" y="5884492"/>
            <a:ext cx="154305" cy="303627"/>
          </a:xfrm>
          <a:custGeom>
            <a:avLst/>
            <a:gdLst/>
            <a:ahLst/>
            <a:cxnLst/>
            <a:rect l="0" t="0" r="0" b="0"/>
            <a:pathLst>
              <a:path w="154305" h="303627">
                <a:moveTo>
                  <a:pt x="51434" y="13387"/>
                </a:moveTo>
                <a:lnTo>
                  <a:pt x="46884" y="13387"/>
                </a:lnTo>
                <a:lnTo>
                  <a:pt x="45543" y="14340"/>
                </a:lnTo>
                <a:lnTo>
                  <a:pt x="44649" y="15928"/>
                </a:lnTo>
                <a:lnTo>
                  <a:pt x="40851" y="25253"/>
                </a:lnTo>
                <a:lnTo>
                  <a:pt x="38664" y="29870"/>
                </a:lnTo>
                <a:lnTo>
                  <a:pt x="37206" y="35806"/>
                </a:lnTo>
                <a:lnTo>
                  <a:pt x="36234" y="42621"/>
                </a:lnTo>
                <a:lnTo>
                  <a:pt x="35586" y="50021"/>
                </a:lnTo>
                <a:lnTo>
                  <a:pt x="34201" y="57813"/>
                </a:lnTo>
                <a:lnTo>
                  <a:pt x="32325" y="65864"/>
                </a:lnTo>
                <a:lnTo>
                  <a:pt x="30123" y="74090"/>
                </a:lnTo>
                <a:lnTo>
                  <a:pt x="29607" y="83383"/>
                </a:lnTo>
                <a:lnTo>
                  <a:pt x="30215" y="93389"/>
                </a:lnTo>
                <a:lnTo>
                  <a:pt x="31573" y="103869"/>
                </a:lnTo>
                <a:lnTo>
                  <a:pt x="33431" y="110856"/>
                </a:lnTo>
                <a:lnTo>
                  <a:pt x="35622" y="115514"/>
                </a:lnTo>
                <a:lnTo>
                  <a:pt x="38035" y="118619"/>
                </a:lnTo>
                <a:lnTo>
                  <a:pt x="40597" y="121642"/>
                </a:lnTo>
                <a:lnTo>
                  <a:pt x="43257" y="124610"/>
                </a:lnTo>
                <a:lnTo>
                  <a:pt x="45983" y="127541"/>
                </a:lnTo>
                <a:lnTo>
                  <a:pt x="48752" y="128542"/>
                </a:lnTo>
                <a:lnTo>
                  <a:pt x="51551" y="128258"/>
                </a:lnTo>
                <a:lnTo>
                  <a:pt x="54370" y="127115"/>
                </a:lnTo>
                <a:lnTo>
                  <a:pt x="57201" y="126353"/>
                </a:lnTo>
                <a:lnTo>
                  <a:pt x="60042" y="125846"/>
                </a:lnTo>
                <a:lnTo>
                  <a:pt x="62888" y="125507"/>
                </a:lnTo>
                <a:lnTo>
                  <a:pt x="65737" y="124329"/>
                </a:lnTo>
                <a:lnTo>
                  <a:pt x="68590" y="122591"/>
                </a:lnTo>
                <a:lnTo>
                  <a:pt x="71444" y="120480"/>
                </a:lnTo>
                <a:lnTo>
                  <a:pt x="77156" y="114310"/>
                </a:lnTo>
                <a:lnTo>
                  <a:pt x="84775" y="105434"/>
                </a:lnTo>
                <a:lnTo>
                  <a:pt x="93664" y="94755"/>
                </a:lnTo>
                <a:lnTo>
                  <a:pt x="100542" y="85730"/>
                </a:lnTo>
                <a:lnTo>
                  <a:pt x="106081" y="77808"/>
                </a:lnTo>
                <a:lnTo>
                  <a:pt x="110725" y="70623"/>
                </a:lnTo>
                <a:lnTo>
                  <a:pt x="114774" y="63926"/>
                </a:lnTo>
                <a:lnTo>
                  <a:pt x="118426" y="57558"/>
                </a:lnTo>
                <a:lnTo>
                  <a:pt x="121813" y="51407"/>
                </a:lnTo>
                <a:lnTo>
                  <a:pt x="127881" y="41592"/>
                </a:lnTo>
                <a:lnTo>
                  <a:pt x="144783" y="15445"/>
                </a:lnTo>
                <a:lnTo>
                  <a:pt x="149862" y="7139"/>
                </a:lnTo>
                <a:lnTo>
                  <a:pt x="152295" y="2555"/>
                </a:lnTo>
                <a:lnTo>
                  <a:pt x="152965" y="451"/>
                </a:lnTo>
                <a:lnTo>
                  <a:pt x="153411" y="0"/>
                </a:lnTo>
                <a:lnTo>
                  <a:pt x="153709" y="653"/>
                </a:lnTo>
                <a:lnTo>
                  <a:pt x="154128" y="8662"/>
                </a:lnTo>
                <a:lnTo>
                  <a:pt x="154304" y="118367"/>
                </a:lnTo>
                <a:lnTo>
                  <a:pt x="153351" y="136714"/>
                </a:lnTo>
                <a:lnTo>
                  <a:pt x="151764" y="153708"/>
                </a:lnTo>
                <a:lnTo>
                  <a:pt x="149753" y="169799"/>
                </a:lnTo>
                <a:lnTo>
                  <a:pt x="146508" y="184337"/>
                </a:lnTo>
                <a:lnTo>
                  <a:pt x="142439" y="197839"/>
                </a:lnTo>
                <a:lnTo>
                  <a:pt x="137822" y="210650"/>
                </a:lnTo>
                <a:lnTo>
                  <a:pt x="132839" y="222048"/>
                </a:lnTo>
                <a:lnTo>
                  <a:pt x="127611" y="232505"/>
                </a:lnTo>
                <a:lnTo>
                  <a:pt x="122222" y="242333"/>
                </a:lnTo>
                <a:lnTo>
                  <a:pt x="116723" y="250790"/>
                </a:lnTo>
                <a:lnTo>
                  <a:pt x="111153" y="258334"/>
                </a:lnTo>
                <a:lnTo>
                  <a:pt x="105534" y="265267"/>
                </a:lnTo>
                <a:lnTo>
                  <a:pt x="100836" y="269890"/>
                </a:lnTo>
                <a:lnTo>
                  <a:pt x="96751" y="272972"/>
                </a:lnTo>
                <a:lnTo>
                  <a:pt x="93076" y="275026"/>
                </a:lnTo>
                <a:lnTo>
                  <a:pt x="89673" y="277348"/>
                </a:lnTo>
                <a:lnTo>
                  <a:pt x="86452" y="279849"/>
                </a:lnTo>
                <a:lnTo>
                  <a:pt x="83352" y="282469"/>
                </a:lnTo>
                <a:lnTo>
                  <a:pt x="79380" y="284215"/>
                </a:lnTo>
                <a:lnTo>
                  <a:pt x="74827" y="285379"/>
                </a:lnTo>
                <a:lnTo>
                  <a:pt x="69887" y="286156"/>
                </a:lnTo>
                <a:lnTo>
                  <a:pt x="64689" y="287625"/>
                </a:lnTo>
                <a:lnTo>
                  <a:pt x="59318" y="289558"/>
                </a:lnTo>
                <a:lnTo>
                  <a:pt x="53833" y="291799"/>
                </a:lnTo>
                <a:lnTo>
                  <a:pt x="49223" y="293292"/>
                </a:lnTo>
                <a:lnTo>
                  <a:pt x="45198" y="294288"/>
                </a:lnTo>
                <a:lnTo>
                  <a:pt x="41562" y="294952"/>
                </a:lnTo>
                <a:lnTo>
                  <a:pt x="38185" y="295395"/>
                </a:lnTo>
                <a:lnTo>
                  <a:pt x="34982" y="295690"/>
                </a:lnTo>
                <a:lnTo>
                  <a:pt x="31893" y="295886"/>
                </a:lnTo>
                <a:lnTo>
                  <a:pt x="28882" y="296970"/>
                </a:lnTo>
                <a:lnTo>
                  <a:pt x="25922" y="298645"/>
                </a:lnTo>
                <a:lnTo>
                  <a:pt x="22996" y="300714"/>
                </a:lnTo>
                <a:lnTo>
                  <a:pt x="19141" y="302094"/>
                </a:lnTo>
                <a:lnTo>
                  <a:pt x="14665" y="303014"/>
                </a:lnTo>
                <a:lnTo>
                  <a:pt x="9777" y="303626"/>
                </a:lnTo>
                <a:lnTo>
                  <a:pt x="6518" y="303083"/>
                </a:lnTo>
                <a:lnTo>
                  <a:pt x="4345" y="301767"/>
                </a:lnTo>
                <a:lnTo>
                  <a:pt x="1287" y="297906"/>
                </a:lnTo>
                <a:lnTo>
                  <a:pt x="0" y="287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664"/>
          <p:cNvSpPr/>
          <p:nvPr/>
        </p:nvSpPr>
        <p:spPr>
          <a:xfrm>
            <a:off x="2471737" y="5880735"/>
            <a:ext cx="188596" cy="51436"/>
          </a:xfrm>
          <a:custGeom>
            <a:avLst/>
            <a:gdLst/>
            <a:ahLst/>
            <a:cxnLst/>
            <a:rect l="0" t="0" r="0" b="0"/>
            <a:pathLst>
              <a:path w="188596" h="51436">
                <a:moveTo>
                  <a:pt x="0" y="51435"/>
                </a:moveTo>
                <a:lnTo>
                  <a:pt x="9102" y="46884"/>
                </a:lnTo>
                <a:lnTo>
                  <a:pt x="12735" y="44591"/>
                </a:lnTo>
                <a:lnTo>
                  <a:pt x="16110" y="42110"/>
                </a:lnTo>
                <a:lnTo>
                  <a:pt x="19313" y="39503"/>
                </a:lnTo>
                <a:lnTo>
                  <a:pt x="23352" y="37765"/>
                </a:lnTo>
                <a:lnTo>
                  <a:pt x="27951" y="36607"/>
                </a:lnTo>
                <a:lnTo>
                  <a:pt x="32921" y="35834"/>
                </a:lnTo>
                <a:lnTo>
                  <a:pt x="38140" y="35319"/>
                </a:lnTo>
                <a:lnTo>
                  <a:pt x="43524" y="34976"/>
                </a:lnTo>
                <a:lnTo>
                  <a:pt x="49019" y="34748"/>
                </a:lnTo>
                <a:lnTo>
                  <a:pt x="54587" y="33642"/>
                </a:lnTo>
                <a:lnTo>
                  <a:pt x="60204" y="31953"/>
                </a:lnTo>
                <a:lnTo>
                  <a:pt x="65853" y="29875"/>
                </a:lnTo>
                <a:lnTo>
                  <a:pt x="71525" y="27536"/>
                </a:lnTo>
                <a:lnTo>
                  <a:pt x="77211" y="25025"/>
                </a:lnTo>
                <a:lnTo>
                  <a:pt x="82906" y="22398"/>
                </a:lnTo>
                <a:lnTo>
                  <a:pt x="88608" y="20647"/>
                </a:lnTo>
                <a:lnTo>
                  <a:pt x="94315" y="19480"/>
                </a:lnTo>
                <a:lnTo>
                  <a:pt x="100024" y="18701"/>
                </a:lnTo>
                <a:lnTo>
                  <a:pt x="105735" y="17230"/>
                </a:lnTo>
                <a:lnTo>
                  <a:pt x="111448" y="15296"/>
                </a:lnTo>
                <a:lnTo>
                  <a:pt x="117161" y="13055"/>
                </a:lnTo>
                <a:lnTo>
                  <a:pt x="122875" y="11561"/>
                </a:lnTo>
                <a:lnTo>
                  <a:pt x="128589" y="10565"/>
                </a:lnTo>
                <a:lnTo>
                  <a:pt x="134304" y="9901"/>
                </a:lnTo>
                <a:lnTo>
                  <a:pt x="140018" y="8505"/>
                </a:lnTo>
                <a:lnTo>
                  <a:pt x="145733" y="6623"/>
                </a:lnTo>
                <a:lnTo>
                  <a:pt x="151448" y="4415"/>
                </a:lnTo>
                <a:lnTo>
                  <a:pt x="156210" y="2943"/>
                </a:lnTo>
                <a:lnTo>
                  <a:pt x="160338" y="1962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665"/>
          <p:cNvSpPr/>
          <p:nvPr/>
        </p:nvSpPr>
        <p:spPr>
          <a:xfrm>
            <a:off x="2471737" y="5923597"/>
            <a:ext cx="188596" cy="60008"/>
          </a:xfrm>
          <a:custGeom>
            <a:avLst/>
            <a:gdLst/>
            <a:ahLst/>
            <a:cxnLst/>
            <a:rect l="0" t="0" r="0" b="0"/>
            <a:pathLst>
              <a:path w="188596" h="60008">
                <a:moveTo>
                  <a:pt x="0" y="60007"/>
                </a:moveTo>
                <a:lnTo>
                  <a:pt x="4551" y="60007"/>
                </a:lnTo>
                <a:lnTo>
                  <a:pt x="8749" y="59055"/>
                </a:lnTo>
                <a:lnTo>
                  <a:pt x="14405" y="57468"/>
                </a:lnTo>
                <a:lnTo>
                  <a:pt x="21034" y="55457"/>
                </a:lnTo>
                <a:lnTo>
                  <a:pt x="26405" y="54116"/>
                </a:lnTo>
                <a:lnTo>
                  <a:pt x="30938" y="53223"/>
                </a:lnTo>
                <a:lnTo>
                  <a:pt x="34913" y="52626"/>
                </a:lnTo>
                <a:lnTo>
                  <a:pt x="42325" y="49372"/>
                </a:lnTo>
                <a:lnTo>
                  <a:pt x="52029" y="44345"/>
                </a:lnTo>
                <a:lnTo>
                  <a:pt x="63261" y="38136"/>
                </a:lnTo>
                <a:lnTo>
                  <a:pt x="72654" y="33997"/>
                </a:lnTo>
                <a:lnTo>
                  <a:pt x="80821" y="31237"/>
                </a:lnTo>
                <a:lnTo>
                  <a:pt x="88171" y="29397"/>
                </a:lnTo>
                <a:lnTo>
                  <a:pt x="95928" y="27218"/>
                </a:lnTo>
                <a:lnTo>
                  <a:pt x="112167" y="22257"/>
                </a:lnTo>
                <a:lnTo>
                  <a:pt x="123355" y="19601"/>
                </a:lnTo>
                <a:lnTo>
                  <a:pt x="136529" y="1687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666"/>
          <p:cNvSpPr/>
          <p:nvPr/>
        </p:nvSpPr>
        <p:spPr>
          <a:xfrm>
            <a:off x="2746196" y="5743575"/>
            <a:ext cx="153562" cy="265596"/>
          </a:xfrm>
          <a:custGeom>
            <a:avLst/>
            <a:gdLst/>
            <a:ahLst/>
            <a:cxnLst/>
            <a:rect l="0" t="0" r="0" b="0"/>
            <a:pathLst>
              <a:path w="153562" h="265596">
                <a:moveTo>
                  <a:pt x="34151" y="0"/>
                </a:moveTo>
                <a:lnTo>
                  <a:pt x="34151" y="13652"/>
                </a:lnTo>
                <a:lnTo>
                  <a:pt x="33198" y="20532"/>
                </a:lnTo>
                <a:lnTo>
                  <a:pt x="31611" y="27975"/>
                </a:lnTo>
                <a:lnTo>
                  <a:pt x="29600" y="35795"/>
                </a:lnTo>
                <a:lnTo>
                  <a:pt x="27307" y="42914"/>
                </a:lnTo>
                <a:lnTo>
                  <a:pt x="24826" y="49564"/>
                </a:lnTo>
                <a:lnTo>
                  <a:pt x="22219" y="55902"/>
                </a:lnTo>
                <a:lnTo>
                  <a:pt x="20482" y="62033"/>
                </a:lnTo>
                <a:lnTo>
                  <a:pt x="19323" y="68026"/>
                </a:lnTo>
                <a:lnTo>
                  <a:pt x="18551" y="73925"/>
                </a:lnTo>
                <a:lnTo>
                  <a:pt x="17083" y="79764"/>
                </a:lnTo>
                <a:lnTo>
                  <a:pt x="15152" y="85560"/>
                </a:lnTo>
                <a:lnTo>
                  <a:pt x="12913" y="91330"/>
                </a:lnTo>
                <a:lnTo>
                  <a:pt x="10467" y="98987"/>
                </a:lnTo>
                <a:lnTo>
                  <a:pt x="7884" y="107901"/>
                </a:lnTo>
                <a:lnTo>
                  <a:pt x="5210" y="117654"/>
                </a:lnTo>
                <a:lnTo>
                  <a:pt x="3427" y="126061"/>
                </a:lnTo>
                <a:lnTo>
                  <a:pt x="2238" y="133570"/>
                </a:lnTo>
                <a:lnTo>
                  <a:pt x="1446" y="140482"/>
                </a:lnTo>
                <a:lnTo>
                  <a:pt x="918" y="146995"/>
                </a:lnTo>
                <a:lnTo>
                  <a:pt x="565" y="153241"/>
                </a:lnTo>
                <a:lnTo>
                  <a:pt x="174" y="165262"/>
                </a:lnTo>
                <a:lnTo>
                  <a:pt x="0" y="176955"/>
                </a:lnTo>
                <a:lnTo>
                  <a:pt x="906" y="182740"/>
                </a:lnTo>
                <a:lnTo>
                  <a:pt x="2463" y="188502"/>
                </a:lnTo>
                <a:lnTo>
                  <a:pt x="4453" y="194247"/>
                </a:lnTo>
                <a:lnTo>
                  <a:pt x="6732" y="199983"/>
                </a:lnTo>
                <a:lnTo>
                  <a:pt x="9204" y="205712"/>
                </a:lnTo>
                <a:lnTo>
                  <a:pt x="11805" y="211437"/>
                </a:lnTo>
                <a:lnTo>
                  <a:pt x="13539" y="217158"/>
                </a:lnTo>
                <a:lnTo>
                  <a:pt x="14694" y="222877"/>
                </a:lnTo>
                <a:lnTo>
                  <a:pt x="15465" y="228594"/>
                </a:lnTo>
                <a:lnTo>
                  <a:pt x="16931" y="233359"/>
                </a:lnTo>
                <a:lnTo>
                  <a:pt x="21100" y="241192"/>
                </a:lnTo>
                <a:lnTo>
                  <a:pt x="23545" y="244615"/>
                </a:lnTo>
                <a:lnTo>
                  <a:pt x="26128" y="247849"/>
                </a:lnTo>
                <a:lnTo>
                  <a:pt x="28803" y="250958"/>
                </a:lnTo>
                <a:lnTo>
                  <a:pt x="32490" y="253982"/>
                </a:lnTo>
                <a:lnTo>
                  <a:pt x="36854" y="256952"/>
                </a:lnTo>
                <a:lnTo>
                  <a:pt x="41668" y="259883"/>
                </a:lnTo>
                <a:lnTo>
                  <a:pt x="45830" y="261838"/>
                </a:lnTo>
                <a:lnTo>
                  <a:pt x="49557" y="263141"/>
                </a:lnTo>
                <a:lnTo>
                  <a:pt x="52994" y="264010"/>
                </a:lnTo>
                <a:lnTo>
                  <a:pt x="56238" y="264589"/>
                </a:lnTo>
                <a:lnTo>
                  <a:pt x="59353" y="264975"/>
                </a:lnTo>
                <a:lnTo>
                  <a:pt x="62382" y="265232"/>
                </a:lnTo>
                <a:lnTo>
                  <a:pt x="67259" y="265404"/>
                </a:lnTo>
                <a:lnTo>
                  <a:pt x="80298" y="265595"/>
                </a:lnTo>
                <a:lnTo>
                  <a:pt x="86823" y="264693"/>
                </a:lnTo>
                <a:lnTo>
                  <a:pt x="93078" y="263139"/>
                </a:lnTo>
                <a:lnTo>
                  <a:pt x="99153" y="261151"/>
                </a:lnTo>
                <a:lnTo>
                  <a:pt x="103203" y="258873"/>
                </a:lnTo>
                <a:lnTo>
                  <a:pt x="105903" y="256402"/>
                </a:lnTo>
                <a:lnTo>
                  <a:pt x="109856" y="251116"/>
                </a:lnTo>
                <a:lnTo>
                  <a:pt x="112243" y="248373"/>
                </a:lnTo>
                <a:lnTo>
                  <a:pt x="114788" y="245592"/>
                </a:lnTo>
                <a:lnTo>
                  <a:pt x="117436" y="241833"/>
                </a:lnTo>
                <a:lnTo>
                  <a:pt x="120155" y="237422"/>
                </a:lnTo>
                <a:lnTo>
                  <a:pt x="122919" y="232576"/>
                </a:lnTo>
                <a:lnTo>
                  <a:pt x="131071" y="217032"/>
                </a:lnTo>
                <a:lnTo>
                  <a:pt x="147276" y="185110"/>
                </a:lnTo>
                <a:lnTo>
                  <a:pt x="149572" y="178652"/>
                </a:lnTo>
                <a:lnTo>
                  <a:pt x="151104" y="172441"/>
                </a:lnTo>
                <a:lnTo>
                  <a:pt x="152124" y="166396"/>
                </a:lnTo>
                <a:lnTo>
                  <a:pt x="152805" y="160460"/>
                </a:lnTo>
                <a:lnTo>
                  <a:pt x="153259" y="154599"/>
                </a:lnTo>
                <a:lnTo>
                  <a:pt x="153561" y="148786"/>
                </a:lnTo>
                <a:lnTo>
                  <a:pt x="152810" y="144910"/>
                </a:lnTo>
                <a:lnTo>
                  <a:pt x="151357" y="142327"/>
                </a:lnTo>
                <a:lnTo>
                  <a:pt x="149436" y="140604"/>
                </a:lnTo>
                <a:lnTo>
                  <a:pt x="146250" y="139456"/>
                </a:lnTo>
                <a:lnTo>
                  <a:pt x="142221" y="138691"/>
                </a:lnTo>
                <a:lnTo>
                  <a:pt x="137630" y="138181"/>
                </a:lnTo>
                <a:lnTo>
                  <a:pt x="133617" y="138793"/>
                </a:lnTo>
                <a:lnTo>
                  <a:pt x="129989" y="140153"/>
                </a:lnTo>
                <a:lnTo>
                  <a:pt x="126618" y="142013"/>
                </a:lnTo>
                <a:lnTo>
                  <a:pt x="123418" y="144205"/>
                </a:lnTo>
                <a:lnTo>
                  <a:pt x="120332" y="146620"/>
                </a:lnTo>
                <a:lnTo>
                  <a:pt x="117323" y="149181"/>
                </a:lnTo>
                <a:lnTo>
                  <a:pt x="114364" y="152794"/>
                </a:lnTo>
                <a:lnTo>
                  <a:pt x="111439" y="157107"/>
                </a:lnTo>
                <a:lnTo>
                  <a:pt x="108536" y="161888"/>
                </a:lnTo>
                <a:lnTo>
                  <a:pt x="105649" y="166980"/>
                </a:lnTo>
                <a:lnTo>
                  <a:pt x="99900" y="177718"/>
                </a:lnTo>
                <a:lnTo>
                  <a:pt x="96081" y="182297"/>
                </a:lnTo>
                <a:lnTo>
                  <a:pt x="91630" y="186301"/>
                </a:lnTo>
                <a:lnTo>
                  <a:pt x="86758" y="189923"/>
                </a:lnTo>
                <a:lnTo>
                  <a:pt x="82558" y="195195"/>
                </a:lnTo>
                <a:lnTo>
                  <a:pt x="78805" y="201567"/>
                </a:lnTo>
                <a:lnTo>
                  <a:pt x="75350" y="208673"/>
                </a:lnTo>
                <a:lnTo>
                  <a:pt x="73047" y="214363"/>
                </a:lnTo>
                <a:lnTo>
                  <a:pt x="71512" y="219109"/>
                </a:lnTo>
                <a:lnTo>
                  <a:pt x="70488" y="223225"/>
                </a:lnTo>
                <a:lnTo>
                  <a:pt x="66811" y="230339"/>
                </a:lnTo>
                <a:lnTo>
                  <a:pt x="64497" y="233569"/>
                </a:lnTo>
                <a:lnTo>
                  <a:pt x="61926" y="239698"/>
                </a:lnTo>
                <a:lnTo>
                  <a:pt x="61240" y="242666"/>
                </a:lnTo>
                <a:lnTo>
                  <a:pt x="61735" y="244645"/>
                </a:lnTo>
                <a:lnTo>
                  <a:pt x="63018" y="245964"/>
                </a:lnTo>
                <a:lnTo>
                  <a:pt x="68441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667"/>
          <p:cNvSpPr/>
          <p:nvPr/>
        </p:nvSpPr>
        <p:spPr>
          <a:xfrm>
            <a:off x="2129190" y="6257925"/>
            <a:ext cx="179630" cy="240030"/>
          </a:xfrm>
          <a:custGeom>
            <a:avLst/>
            <a:gdLst/>
            <a:ahLst/>
            <a:cxnLst/>
            <a:rect l="0" t="0" r="0" b="0"/>
            <a:pathLst>
              <a:path w="179630" h="240030">
                <a:moveTo>
                  <a:pt x="8219" y="0"/>
                </a:moveTo>
                <a:lnTo>
                  <a:pt x="3669" y="4551"/>
                </a:lnTo>
                <a:lnTo>
                  <a:pt x="2328" y="6843"/>
                </a:lnTo>
                <a:lnTo>
                  <a:pt x="839" y="11931"/>
                </a:lnTo>
                <a:lnTo>
                  <a:pt x="442" y="15574"/>
                </a:lnTo>
                <a:lnTo>
                  <a:pt x="176" y="19908"/>
                </a:lnTo>
                <a:lnTo>
                  <a:pt x="0" y="24701"/>
                </a:lnTo>
                <a:lnTo>
                  <a:pt x="835" y="29802"/>
                </a:lnTo>
                <a:lnTo>
                  <a:pt x="2344" y="35109"/>
                </a:lnTo>
                <a:lnTo>
                  <a:pt x="4302" y="40551"/>
                </a:lnTo>
                <a:lnTo>
                  <a:pt x="6561" y="47989"/>
                </a:lnTo>
                <a:lnTo>
                  <a:pt x="11610" y="66413"/>
                </a:lnTo>
                <a:lnTo>
                  <a:pt x="13337" y="73803"/>
                </a:lnTo>
                <a:lnTo>
                  <a:pt x="14489" y="79682"/>
                </a:lnTo>
                <a:lnTo>
                  <a:pt x="15257" y="84554"/>
                </a:lnTo>
                <a:lnTo>
                  <a:pt x="17673" y="89706"/>
                </a:lnTo>
                <a:lnTo>
                  <a:pt x="21190" y="95047"/>
                </a:lnTo>
                <a:lnTo>
                  <a:pt x="25439" y="100512"/>
                </a:lnTo>
                <a:lnTo>
                  <a:pt x="29224" y="105108"/>
                </a:lnTo>
                <a:lnTo>
                  <a:pt x="32700" y="109124"/>
                </a:lnTo>
                <a:lnTo>
                  <a:pt x="35970" y="112754"/>
                </a:lnTo>
                <a:lnTo>
                  <a:pt x="40055" y="116127"/>
                </a:lnTo>
                <a:lnTo>
                  <a:pt x="44683" y="119328"/>
                </a:lnTo>
                <a:lnTo>
                  <a:pt x="49673" y="122414"/>
                </a:lnTo>
                <a:lnTo>
                  <a:pt x="53953" y="124472"/>
                </a:lnTo>
                <a:lnTo>
                  <a:pt x="57759" y="125844"/>
                </a:lnTo>
                <a:lnTo>
                  <a:pt x="61248" y="126758"/>
                </a:lnTo>
                <a:lnTo>
                  <a:pt x="64527" y="127368"/>
                </a:lnTo>
                <a:lnTo>
                  <a:pt x="67665" y="127775"/>
                </a:lnTo>
                <a:lnTo>
                  <a:pt x="70710" y="128045"/>
                </a:lnTo>
                <a:lnTo>
                  <a:pt x="73692" y="128226"/>
                </a:lnTo>
                <a:lnTo>
                  <a:pt x="79546" y="128427"/>
                </a:lnTo>
                <a:lnTo>
                  <a:pt x="83393" y="127528"/>
                </a:lnTo>
                <a:lnTo>
                  <a:pt x="87863" y="125976"/>
                </a:lnTo>
                <a:lnTo>
                  <a:pt x="92748" y="123988"/>
                </a:lnTo>
                <a:lnTo>
                  <a:pt x="98861" y="120759"/>
                </a:lnTo>
                <a:lnTo>
                  <a:pt x="105795" y="116701"/>
                </a:lnTo>
                <a:lnTo>
                  <a:pt x="113275" y="112090"/>
                </a:lnTo>
                <a:lnTo>
                  <a:pt x="118261" y="108064"/>
                </a:lnTo>
                <a:lnTo>
                  <a:pt x="121586" y="104428"/>
                </a:lnTo>
                <a:lnTo>
                  <a:pt x="126232" y="97847"/>
                </a:lnTo>
                <a:lnTo>
                  <a:pt x="131472" y="91747"/>
                </a:lnTo>
                <a:lnTo>
                  <a:pt x="134203" y="87835"/>
                </a:lnTo>
                <a:lnTo>
                  <a:pt x="136976" y="83322"/>
                </a:lnTo>
                <a:lnTo>
                  <a:pt x="139777" y="78408"/>
                </a:lnTo>
                <a:lnTo>
                  <a:pt x="150509" y="57708"/>
                </a:lnTo>
                <a:lnTo>
                  <a:pt x="157372" y="44187"/>
                </a:lnTo>
                <a:lnTo>
                  <a:pt x="161947" y="33268"/>
                </a:lnTo>
                <a:lnTo>
                  <a:pt x="164997" y="24084"/>
                </a:lnTo>
                <a:lnTo>
                  <a:pt x="167030" y="16055"/>
                </a:lnTo>
                <a:lnTo>
                  <a:pt x="169338" y="10704"/>
                </a:lnTo>
                <a:lnTo>
                  <a:pt x="171830" y="7135"/>
                </a:lnTo>
                <a:lnTo>
                  <a:pt x="174443" y="4757"/>
                </a:lnTo>
                <a:lnTo>
                  <a:pt x="176185" y="4124"/>
                </a:lnTo>
                <a:lnTo>
                  <a:pt x="177347" y="4654"/>
                </a:lnTo>
                <a:lnTo>
                  <a:pt x="178121" y="5960"/>
                </a:lnTo>
                <a:lnTo>
                  <a:pt x="178637" y="9688"/>
                </a:lnTo>
                <a:lnTo>
                  <a:pt x="178981" y="15031"/>
                </a:lnTo>
                <a:lnTo>
                  <a:pt x="179364" y="27635"/>
                </a:lnTo>
                <a:lnTo>
                  <a:pt x="179579" y="53061"/>
                </a:lnTo>
                <a:lnTo>
                  <a:pt x="179629" y="93433"/>
                </a:lnTo>
                <a:lnTo>
                  <a:pt x="178690" y="113723"/>
                </a:lnTo>
                <a:lnTo>
                  <a:pt x="177112" y="132965"/>
                </a:lnTo>
                <a:lnTo>
                  <a:pt x="175107" y="151508"/>
                </a:lnTo>
                <a:lnTo>
                  <a:pt x="172818" y="164823"/>
                </a:lnTo>
                <a:lnTo>
                  <a:pt x="170339" y="174652"/>
                </a:lnTo>
                <a:lnTo>
                  <a:pt x="167734" y="182157"/>
                </a:lnTo>
                <a:lnTo>
                  <a:pt x="165045" y="189065"/>
                </a:lnTo>
                <a:lnTo>
                  <a:pt x="162300" y="195576"/>
                </a:lnTo>
                <a:lnTo>
                  <a:pt x="159517" y="201821"/>
                </a:lnTo>
                <a:lnTo>
                  <a:pt x="156710" y="206937"/>
                </a:lnTo>
                <a:lnTo>
                  <a:pt x="153885" y="211301"/>
                </a:lnTo>
                <a:lnTo>
                  <a:pt x="151050" y="215162"/>
                </a:lnTo>
                <a:lnTo>
                  <a:pt x="148208" y="218689"/>
                </a:lnTo>
                <a:lnTo>
                  <a:pt x="145360" y="221993"/>
                </a:lnTo>
                <a:lnTo>
                  <a:pt x="142509" y="225147"/>
                </a:lnTo>
                <a:lnTo>
                  <a:pt x="138703" y="228203"/>
                </a:lnTo>
                <a:lnTo>
                  <a:pt x="134261" y="231193"/>
                </a:lnTo>
                <a:lnTo>
                  <a:pt x="129395" y="234139"/>
                </a:lnTo>
                <a:lnTo>
                  <a:pt x="124245" y="236102"/>
                </a:lnTo>
                <a:lnTo>
                  <a:pt x="118908" y="237411"/>
                </a:lnTo>
                <a:lnTo>
                  <a:pt x="113444" y="238284"/>
                </a:lnTo>
                <a:lnTo>
                  <a:pt x="107897" y="238866"/>
                </a:lnTo>
                <a:lnTo>
                  <a:pt x="102293" y="239254"/>
                </a:lnTo>
                <a:lnTo>
                  <a:pt x="91940" y="239685"/>
                </a:lnTo>
                <a:lnTo>
                  <a:pt x="84164" y="239876"/>
                </a:lnTo>
                <a:lnTo>
                  <a:pt x="51082" y="2400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668"/>
          <p:cNvSpPr/>
          <p:nvPr/>
        </p:nvSpPr>
        <p:spPr>
          <a:xfrm>
            <a:off x="2471737" y="6240779"/>
            <a:ext cx="154306" cy="34292"/>
          </a:xfrm>
          <a:custGeom>
            <a:avLst/>
            <a:gdLst/>
            <a:ahLst/>
            <a:cxnLst/>
            <a:rect l="0" t="0" r="0" b="0"/>
            <a:pathLst>
              <a:path w="154306" h="34292">
                <a:moveTo>
                  <a:pt x="0" y="34291"/>
                </a:moveTo>
                <a:lnTo>
                  <a:pt x="18203" y="29740"/>
                </a:lnTo>
                <a:lnTo>
                  <a:pt x="24518" y="28399"/>
                </a:lnTo>
                <a:lnTo>
                  <a:pt x="29680" y="27505"/>
                </a:lnTo>
                <a:lnTo>
                  <a:pt x="34074" y="26910"/>
                </a:lnTo>
                <a:lnTo>
                  <a:pt x="41766" y="23655"/>
                </a:lnTo>
                <a:lnTo>
                  <a:pt x="51657" y="18628"/>
                </a:lnTo>
                <a:lnTo>
                  <a:pt x="63013" y="12419"/>
                </a:lnTo>
                <a:lnTo>
                  <a:pt x="73441" y="8280"/>
                </a:lnTo>
                <a:lnTo>
                  <a:pt x="83251" y="5520"/>
                </a:lnTo>
                <a:lnTo>
                  <a:pt x="92648" y="3680"/>
                </a:lnTo>
                <a:lnTo>
                  <a:pt x="102723" y="2453"/>
                </a:lnTo>
                <a:lnTo>
                  <a:pt x="113249" y="163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669"/>
          <p:cNvSpPr/>
          <p:nvPr/>
        </p:nvSpPr>
        <p:spPr>
          <a:xfrm>
            <a:off x="2471067" y="6292215"/>
            <a:ext cx="197838" cy="8573"/>
          </a:xfrm>
          <a:custGeom>
            <a:avLst/>
            <a:gdLst/>
            <a:ahLst/>
            <a:cxnLst/>
            <a:rect l="0" t="0" r="0" b="0"/>
            <a:pathLst>
              <a:path w="197838" h="8573">
                <a:moveTo>
                  <a:pt x="17815" y="0"/>
                </a:moveTo>
                <a:lnTo>
                  <a:pt x="4162" y="4551"/>
                </a:lnTo>
                <a:lnTo>
                  <a:pt x="1093" y="5891"/>
                </a:lnTo>
                <a:lnTo>
                  <a:pt x="0" y="6785"/>
                </a:lnTo>
                <a:lnTo>
                  <a:pt x="223" y="7381"/>
                </a:lnTo>
                <a:lnTo>
                  <a:pt x="1324" y="7778"/>
                </a:lnTo>
                <a:lnTo>
                  <a:pt x="3011" y="8043"/>
                </a:lnTo>
                <a:lnTo>
                  <a:pt x="5089" y="8219"/>
                </a:lnTo>
                <a:lnTo>
                  <a:pt x="8378" y="8337"/>
                </a:lnTo>
                <a:lnTo>
                  <a:pt x="24806" y="8525"/>
                </a:lnTo>
                <a:lnTo>
                  <a:pt x="59950" y="8570"/>
                </a:lnTo>
                <a:lnTo>
                  <a:pt x="67812" y="7618"/>
                </a:lnTo>
                <a:lnTo>
                  <a:pt x="74959" y="6031"/>
                </a:lnTo>
                <a:lnTo>
                  <a:pt x="81629" y="4021"/>
                </a:lnTo>
                <a:lnTo>
                  <a:pt x="94647" y="3633"/>
                </a:lnTo>
                <a:lnTo>
                  <a:pt x="19783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670"/>
          <p:cNvSpPr/>
          <p:nvPr/>
        </p:nvSpPr>
        <p:spPr>
          <a:xfrm>
            <a:off x="2772972" y="6077902"/>
            <a:ext cx="174835" cy="274321"/>
          </a:xfrm>
          <a:custGeom>
            <a:avLst/>
            <a:gdLst/>
            <a:ahLst/>
            <a:cxnLst/>
            <a:rect l="0" t="0" r="0" b="0"/>
            <a:pathLst>
              <a:path w="174835" h="274321">
                <a:moveTo>
                  <a:pt x="58810" y="0"/>
                </a:moveTo>
                <a:lnTo>
                  <a:pt x="54259" y="4551"/>
                </a:lnTo>
                <a:lnTo>
                  <a:pt x="52918" y="6844"/>
                </a:lnTo>
                <a:lnTo>
                  <a:pt x="50079" y="14622"/>
                </a:lnTo>
                <a:lnTo>
                  <a:pt x="46040" y="20152"/>
                </a:lnTo>
                <a:lnTo>
                  <a:pt x="44581" y="23912"/>
                </a:lnTo>
                <a:lnTo>
                  <a:pt x="43609" y="28324"/>
                </a:lnTo>
                <a:lnTo>
                  <a:pt x="42961" y="33170"/>
                </a:lnTo>
                <a:lnTo>
                  <a:pt x="39701" y="41095"/>
                </a:lnTo>
                <a:lnTo>
                  <a:pt x="37498" y="44542"/>
                </a:lnTo>
                <a:lnTo>
                  <a:pt x="35077" y="50649"/>
                </a:lnTo>
                <a:lnTo>
                  <a:pt x="32511" y="58531"/>
                </a:lnTo>
                <a:lnTo>
                  <a:pt x="12446" y="125862"/>
                </a:lnTo>
                <a:lnTo>
                  <a:pt x="7898" y="144868"/>
                </a:lnTo>
                <a:lnTo>
                  <a:pt x="4866" y="161349"/>
                </a:lnTo>
                <a:lnTo>
                  <a:pt x="2845" y="176146"/>
                </a:lnTo>
                <a:lnTo>
                  <a:pt x="1497" y="187916"/>
                </a:lnTo>
                <a:lnTo>
                  <a:pt x="599" y="197667"/>
                </a:lnTo>
                <a:lnTo>
                  <a:pt x="0" y="206073"/>
                </a:lnTo>
                <a:lnTo>
                  <a:pt x="553" y="212629"/>
                </a:lnTo>
                <a:lnTo>
                  <a:pt x="1875" y="217953"/>
                </a:lnTo>
                <a:lnTo>
                  <a:pt x="3708" y="222455"/>
                </a:lnTo>
                <a:lnTo>
                  <a:pt x="5883" y="227361"/>
                </a:lnTo>
                <a:lnTo>
                  <a:pt x="10840" y="237892"/>
                </a:lnTo>
                <a:lnTo>
                  <a:pt x="14447" y="241462"/>
                </a:lnTo>
                <a:lnTo>
                  <a:pt x="18757" y="243842"/>
                </a:lnTo>
                <a:lnTo>
                  <a:pt x="23536" y="245429"/>
                </a:lnTo>
                <a:lnTo>
                  <a:pt x="27674" y="247439"/>
                </a:lnTo>
                <a:lnTo>
                  <a:pt x="31385" y="249732"/>
                </a:lnTo>
                <a:lnTo>
                  <a:pt x="34812" y="252213"/>
                </a:lnTo>
                <a:lnTo>
                  <a:pt x="38049" y="253867"/>
                </a:lnTo>
                <a:lnTo>
                  <a:pt x="41159" y="254970"/>
                </a:lnTo>
                <a:lnTo>
                  <a:pt x="44185" y="255705"/>
                </a:lnTo>
                <a:lnTo>
                  <a:pt x="47155" y="256195"/>
                </a:lnTo>
                <a:lnTo>
                  <a:pt x="50088" y="256522"/>
                </a:lnTo>
                <a:lnTo>
                  <a:pt x="52995" y="256739"/>
                </a:lnTo>
                <a:lnTo>
                  <a:pt x="56838" y="255933"/>
                </a:lnTo>
                <a:lnTo>
                  <a:pt x="61306" y="254442"/>
                </a:lnTo>
                <a:lnTo>
                  <a:pt x="66189" y="252495"/>
                </a:lnTo>
                <a:lnTo>
                  <a:pt x="70397" y="250245"/>
                </a:lnTo>
                <a:lnTo>
                  <a:pt x="74154" y="247793"/>
                </a:lnTo>
                <a:lnTo>
                  <a:pt x="77612" y="245205"/>
                </a:lnTo>
                <a:lnTo>
                  <a:pt x="81822" y="242528"/>
                </a:lnTo>
                <a:lnTo>
                  <a:pt x="86534" y="239790"/>
                </a:lnTo>
                <a:lnTo>
                  <a:pt x="91580" y="237013"/>
                </a:lnTo>
                <a:lnTo>
                  <a:pt x="95897" y="234209"/>
                </a:lnTo>
                <a:lnTo>
                  <a:pt x="99727" y="231386"/>
                </a:lnTo>
                <a:lnTo>
                  <a:pt x="103233" y="228552"/>
                </a:lnTo>
                <a:lnTo>
                  <a:pt x="107475" y="224759"/>
                </a:lnTo>
                <a:lnTo>
                  <a:pt x="117269" y="215463"/>
                </a:lnTo>
                <a:lnTo>
                  <a:pt x="142984" y="190111"/>
                </a:lnTo>
                <a:lnTo>
                  <a:pt x="154659" y="178461"/>
                </a:lnTo>
                <a:lnTo>
                  <a:pt x="157952" y="173267"/>
                </a:lnTo>
                <a:lnTo>
                  <a:pt x="161099" y="166946"/>
                </a:lnTo>
                <a:lnTo>
                  <a:pt x="164151" y="159875"/>
                </a:lnTo>
                <a:lnTo>
                  <a:pt x="166184" y="154208"/>
                </a:lnTo>
                <a:lnTo>
                  <a:pt x="167541" y="149478"/>
                </a:lnTo>
                <a:lnTo>
                  <a:pt x="168444" y="145372"/>
                </a:lnTo>
                <a:lnTo>
                  <a:pt x="170000" y="139777"/>
                </a:lnTo>
                <a:lnTo>
                  <a:pt x="174268" y="125941"/>
                </a:lnTo>
                <a:lnTo>
                  <a:pt x="174834" y="121108"/>
                </a:lnTo>
                <a:lnTo>
                  <a:pt x="174260" y="117887"/>
                </a:lnTo>
                <a:lnTo>
                  <a:pt x="172924" y="115738"/>
                </a:lnTo>
                <a:lnTo>
                  <a:pt x="171440" y="110812"/>
                </a:lnTo>
                <a:lnTo>
                  <a:pt x="171044" y="108164"/>
                </a:lnTo>
                <a:lnTo>
                  <a:pt x="169828" y="106400"/>
                </a:lnTo>
                <a:lnTo>
                  <a:pt x="168064" y="105224"/>
                </a:lnTo>
                <a:lnTo>
                  <a:pt x="165936" y="104439"/>
                </a:lnTo>
                <a:lnTo>
                  <a:pt x="162612" y="104869"/>
                </a:lnTo>
                <a:lnTo>
                  <a:pt x="158492" y="106107"/>
                </a:lnTo>
                <a:lnTo>
                  <a:pt x="153839" y="107886"/>
                </a:lnTo>
                <a:lnTo>
                  <a:pt x="148833" y="110976"/>
                </a:lnTo>
                <a:lnTo>
                  <a:pt x="143590" y="114942"/>
                </a:lnTo>
                <a:lnTo>
                  <a:pt x="138190" y="119490"/>
                </a:lnTo>
                <a:lnTo>
                  <a:pt x="133638" y="124428"/>
                </a:lnTo>
                <a:lnTo>
                  <a:pt x="129650" y="129625"/>
                </a:lnTo>
                <a:lnTo>
                  <a:pt x="93652" y="183508"/>
                </a:lnTo>
                <a:lnTo>
                  <a:pt x="83943" y="200444"/>
                </a:lnTo>
                <a:lnTo>
                  <a:pt x="76518" y="215544"/>
                </a:lnTo>
                <a:lnTo>
                  <a:pt x="70615" y="229421"/>
                </a:lnTo>
                <a:lnTo>
                  <a:pt x="66680" y="240577"/>
                </a:lnTo>
                <a:lnTo>
                  <a:pt x="64057" y="249920"/>
                </a:lnTo>
                <a:lnTo>
                  <a:pt x="5881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671"/>
          <p:cNvSpPr/>
          <p:nvPr/>
        </p:nvSpPr>
        <p:spPr>
          <a:xfrm>
            <a:off x="3565638" y="5349240"/>
            <a:ext cx="209120" cy="548522"/>
          </a:xfrm>
          <a:custGeom>
            <a:avLst/>
            <a:gdLst/>
            <a:ahLst/>
            <a:cxnLst/>
            <a:rect l="0" t="0" r="0" b="0"/>
            <a:pathLst>
              <a:path w="209120" h="548522">
                <a:moveTo>
                  <a:pt x="191974" y="0"/>
                </a:moveTo>
                <a:lnTo>
                  <a:pt x="173771" y="4551"/>
                </a:lnTo>
                <a:lnTo>
                  <a:pt x="167456" y="7796"/>
                </a:lnTo>
                <a:lnTo>
                  <a:pt x="162294" y="11865"/>
                </a:lnTo>
                <a:lnTo>
                  <a:pt x="153065" y="21465"/>
                </a:lnTo>
                <a:lnTo>
                  <a:pt x="142613" y="32083"/>
                </a:lnTo>
                <a:lnTo>
                  <a:pt x="137160" y="38533"/>
                </a:lnTo>
                <a:lnTo>
                  <a:pt x="131618" y="45691"/>
                </a:lnTo>
                <a:lnTo>
                  <a:pt x="126019" y="53321"/>
                </a:lnTo>
                <a:lnTo>
                  <a:pt x="121335" y="61265"/>
                </a:lnTo>
                <a:lnTo>
                  <a:pt x="117259" y="69418"/>
                </a:lnTo>
                <a:lnTo>
                  <a:pt x="113589" y="77711"/>
                </a:lnTo>
                <a:lnTo>
                  <a:pt x="104475" y="94669"/>
                </a:lnTo>
                <a:lnTo>
                  <a:pt x="54640" y="183694"/>
                </a:lnTo>
                <a:lnTo>
                  <a:pt x="46125" y="199615"/>
                </a:lnTo>
                <a:lnTo>
                  <a:pt x="38544" y="217849"/>
                </a:lnTo>
                <a:lnTo>
                  <a:pt x="31585" y="237625"/>
                </a:lnTo>
                <a:lnTo>
                  <a:pt x="19725" y="276108"/>
                </a:lnTo>
                <a:lnTo>
                  <a:pt x="11279" y="305912"/>
                </a:lnTo>
                <a:lnTo>
                  <a:pt x="7693" y="321099"/>
                </a:lnTo>
                <a:lnTo>
                  <a:pt x="4350" y="336938"/>
                </a:lnTo>
                <a:lnTo>
                  <a:pt x="1169" y="353213"/>
                </a:lnTo>
                <a:lnTo>
                  <a:pt x="0" y="369777"/>
                </a:lnTo>
                <a:lnTo>
                  <a:pt x="174" y="386536"/>
                </a:lnTo>
                <a:lnTo>
                  <a:pt x="1243" y="403423"/>
                </a:lnTo>
                <a:lnTo>
                  <a:pt x="2907" y="416586"/>
                </a:lnTo>
                <a:lnTo>
                  <a:pt x="4970" y="427266"/>
                </a:lnTo>
                <a:lnTo>
                  <a:pt x="7297" y="436291"/>
                </a:lnTo>
                <a:lnTo>
                  <a:pt x="10753" y="447071"/>
                </a:lnTo>
                <a:lnTo>
                  <a:pt x="14963" y="459020"/>
                </a:lnTo>
                <a:lnTo>
                  <a:pt x="19674" y="471748"/>
                </a:lnTo>
                <a:lnTo>
                  <a:pt x="24720" y="481186"/>
                </a:lnTo>
                <a:lnTo>
                  <a:pt x="29989" y="488431"/>
                </a:lnTo>
                <a:lnTo>
                  <a:pt x="40924" y="499973"/>
                </a:lnTo>
                <a:lnTo>
                  <a:pt x="64603" y="524075"/>
                </a:lnTo>
                <a:lnTo>
                  <a:pt x="69912" y="527500"/>
                </a:lnTo>
                <a:lnTo>
                  <a:pt x="76310" y="530737"/>
                </a:lnTo>
                <a:lnTo>
                  <a:pt x="83432" y="533847"/>
                </a:lnTo>
                <a:lnTo>
                  <a:pt x="90085" y="535920"/>
                </a:lnTo>
                <a:lnTo>
                  <a:pt x="96426" y="537303"/>
                </a:lnTo>
                <a:lnTo>
                  <a:pt x="102558" y="538224"/>
                </a:lnTo>
                <a:lnTo>
                  <a:pt x="110456" y="539791"/>
                </a:lnTo>
                <a:lnTo>
                  <a:pt x="129391" y="544072"/>
                </a:lnTo>
                <a:lnTo>
                  <a:pt x="137870" y="545594"/>
                </a:lnTo>
                <a:lnTo>
                  <a:pt x="145427" y="546609"/>
                </a:lnTo>
                <a:lnTo>
                  <a:pt x="152370" y="547286"/>
                </a:lnTo>
                <a:lnTo>
                  <a:pt x="158904" y="547738"/>
                </a:lnTo>
                <a:lnTo>
                  <a:pt x="165165" y="548038"/>
                </a:lnTo>
                <a:lnTo>
                  <a:pt x="177201" y="548372"/>
                </a:lnTo>
                <a:lnTo>
                  <a:pt x="188901" y="548521"/>
                </a:lnTo>
                <a:lnTo>
                  <a:pt x="193735" y="547608"/>
                </a:lnTo>
                <a:lnTo>
                  <a:pt x="197911" y="546047"/>
                </a:lnTo>
                <a:lnTo>
                  <a:pt x="209119" y="5400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672"/>
          <p:cNvSpPr/>
          <p:nvPr/>
        </p:nvSpPr>
        <p:spPr>
          <a:xfrm>
            <a:off x="3785053" y="5436844"/>
            <a:ext cx="258367" cy="340678"/>
          </a:xfrm>
          <a:custGeom>
            <a:avLst/>
            <a:gdLst/>
            <a:ahLst/>
            <a:cxnLst/>
            <a:rect l="0" t="0" r="0" b="0"/>
            <a:pathLst>
              <a:path w="258367" h="340678">
                <a:moveTo>
                  <a:pt x="118292" y="23838"/>
                </a:moveTo>
                <a:lnTo>
                  <a:pt x="96149" y="16457"/>
                </a:lnTo>
                <a:lnTo>
                  <a:pt x="89083" y="15795"/>
                </a:lnTo>
                <a:lnTo>
                  <a:pt x="78126" y="15370"/>
                </a:lnTo>
                <a:lnTo>
                  <a:pt x="76274" y="16288"/>
                </a:lnTo>
                <a:lnTo>
                  <a:pt x="69118" y="22130"/>
                </a:lnTo>
                <a:lnTo>
                  <a:pt x="63734" y="27206"/>
                </a:lnTo>
                <a:lnTo>
                  <a:pt x="58166" y="35178"/>
                </a:lnTo>
                <a:lnTo>
                  <a:pt x="52517" y="45071"/>
                </a:lnTo>
                <a:lnTo>
                  <a:pt x="46830" y="55817"/>
                </a:lnTo>
                <a:lnTo>
                  <a:pt x="43028" y="62302"/>
                </a:lnTo>
                <a:lnTo>
                  <a:pt x="33724" y="77129"/>
                </a:lnTo>
                <a:lnTo>
                  <a:pt x="29528" y="85082"/>
                </a:lnTo>
                <a:lnTo>
                  <a:pt x="25779" y="93243"/>
                </a:lnTo>
                <a:lnTo>
                  <a:pt x="22327" y="101541"/>
                </a:lnTo>
                <a:lnTo>
                  <a:pt x="19072" y="109930"/>
                </a:lnTo>
                <a:lnTo>
                  <a:pt x="12917" y="126871"/>
                </a:lnTo>
                <a:lnTo>
                  <a:pt x="9942" y="140152"/>
                </a:lnTo>
                <a:lnTo>
                  <a:pt x="7006" y="156626"/>
                </a:lnTo>
                <a:lnTo>
                  <a:pt x="4096" y="175228"/>
                </a:lnTo>
                <a:lnTo>
                  <a:pt x="2156" y="191440"/>
                </a:lnTo>
                <a:lnTo>
                  <a:pt x="863" y="206058"/>
                </a:lnTo>
                <a:lnTo>
                  <a:pt x="0" y="219613"/>
                </a:lnTo>
                <a:lnTo>
                  <a:pt x="378" y="231507"/>
                </a:lnTo>
                <a:lnTo>
                  <a:pt x="1583" y="242294"/>
                </a:lnTo>
                <a:lnTo>
                  <a:pt x="3338" y="252343"/>
                </a:lnTo>
                <a:lnTo>
                  <a:pt x="5461" y="261900"/>
                </a:lnTo>
                <a:lnTo>
                  <a:pt x="7829" y="271128"/>
                </a:lnTo>
                <a:lnTo>
                  <a:pt x="10359" y="280138"/>
                </a:lnTo>
                <a:lnTo>
                  <a:pt x="13952" y="289002"/>
                </a:lnTo>
                <a:lnTo>
                  <a:pt x="18252" y="297769"/>
                </a:lnTo>
                <a:lnTo>
                  <a:pt x="23023" y="306472"/>
                </a:lnTo>
                <a:lnTo>
                  <a:pt x="28109" y="314178"/>
                </a:lnTo>
                <a:lnTo>
                  <a:pt x="33405" y="321220"/>
                </a:lnTo>
                <a:lnTo>
                  <a:pt x="38841" y="327821"/>
                </a:lnTo>
                <a:lnTo>
                  <a:pt x="43417" y="332220"/>
                </a:lnTo>
                <a:lnTo>
                  <a:pt x="51041" y="337110"/>
                </a:lnTo>
                <a:lnTo>
                  <a:pt x="56313" y="338413"/>
                </a:lnTo>
                <a:lnTo>
                  <a:pt x="62685" y="339282"/>
                </a:lnTo>
                <a:lnTo>
                  <a:pt x="69791" y="339862"/>
                </a:lnTo>
                <a:lnTo>
                  <a:pt x="76433" y="340248"/>
                </a:lnTo>
                <a:lnTo>
                  <a:pt x="88893" y="340677"/>
                </a:lnTo>
                <a:lnTo>
                  <a:pt x="94883" y="339839"/>
                </a:lnTo>
                <a:lnTo>
                  <a:pt x="100780" y="338328"/>
                </a:lnTo>
                <a:lnTo>
                  <a:pt x="106617" y="336368"/>
                </a:lnTo>
                <a:lnTo>
                  <a:pt x="115271" y="331251"/>
                </a:lnTo>
                <a:lnTo>
                  <a:pt x="125803" y="324031"/>
                </a:lnTo>
                <a:lnTo>
                  <a:pt x="137587" y="315406"/>
                </a:lnTo>
                <a:lnTo>
                  <a:pt x="147348" y="307752"/>
                </a:lnTo>
                <a:lnTo>
                  <a:pt x="155759" y="300744"/>
                </a:lnTo>
                <a:lnTo>
                  <a:pt x="163273" y="294167"/>
                </a:lnTo>
                <a:lnTo>
                  <a:pt x="170186" y="287877"/>
                </a:lnTo>
                <a:lnTo>
                  <a:pt x="182949" y="275809"/>
                </a:lnTo>
                <a:lnTo>
                  <a:pt x="189019" y="268971"/>
                </a:lnTo>
                <a:lnTo>
                  <a:pt x="194971" y="261555"/>
                </a:lnTo>
                <a:lnTo>
                  <a:pt x="200843" y="253754"/>
                </a:lnTo>
                <a:lnTo>
                  <a:pt x="212449" y="237465"/>
                </a:lnTo>
                <a:lnTo>
                  <a:pt x="218211" y="229121"/>
                </a:lnTo>
                <a:lnTo>
                  <a:pt x="223004" y="220701"/>
                </a:lnTo>
                <a:lnTo>
                  <a:pt x="227152" y="212230"/>
                </a:lnTo>
                <a:lnTo>
                  <a:pt x="230870" y="203726"/>
                </a:lnTo>
                <a:lnTo>
                  <a:pt x="235254" y="191388"/>
                </a:lnTo>
                <a:lnTo>
                  <a:pt x="245205" y="159900"/>
                </a:lnTo>
                <a:lnTo>
                  <a:pt x="253438" y="131300"/>
                </a:lnTo>
                <a:lnTo>
                  <a:pt x="256966" y="118339"/>
                </a:lnTo>
                <a:lnTo>
                  <a:pt x="258366" y="104936"/>
                </a:lnTo>
                <a:lnTo>
                  <a:pt x="258347" y="91239"/>
                </a:lnTo>
                <a:lnTo>
                  <a:pt x="256739" y="66176"/>
                </a:lnTo>
                <a:lnTo>
                  <a:pt x="256023" y="48688"/>
                </a:lnTo>
                <a:lnTo>
                  <a:pt x="253928" y="41357"/>
                </a:lnTo>
                <a:lnTo>
                  <a:pt x="250626" y="34565"/>
                </a:lnTo>
                <a:lnTo>
                  <a:pt x="246519" y="28132"/>
                </a:lnTo>
                <a:lnTo>
                  <a:pt x="241877" y="22890"/>
                </a:lnTo>
                <a:lnTo>
                  <a:pt x="236877" y="18444"/>
                </a:lnTo>
                <a:lnTo>
                  <a:pt x="231639" y="14527"/>
                </a:lnTo>
                <a:lnTo>
                  <a:pt x="227194" y="10963"/>
                </a:lnTo>
                <a:lnTo>
                  <a:pt x="219715" y="4464"/>
                </a:lnTo>
                <a:lnTo>
                  <a:pt x="215435" y="2349"/>
                </a:lnTo>
                <a:lnTo>
                  <a:pt x="210676" y="940"/>
                </a:lnTo>
                <a:lnTo>
                  <a:pt x="205599" y="0"/>
                </a:lnTo>
                <a:lnTo>
                  <a:pt x="199356" y="326"/>
                </a:lnTo>
                <a:lnTo>
                  <a:pt x="192337" y="1496"/>
                </a:lnTo>
                <a:lnTo>
                  <a:pt x="184801" y="3228"/>
                </a:lnTo>
                <a:lnTo>
                  <a:pt x="177871" y="5336"/>
                </a:lnTo>
                <a:lnTo>
                  <a:pt x="171346" y="7693"/>
                </a:lnTo>
                <a:lnTo>
                  <a:pt x="165091" y="10217"/>
                </a:lnTo>
                <a:lnTo>
                  <a:pt x="159969" y="12852"/>
                </a:lnTo>
                <a:lnTo>
                  <a:pt x="155601" y="15562"/>
                </a:lnTo>
                <a:lnTo>
                  <a:pt x="144009" y="238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673"/>
          <p:cNvSpPr/>
          <p:nvPr/>
        </p:nvSpPr>
        <p:spPr>
          <a:xfrm>
            <a:off x="4169101" y="5683567"/>
            <a:ext cx="8565" cy="222886"/>
          </a:xfrm>
          <a:custGeom>
            <a:avLst/>
            <a:gdLst/>
            <a:ahLst/>
            <a:cxnLst/>
            <a:rect l="0" t="0" r="0" b="0"/>
            <a:pathLst>
              <a:path w="8565" h="222886">
                <a:moveTo>
                  <a:pt x="8564" y="0"/>
                </a:moveTo>
                <a:lnTo>
                  <a:pt x="4013" y="9102"/>
                </a:lnTo>
                <a:lnTo>
                  <a:pt x="2672" y="13688"/>
                </a:lnTo>
                <a:lnTo>
                  <a:pt x="1778" y="18650"/>
                </a:lnTo>
                <a:lnTo>
                  <a:pt x="1182" y="23864"/>
                </a:lnTo>
                <a:lnTo>
                  <a:pt x="785" y="30197"/>
                </a:lnTo>
                <a:lnTo>
                  <a:pt x="344" y="44853"/>
                </a:lnTo>
                <a:lnTo>
                  <a:pt x="0" y="162928"/>
                </a:lnTo>
                <a:lnTo>
                  <a:pt x="949" y="177199"/>
                </a:lnTo>
                <a:lnTo>
                  <a:pt x="2535" y="189571"/>
                </a:lnTo>
                <a:lnTo>
                  <a:pt x="8564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674"/>
          <p:cNvSpPr/>
          <p:nvPr/>
        </p:nvSpPr>
        <p:spPr>
          <a:xfrm>
            <a:off x="4292977" y="5400675"/>
            <a:ext cx="165148" cy="316761"/>
          </a:xfrm>
          <a:custGeom>
            <a:avLst/>
            <a:gdLst/>
            <a:ahLst/>
            <a:cxnLst/>
            <a:rect l="0" t="0" r="0" b="0"/>
            <a:pathLst>
              <a:path w="165148" h="316761">
                <a:moveTo>
                  <a:pt x="21848" y="0"/>
                </a:moveTo>
                <a:lnTo>
                  <a:pt x="14466" y="0"/>
                </a:lnTo>
                <a:lnTo>
                  <a:pt x="13805" y="5079"/>
                </a:lnTo>
                <a:lnTo>
                  <a:pt x="13510" y="13688"/>
                </a:lnTo>
                <a:lnTo>
                  <a:pt x="13322" y="44896"/>
                </a:lnTo>
                <a:lnTo>
                  <a:pt x="13306" y="58506"/>
                </a:lnTo>
                <a:lnTo>
                  <a:pt x="12343" y="70436"/>
                </a:lnTo>
                <a:lnTo>
                  <a:pt x="10749" y="81247"/>
                </a:lnTo>
                <a:lnTo>
                  <a:pt x="8734" y="91312"/>
                </a:lnTo>
                <a:lnTo>
                  <a:pt x="7390" y="101832"/>
                </a:lnTo>
                <a:lnTo>
                  <a:pt x="6494" y="112655"/>
                </a:lnTo>
                <a:lnTo>
                  <a:pt x="5897" y="123681"/>
                </a:lnTo>
                <a:lnTo>
                  <a:pt x="4546" y="137699"/>
                </a:lnTo>
                <a:lnTo>
                  <a:pt x="506" y="171055"/>
                </a:lnTo>
                <a:lnTo>
                  <a:pt x="0" y="186426"/>
                </a:lnTo>
                <a:lnTo>
                  <a:pt x="615" y="200484"/>
                </a:lnTo>
                <a:lnTo>
                  <a:pt x="1977" y="213666"/>
                </a:lnTo>
                <a:lnTo>
                  <a:pt x="4791" y="226264"/>
                </a:lnTo>
                <a:lnTo>
                  <a:pt x="8571" y="238473"/>
                </a:lnTo>
                <a:lnTo>
                  <a:pt x="12997" y="250421"/>
                </a:lnTo>
                <a:lnTo>
                  <a:pt x="16899" y="260293"/>
                </a:lnTo>
                <a:lnTo>
                  <a:pt x="20454" y="268778"/>
                </a:lnTo>
                <a:lnTo>
                  <a:pt x="23776" y="276340"/>
                </a:lnTo>
                <a:lnTo>
                  <a:pt x="26943" y="282334"/>
                </a:lnTo>
                <a:lnTo>
                  <a:pt x="30007" y="287283"/>
                </a:lnTo>
                <a:lnTo>
                  <a:pt x="33002" y="291534"/>
                </a:lnTo>
                <a:lnTo>
                  <a:pt x="36904" y="295321"/>
                </a:lnTo>
                <a:lnTo>
                  <a:pt x="41410" y="298798"/>
                </a:lnTo>
                <a:lnTo>
                  <a:pt x="46319" y="302069"/>
                </a:lnTo>
                <a:lnTo>
                  <a:pt x="51497" y="304249"/>
                </a:lnTo>
                <a:lnTo>
                  <a:pt x="56854" y="305703"/>
                </a:lnTo>
                <a:lnTo>
                  <a:pt x="62330" y="306671"/>
                </a:lnTo>
                <a:lnTo>
                  <a:pt x="66933" y="307318"/>
                </a:lnTo>
                <a:lnTo>
                  <a:pt x="70955" y="307749"/>
                </a:lnTo>
                <a:lnTo>
                  <a:pt x="74588" y="308036"/>
                </a:lnTo>
                <a:lnTo>
                  <a:pt x="78915" y="307274"/>
                </a:lnTo>
                <a:lnTo>
                  <a:pt x="83705" y="305815"/>
                </a:lnTo>
                <a:lnTo>
                  <a:pt x="88803" y="303889"/>
                </a:lnTo>
                <a:lnTo>
                  <a:pt x="93155" y="300700"/>
                </a:lnTo>
                <a:lnTo>
                  <a:pt x="97008" y="296669"/>
                </a:lnTo>
                <a:lnTo>
                  <a:pt x="100530" y="292077"/>
                </a:lnTo>
                <a:lnTo>
                  <a:pt x="104782" y="288063"/>
                </a:lnTo>
                <a:lnTo>
                  <a:pt x="109522" y="284434"/>
                </a:lnTo>
                <a:lnTo>
                  <a:pt x="114587" y="281063"/>
                </a:lnTo>
                <a:lnTo>
                  <a:pt x="118916" y="276910"/>
                </a:lnTo>
                <a:lnTo>
                  <a:pt x="122755" y="272237"/>
                </a:lnTo>
                <a:lnTo>
                  <a:pt x="126267" y="267216"/>
                </a:lnTo>
                <a:lnTo>
                  <a:pt x="144862" y="241946"/>
                </a:lnTo>
                <a:lnTo>
                  <a:pt x="150530" y="230830"/>
                </a:lnTo>
                <a:lnTo>
                  <a:pt x="155261" y="218656"/>
                </a:lnTo>
                <a:lnTo>
                  <a:pt x="159367" y="205778"/>
                </a:lnTo>
                <a:lnTo>
                  <a:pt x="162104" y="195288"/>
                </a:lnTo>
                <a:lnTo>
                  <a:pt x="163930" y="186389"/>
                </a:lnTo>
                <a:lnTo>
                  <a:pt x="165147" y="178552"/>
                </a:lnTo>
                <a:lnTo>
                  <a:pt x="165005" y="172375"/>
                </a:lnTo>
                <a:lnTo>
                  <a:pt x="163958" y="167304"/>
                </a:lnTo>
                <a:lnTo>
                  <a:pt x="160255" y="159130"/>
                </a:lnTo>
                <a:lnTo>
                  <a:pt x="155435" y="152322"/>
                </a:lnTo>
                <a:lnTo>
                  <a:pt x="152815" y="151077"/>
                </a:lnTo>
                <a:lnTo>
                  <a:pt x="150117" y="151201"/>
                </a:lnTo>
                <a:lnTo>
                  <a:pt x="147366" y="152235"/>
                </a:lnTo>
                <a:lnTo>
                  <a:pt x="144579" y="152925"/>
                </a:lnTo>
                <a:lnTo>
                  <a:pt x="141768" y="153385"/>
                </a:lnTo>
                <a:lnTo>
                  <a:pt x="138942" y="153692"/>
                </a:lnTo>
                <a:lnTo>
                  <a:pt x="135153" y="155801"/>
                </a:lnTo>
                <a:lnTo>
                  <a:pt x="130722" y="159113"/>
                </a:lnTo>
                <a:lnTo>
                  <a:pt x="125863" y="163224"/>
                </a:lnTo>
                <a:lnTo>
                  <a:pt x="121671" y="167871"/>
                </a:lnTo>
                <a:lnTo>
                  <a:pt x="117925" y="172874"/>
                </a:lnTo>
                <a:lnTo>
                  <a:pt x="100516" y="199142"/>
                </a:lnTo>
                <a:lnTo>
                  <a:pt x="87291" y="220270"/>
                </a:lnTo>
                <a:lnTo>
                  <a:pt x="79764" y="232572"/>
                </a:lnTo>
                <a:lnTo>
                  <a:pt x="72841" y="247440"/>
                </a:lnTo>
                <a:lnTo>
                  <a:pt x="66320" y="264020"/>
                </a:lnTo>
                <a:lnTo>
                  <a:pt x="60069" y="281740"/>
                </a:lnTo>
                <a:lnTo>
                  <a:pt x="55901" y="294507"/>
                </a:lnTo>
                <a:lnTo>
                  <a:pt x="53122" y="303970"/>
                </a:lnTo>
                <a:lnTo>
                  <a:pt x="51270" y="311232"/>
                </a:lnTo>
                <a:lnTo>
                  <a:pt x="50035" y="315120"/>
                </a:lnTo>
                <a:lnTo>
                  <a:pt x="49212" y="316760"/>
                </a:lnTo>
                <a:lnTo>
                  <a:pt x="56138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675"/>
          <p:cNvSpPr/>
          <p:nvPr/>
        </p:nvSpPr>
        <p:spPr>
          <a:xfrm>
            <a:off x="4409122" y="5242225"/>
            <a:ext cx="282344" cy="587076"/>
          </a:xfrm>
          <a:custGeom>
            <a:avLst/>
            <a:gdLst/>
            <a:ahLst/>
            <a:cxnLst/>
            <a:rect l="0" t="0" r="0" b="0"/>
            <a:pathLst>
              <a:path w="282344" h="587076">
                <a:moveTo>
                  <a:pt x="0" y="12717"/>
                </a:moveTo>
                <a:lnTo>
                  <a:pt x="23864" y="785"/>
                </a:lnTo>
                <a:lnTo>
                  <a:pt x="29244" y="0"/>
                </a:lnTo>
                <a:lnTo>
                  <a:pt x="34736" y="429"/>
                </a:lnTo>
                <a:lnTo>
                  <a:pt x="40302" y="1668"/>
                </a:lnTo>
                <a:lnTo>
                  <a:pt x="45918" y="2493"/>
                </a:lnTo>
                <a:lnTo>
                  <a:pt x="51567" y="3044"/>
                </a:lnTo>
                <a:lnTo>
                  <a:pt x="57238" y="3411"/>
                </a:lnTo>
                <a:lnTo>
                  <a:pt x="63876" y="5560"/>
                </a:lnTo>
                <a:lnTo>
                  <a:pt x="71159" y="8899"/>
                </a:lnTo>
                <a:lnTo>
                  <a:pt x="78872" y="13029"/>
                </a:lnTo>
                <a:lnTo>
                  <a:pt x="88777" y="17687"/>
                </a:lnTo>
                <a:lnTo>
                  <a:pt x="112481" y="27944"/>
                </a:lnTo>
                <a:lnTo>
                  <a:pt x="123565" y="33346"/>
                </a:lnTo>
                <a:lnTo>
                  <a:pt x="133812" y="38852"/>
                </a:lnTo>
                <a:lnTo>
                  <a:pt x="143500" y="44428"/>
                </a:lnTo>
                <a:lnTo>
                  <a:pt x="152817" y="51003"/>
                </a:lnTo>
                <a:lnTo>
                  <a:pt x="161885" y="58243"/>
                </a:lnTo>
                <a:lnTo>
                  <a:pt x="170789" y="65928"/>
                </a:lnTo>
                <a:lnTo>
                  <a:pt x="178629" y="73909"/>
                </a:lnTo>
                <a:lnTo>
                  <a:pt x="185761" y="82086"/>
                </a:lnTo>
                <a:lnTo>
                  <a:pt x="199718" y="99745"/>
                </a:lnTo>
                <a:lnTo>
                  <a:pt x="215446" y="120294"/>
                </a:lnTo>
                <a:lnTo>
                  <a:pt x="222688" y="131107"/>
                </a:lnTo>
                <a:lnTo>
                  <a:pt x="229422" y="142126"/>
                </a:lnTo>
                <a:lnTo>
                  <a:pt x="235815" y="153283"/>
                </a:lnTo>
                <a:lnTo>
                  <a:pt x="247999" y="175838"/>
                </a:lnTo>
                <a:lnTo>
                  <a:pt x="253915" y="187187"/>
                </a:lnTo>
                <a:lnTo>
                  <a:pt x="258812" y="199515"/>
                </a:lnTo>
                <a:lnTo>
                  <a:pt x="263029" y="212497"/>
                </a:lnTo>
                <a:lnTo>
                  <a:pt x="266792" y="225914"/>
                </a:lnTo>
                <a:lnTo>
                  <a:pt x="270254" y="239621"/>
                </a:lnTo>
                <a:lnTo>
                  <a:pt x="276640" y="267551"/>
                </a:lnTo>
                <a:lnTo>
                  <a:pt x="278724" y="281666"/>
                </a:lnTo>
                <a:lnTo>
                  <a:pt x="280114" y="295839"/>
                </a:lnTo>
                <a:lnTo>
                  <a:pt x="281040" y="310050"/>
                </a:lnTo>
                <a:lnTo>
                  <a:pt x="281658" y="324286"/>
                </a:lnTo>
                <a:lnTo>
                  <a:pt x="282343" y="352805"/>
                </a:lnTo>
                <a:lnTo>
                  <a:pt x="281574" y="367077"/>
                </a:lnTo>
                <a:lnTo>
                  <a:pt x="280108" y="381355"/>
                </a:lnTo>
                <a:lnTo>
                  <a:pt x="278179" y="395635"/>
                </a:lnTo>
                <a:lnTo>
                  <a:pt x="274988" y="412776"/>
                </a:lnTo>
                <a:lnTo>
                  <a:pt x="266362" y="452141"/>
                </a:lnTo>
                <a:lnTo>
                  <a:pt x="255346" y="498940"/>
                </a:lnTo>
                <a:lnTo>
                  <a:pt x="251193" y="512126"/>
                </a:lnTo>
                <a:lnTo>
                  <a:pt x="246520" y="524726"/>
                </a:lnTo>
                <a:lnTo>
                  <a:pt x="241499" y="536937"/>
                </a:lnTo>
                <a:lnTo>
                  <a:pt x="236247" y="546982"/>
                </a:lnTo>
                <a:lnTo>
                  <a:pt x="230840" y="555584"/>
                </a:lnTo>
                <a:lnTo>
                  <a:pt x="225331" y="563223"/>
                </a:lnTo>
                <a:lnTo>
                  <a:pt x="216670" y="571712"/>
                </a:lnTo>
                <a:lnTo>
                  <a:pt x="213026" y="573975"/>
                </a:lnTo>
                <a:lnTo>
                  <a:pt x="210597" y="576436"/>
                </a:lnTo>
                <a:lnTo>
                  <a:pt x="208978" y="579030"/>
                </a:lnTo>
                <a:lnTo>
                  <a:pt x="205740" y="587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676"/>
          <p:cNvSpPr/>
          <p:nvPr/>
        </p:nvSpPr>
        <p:spPr>
          <a:xfrm>
            <a:off x="6843712" y="2196637"/>
            <a:ext cx="94079" cy="83473"/>
          </a:xfrm>
          <a:custGeom>
            <a:avLst/>
            <a:gdLst/>
            <a:ahLst/>
            <a:cxnLst/>
            <a:rect l="0" t="0" r="0" b="0"/>
            <a:pathLst>
              <a:path w="94079" h="83473">
                <a:moveTo>
                  <a:pt x="17145" y="40785"/>
                </a:moveTo>
                <a:lnTo>
                  <a:pt x="35348" y="40785"/>
                </a:lnTo>
                <a:lnTo>
                  <a:pt x="41663" y="41738"/>
                </a:lnTo>
                <a:lnTo>
                  <a:pt x="46825" y="43325"/>
                </a:lnTo>
                <a:lnTo>
                  <a:pt x="51219" y="45336"/>
                </a:lnTo>
                <a:lnTo>
                  <a:pt x="54149" y="47629"/>
                </a:lnTo>
                <a:lnTo>
                  <a:pt x="56102" y="50110"/>
                </a:lnTo>
                <a:lnTo>
                  <a:pt x="57404" y="52717"/>
                </a:lnTo>
                <a:lnTo>
                  <a:pt x="59224" y="54455"/>
                </a:lnTo>
                <a:lnTo>
                  <a:pt x="61390" y="55613"/>
                </a:lnTo>
                <a:lnTo>
                  <a:pt x="63788" y="56385"/>
                </a:lnTo>
                <a:lnTo>
                  <a:pt x="66338" y="57853"/>
                </a:lnTo>
                <a:lnTo>
                  <a:pt x="68990" y="59783"/>
                </a:lnTo>
                <a:lnTo>
                  <a:pt x="71711" y="62023"/>
                </a:lnTo>
                <a:lnTo>
                  <a:pt x="73525" y="64469"/>
                </a:lnTo>
                <a:lnTo>
                  <a:pt x="74734" y="67052"/>
                </a:lnTo>
                <a:lnTo>
                  <a:pt x="75540" y="69726"/>
                </a:lnTo>
                <a:lnTo>
                  <a:pt x="74173" y="71509"/>
                </a:lnTo>
                <a:lnTo>
                  <a:pt x="71356" y="72698"/>
                </a:lnTo>
                <a:lnTo>
                  <a:pt x="67573" y="73490"/>
                </a:lnTo>
                <a:lnTo>
                  <a:pt x="65051" y="73066"/>
                </a:lnTo>
                <a:lnTo>
                  <a:pt x="63371" y="71831"/>
                </a:lnTo>
                <a:lnTo>
                  <a:pt x="62250" y="70055"/>
                </a:lnTo>
                <a:lnTo>
                  <a:pt x="60550" y="68871"/>
                </a:lnTo>
                <a:lnTo>
                  <a:pt x="58464" y="68081"/>
                </a:lnTo>
                <a:lnTo>
                  <a:pt x="56121" y="67555"/>
                </a:lnTo>
                <a:lnTo>
                  <a:pt x="53607" y="65299"/>
                </a:lnTo>
                <a:lnTo>
                  <a:pt x="50978" y="61890"/>
                </a:lnTo>
                <a:lnTo>
                  <a:pt x="48273" y="57713"/>
                </a:lnTo>
                <a:lnTo>
                  <a:pt x="45517" y="52070"/>
                </a:lnTo>
                <a:lnTo>
                  <a:pt x="42728" y="45451"/>
                </a:lnTo>
                <a:lnTo>
                  <a:pt x="39915" y="38181"/>
                </a:lnTo>
                <a:lnTo>
                  <a:pt x="38040" y="32381"/>
                </a:lnTo>
                <a:lnTo>
                  <a:pt x="36790" y="27563"/>
                </a:lnTo>
                <a:lnTo>
                  <a:pt x="35957" y="23398"/>
                </a:lnTo>
                <a:lnTo>
                  <a:pt x="36354" y="21573"/>
                </a:lnTo>
                <a:lnTo>
                  <a:pt x="37571" y="21310"/>
                </a:lnTo>
                <a:lnTo>
                  <a:pt x="39335" y="22087"/>
                </a:lnTo>
                <a:lnTo>
                  <a:pt x="41463" y="23557"/>
                </a:lnTo>
                <a:lnTo>
                  <a:pt x="43835" y="25490"/>
                </a:lnTo>
                <a:lnTo>
                  <a:pt x="46368" y="27731"/>
                </a:lnTo>
                <a:lnTo>
                  <a:pt x="49009" y="33035"/>
                </a:lnTo>
                <a:lnTo>
                  <a:pt x="51723" y="40381"/>
                </a:lnTo>
                <a:lnTo>
                  <a:pt x="54485" y="49088"/>
                </a:lnTo>
                <a:lnTo>
                  <a:pt x="56325" y="55845"/>
                </a:lnTo>
                <a:lnTo>
                  <a:pt x="57553" y="61303"/>
                </a:lnTo>
                <a:lnTo>
                  <a:pt x="58371" y="65894"/>
                </a:lnTo>
                <a:lnTo>
                  <a:pt x="57965" y="69906"/>
                </a:lnTo>
                <a:lnTo>
                  <a:pt x="56741" y="73534"/>
                </a:lnTo>
                <a:lnTo>
                  <a:pt x="54972" y="76906"/>
                </a:lnTo>
                <a:lnTo>
                  <a:pt x="52840" y="79153"/>
                </a:lnTo>
                <a:lnTo>
                  <a:pt x="50467" y="80651"/>
                </a:lnTo>
                <a:lnTo>
                  <a:pt x="44365" y="83056"/>
                </a:lnTo>
                <a:lnTo>
                  <a:pt x="42911" y="83253"/>
                </a:lnTo>
                <a:lnTo>
                  <a:pt x="40990" y="83385"/>
                </a:lnTo>
                <a:lnTo>
                  <a:pt x="38757" y="83472"/>
                </a:lnTo>
                <a:lnTo>
                  <a:pt x="35363" y="79721"/>
                </a:lnTo>
                <a:lnTo>
                  <a:pt x="31195" y="73410"/>
                </a:lnTo>
                <a:lnTo>
                  <a:pt x="26512" y="65392"/>
                </a:lnTo>
                <a:lnTo>
                  <a:pt x="22437" y="57190"/>
                </a:lnTo>
                <a:lnTo>
                  <a:pt x="18768" y="48864"/>
                </a:lnTo>
                <a:lnTo>
                  <a:pt x="15370" y="40456"/>
                </a:lnTo>
                <a:lnTo>
                  <a:pt x="13104" y="33898"/>
                </a:lnTo>
                <a:lnTo>
                  <a:pt x="11594" y="28574"/>
                </a:lnTo>
                <a:lnTo>
                  <a:pt x="10587" y="24072"/>
                </a:lnTo>
                <a:lnTo>
                  <a:pt x="10868" y="21071"/>
                </a:lnTo>
                <a:lnTo>
                  <a:pt x="12008" y="19070"/>
                </a:lnTo>
                <a:lnTo>
                  <a:pt x="13720" y="17735"/>
                </a:lnTo>
                <a:lnTo>
                  <a:pt x="15815" y="15894"/>
                </a:lnTo>
                <a:lnTo>
                  <a:pt x="18163" y="13713"/>
                </a:lnTo>
                <a:lnTo>
                  <a:pt x="20682" y="11307"/>
                </a:lnTo>
                <a:lnTo>
                  <a:pt x="23313" y="9703"/>
                </a:lnTo>
                <a:lnTo>
                  <a:pt x="26019" y="8634"/>
                </a:lnTo>
                <a:lnTo>
                  <a:pt x="28777" y="7921"/>
                </a:lnTo>
                <a:lnTo>
                  <a:pt x="31566" y="8398"/>
                </a:lnTo>
                <a:lnTo>
                  <a:pt x="34379" y="9669"/>
                </a:lnTo>
                <a:lnTo>
                  <a:pt x="37207" y="11468"/>
                </a:lnTo>
                <a:lnTo>
                  <a:pt x="40997" y="12668"/>
                </a:lnTo>
                <a:lnTo>
                  <a:pt x="45429" y="13468"/>
                </a:lnTo>
                <a:lnTo>
                  <a:pt x="50288" y="14001"/>
                </a:lnTo>
                <a:lnTo>
                  <a:pt x="56386" y="16262"/>
                </a:lnTo>
                <a:lnTo>
                  <a:pt x="63308" y="19674"/>
                </a:lnTo>
                <a:lnTo>
                  <a:pt x="70780" y="23853"/>
                </a:lnTo>
                <a:lnTo>
                  <a:pt x="76715" y="27592"/>
                </a:lnTo>
                <a:lnTo>
                  <a:pt x="81623" y="31037"/>
                </a:lnTo>
                <a:lnTo>
                  <a:pt x="85848" y="34287"/>
                </a:lnTo>
                <a:lnTo>
                  <a:pt x="88664" y="38358"/>
                </a:lnTo>
                <a:lnTo>
                  <a:pt x="90543" y="42977"/>
                </a:lnTo>
                <a:lnTo>
                  <a:pt x="91794" y="47961"/>
                </a:lnTo>
                <a:lnTo>
                  <a:pt x="92628" y="53189"/>
                </a:lnTo>
                <a:lnTo>
                  <a:pt x="93185" y="58579"/>
                </a:lnTo>
                <a:lnTo>
                  <a:pt x="94078" y="71817"/>
                </a:lnTo>
                <a:lnTo>
                  <a:pt x="93199" y="72903"/>
                </a:lnTo>
                <a:lnTo>
                  <a:pt x="91660" y="73627"/>
                </a:lnTo>
                <a:lnTo>
                  <a:pt x="86898" y="74789"/>
                </a:lnTo>
                <a:lnTo>
                  <a:pt x="85554" y="74884"/>
                </a:lnTo>
                <a:lnTo>
                  <a:pt x="83707" y="74948"/>
                </a:lnTo>
                <a:lnTo>
                  <a:pt x="81522" y="74990"/>
                </a:lnTo>
                <a:lnTo>
                  <a:pt x="78160" y="74066"/>
                </a:lnTo>
                <a:lnTo>
                  <a:pt x="74015" y="72497"/>
                </a:lnTo>
                <a:lnTo>
                  <a:pt x="69345" y="70499"/>
                </a:lnTo>
                <a:lnTo>
                  <a:pt x="65280" y="68214"/>
                </a:lnTo>
                <a:lnTo>
                  <a:pt x="61617" y="65739"/>
                </a:lnTo>
                <a:lnTo>
                  <a:pt x="58224" y="63136"/>
                </a:lnTo>
                <a:lnTo>
                  <a:pt x="54056" y="60448"/>
                </a:lnTo>
                <a:lnTo>
                  <a:pt x="49372" y="57704"/>
                </a:lnTo>
                <a:lnTo>
                  <a:pt x="44345" y="54922"/>
                </a:lnTo>
                <a:lnTo>
                  <a:pt x="40041" y="51162"/>
                </a:lnTo>
                <a:lnTo>
                  <a:pt x="36219" y="46751"/>
                </a:lnTo>
                <a:lnTo>
                  <a:pt x="32718" y="41905"/>
                </a:lnTo>
                <a:lnTo>
                  <a:pt x="29432" y="37721"/>
                </a:lnTo>
                <a:lnTo>
                  <a:pt x="26289" y="33980"/>
                </a:lnTo>
                <a:lnTo>
                  <a:pt x="23241" y="30534"/>
                </a:lnTo>
                <a:lnTo>
                  <a:pt x="20257" y="26331"/>
                </a:lnTo>
                <a:lnTo>
                  <a:pt x="17314" y="21624"/>
                </a:lnTo>
                <a:lnTo>
                  <a:pt x="14400" y="16581"/>
                </a:lnTo>
                <a:lnTo>
                  <a:pt x="12458" y="12266"/>
                </a:lnTo>
                <a:lnTo>
                  <a:pt x="11163" y="8438"/>
                </a:lnTo>
                <a:lnTo>
                  <a:pt x="10299" y="4933"/>
                </a:lnTo>
                <a:lnTo>
                  <a:pt x="11629" y="2596"/>
                </a:lnTo>
                <a:lnTo>
                  <a:pt x="14420" y="1038"/>
                </a:lnTo>
                <a:lnTo>
                  <a:pt x="18186" y="0"/>
                </a:lnTo>
                <a:lnTo>
                  <a:pt x="21649" y="260"/>
                </a:lnTo>
                <a:lnTo>
                  <a:pt x="24910" y="1386"/>
                </a:lnTo>
                <a:lnTo>
                  <a:pt x="28037" y="3089"/>
                </a:lnTo>
                <a:lnTo>
                  <a:pt x="32979" y="6129"/>
                </a:lnTo>
                <a:lnTo>
                  <a:pt x="46089" y="14587"/>
                </a:lnTo>
                <a:lnTo>
                  <a:pt x="51681" y="18558"/>
                </a:lnTo>
                <a:lnTo>
                  <a:pt x="56362" y="22157"/>
                </a:lnTo>
                <a:lnTo>
                  <a:pt x="60435" y="25509"/>
                </a:lnTo>
                <a:lnTo>
                  <a:pt x="63150" y="28696"/>
                </a:lnTo>
                <a:lnTo>
                  <a:pt x="64960" y="31773"/>
                </a:lnTo>
                <a:lnTo>
                  <a:pt x="66167" y="34777"/>
                </a:lnTo>
                <a:lnTo>
                  <a:pt x="66971" y="38685"/>
                </a:lnTo>
                <a:lnTo>
                  <a:pt x="67508" y="43195"/>
                </a:lnTo>
                <a:lnTo>
                  <a:pt x="67866" y="48106"/>
                </a:lnTo>
                <a:lnTo>
                  <a:pt x="68263" y="56104"/>
                </a:lnTo>
                <a:lnTo>
                  <a:pt x="68368" y="59570"/>
                </a:lnTo>
                <a:lnTo>
                  <a:pt x="67486" y="61881"/>
                </a:lnTo>
                <a:lnTo>
                  <a:pt x="65946" y="63421"/>
                </a:lnTo>
                <a:lnTo>
                  <a:pt x="63966" y="64449"/>
                </a:lnTo>
                <a:lnTo>
                  <a:pt x="62647" y="66086"/>
                </a:lnTo>
                <a:lnTo>
                  <a:pt x="61767" y="68130"/>
                </a:lnTo>
                <a:lnTo>
                  <a:pt x="61181" y="70445"/>
                </a:lnTo>
                <a:lnTo>
                  <a:pt x="59837" y="71988"/>
                </a:lnTo>
                <a:lnTo>
                  <a:pt x="57989" y="73017"/>
                </a:lnTo>
                <a:lnTo>
                  <a:pt x="55804" y="73703"/>
                </a:lnTo>
                <a:lnTo>
                  <a:pt x="52443" y="74161"/>
                </a:lnTo>
                <a:lnTo>
                  <a:pt x="48297" y="74466"/>
                </a:lnTo>
                <a:lnTo>
                  <a:pt x="39563" y="74804"/>
                </a:lnTo>
                <a:lnTo>
                  <a:pt x="32506" y="74955"/>
                </a:lnTo>
                <a:lnTo>
                  <a:pt x="28339" y="74042"/>
                </a:lnTo>
                <a:lnTo>
                  <a:pt x="23655" y="72481"/>
                </a:lnTo>
                <a:lnTo>
                  <a:pt x="18628" y="70488"/>
                </a:lnTo>
                <a:lnTo>
                  <a:pt x="14323" y="68207"/>
                </a:lnTo>
                <a:lnTo>
                  <a:pt x="10502" y="65734"/>
                </a:lnTo>
                <a:lnTo>
                  <a:pt x="7001" y="63133"/>
                </a:lnTo>
                <a:lnTo>
                  <a:pt x="4667" y="60446"/>
                </a:lnTo>
                <a:lnTo>
                  <a:pt x="3111" y="57702"/>
                </a:lnTo>
                <a:lnTo>
                  <a:pt x="2074" y="54921"/>
                </a:lnTo>
                <a:lnTo>
                  <a:pt x="1383" y="52114"/>
                </a:lnTo>
                <a:lnTo>
                  <a:pt x="922" y="49290"/>
                </a:lnTo>
                <a:lnTo>
                  <a:pt x="0" y="40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677"/>
          <p:cNvSpPr/>
          <p:nvPr/>
        </p:nvSpPr>
        <p:spPr>
          <a:xfrm>
            <a:off x="6535102" y="1414462"/>
            <a:ext cx="231458" cy="600076"/>
          </a:xfrm>
          <a:custGeom>
            <a:avLst/>
            <a:gdLst/>
            <a:ahLst/>
            <a:cxnLst/>
            <a:rect l="0" t="0" r="0" b="0"/>
            <a:pathLst>
              <a:path w="231458" h="600076">
                <a:moveTo>
                  <a:pt x="0" y="0"/>
                </a:moveTo>
                <a:lnTo>
                  <a:pt x="11932" y="23863"/>
                </a:lnTo>
                <a:lnTo>
                  <a:pt x="14828" y="32196"/>
                </a:lnTo>
                <a:lnTo>
                  <a:pt x="15601" y="35751"/>
                </a:lnTo>
                <a:lnTo>
                  <a:pt x="18999" y="42242"/>
                </a:lnTo>
                <a:lnTo>
                  <a:pt x="23684" y="49254"/>
                </a:lnTo>
                <a:lnTo>
                  <a:pt x="28941" y="58721"/>
                </a:lnTo>
                <a:lnTo>
                  <a:pt x="34453" y="66738"/>
                </a:lnTo>
                <a:lnTo>
                  <a:pt x="40078" y="73477"/>
                </a:lnTo>
                <a:lnTo>
                  <a:pt x="45752" y="79646"/>
                </a:lnTo>
                <a:lnTo>
                  <a:pt x="47646" y="82625"/>
                </a:lnTo>
                <a:lnTo>
                  <a:pt x="51265" y="91368"/>
                </a:lnTo>
                <a:lnTo>
                  <a:pt x="57946" y="100944"/>
                </a:lnTo>
                <a:lnTo>
                  <a:pt x="63219" y="110269"/>
                </a:lnTo>
                <a:lnTo>
                  <a:pt x="66911" y="116375"/>
                </a:lnTo>
                <a:lnTo>
                  <a:pt x="76093" y="130780"/>
                </a:lnTo>
                <a:lnTo>
                  <a:pt x="80256" y="136717"/>
                </a:lnTo>
                <a:lnTo>
                  <a:pt x="87422" y="145853"/>
                </a:lnTo>
                <a:lnTo>
                  <a:pt x="110463" y="174555"/>
                </a:lnTo>
                <a:lnTo>
                  <a:pt x="116505" y="183997"/>
                </a:lnTo>
                <a:lnTo>
                  <a:pt x="123217" y="199569"/>
                </a:lnTo>
                <a:lnTo>
                  <a:pt x="128741" y="210300"/>
                </a:lnTo>
                <a:lnTo>
                  <a:pt x="131547" y="214495"/>
                </a:lnTo>
                <a:lnTo>
                  <a:pt x="137206" y="231856"/>
                </a:lnTo>
                <a:lnTo>
                  <a:pt x="148600" y="277256"/>
                </a:lnTo>
                <a:lnTo>
                  <a:pt x="154309" y="294993"/>
                </a:lnTo>
                <a:lnTo>
                  <a:pt x="160021" y="311130"/>
                </a:lnTo>
                <a:lnTo>
                  <a:pt x="162879" y="320768"/>
                </a:lnTo>
                <a:lnTo>
                  <a:pt x="165736" y="331003"/>
                </a:lnTo>
                <a:lnTo>
                  <a:pt x="168910" y="347455"/>
                </a:lnTo>
                <a:lnTo>
                  <a:pt x="171274" y="363022"/>
                </a:lnTo>
                <a:lnTo>
                  <a:pt x="173238" y="372507"/>
                </a:lnTo>
                <a:lnTo>
                  <a:pt x="175500" y="382641"/>
                </a:lnTo>
                <a:lnTo>
                  <a:pt x="177959" y="392254"/>
                </a:lnTo>
                <a:lnTo>
                  <a:pt x="183233" y="410555"/>
                </a:lnTo>
                <a:lnTo>
                  <a:pt x="191557" y="436924"/>
                </a:lnTo>
                <a:lnTo>
                  <a:pt x="194674" y="454221"/>
                </a:lnTo>
                <a:lnTo>
                  <a:pt x="197012" y="472386"/>
                </a:lnTo>
                <a:lnTo>
                  <a:pt x="198969" y="482564"/>
                </a:lnTo>
                <a:lnTo>
                  <a:pt x="203683" y="501175"/>
                </a:lnTo>
                <a:lnTo>
                  <a:pt x="208953" y="512622"/>
                </a:lnTo>
                <a:lnTo>
                  <a:pt x="211692" y="522723"/>
                </a:lnTo>
                <a:lnTo>
                  <a:pt x="214471" y="536125"/>
                </a:lnTo>
                <a:lnTo>
                  <a:pt x="217275" y="551726"/>
                </a:lnTo>
                <a:lnTo>
                  <a:pt x="220098" y="563080"/>
                </a:lnTo>
                <a:lnTo>
                  <a:pt x="225774" y="578235"/>
                </a:lnTo>
                <a:lnTo>
                  <a:pt x="228931" y="588146"/>
                </a:lnTo>
                <a:lnTo>
                  <a:pt x="231457" y="6000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678"/>
          <p:cNvSpPr/>
          <p:nvPr/>
        </p:nvSpPr>
        <p:spPr>
          <a:xfrm>
            <a:off x="6860857" y="2194560"/>
            <a:ext cx="197169" cy="497205"/>
          </a:xfrm>
          <a:custGeom>
            <a:avLst/>
            <a:gdLst/>
            <a:ahLst/>
            <a:cxnLst/>
            <a:rect l="0" t="0" r="0" b="0"/>
            <a:pathLst>
              <a:path w="197169" h="497205">
                <a:moveTo>
                  <a:pt x="0" y="0"/>
                </a:moveTo>
                <a:lnTo>
                  <a:pt x="0" y="9101"/>
                </a:lnTo>
                <a:lnTo>
                  <a:pt x="3810" y="19402"/>
                </a:lnTo>
                <a:lnTo>
                  <a:pt x="10160" y="33890"/>
                </a:lnTo>
                <a:lnTo>
                  <a:pt x="18203" y="51168"/>
                </a:lnTo>
                <a:lnTo>
                  <a:pt x="26423" y="70307"/>
                </a:lnTo>
                <a:lnTo>
                  <a:pt x="43176" y="111892"/>
                </a:lnTo>
                <a:lnTo>
                  <a:pt x="57607" y="150695"/>
                </a:lnTo>
                <a:lnTo>
                  <a:pt x="64122" y="169043"/>
                </a:lnTo>
                <a:lnTo>
                  <a:pt x="74180" y="192705"/>
                </a:lnTo>
                <a:lnTo>
                  <a:pt x="100597" y="249477"/>
                </a:lnTo>
                <a:lnTo>
                  <a:pt x="138063" y="327281"/>
                </a:lnTo>
                <a:lnTo>
                  <a:pt x="141572" y="338203"/>
                </a:lnTo>
                <a:lnTo>
                  <a:pt x="144864" y="351198"/>
                </a:lnTo>
                <a:lnTo>
                  <a:pt x="148011" y="365577"/>
                </a:lnTo>
                <a:lnTo>
                  <a:pt x="156588" y="399333"/>
                </a:lnTo>
                <a:lnTo>
                  <a:pt x="161542" y="417670"/>
                </a:lnTo>
                <a:lnTo>
                  <a:pt x="165797" y="430846"/>
                </a:lnTo>
                <a:lnTo>
                  <a:pt x="169586" y="440583"/>
                </a:lnTo>
                <a:lnTo>
                  <a:pt x="175384" y="454895"/>
                </a:lnTo>
                <a:lnTo>
                  <a:pt x="177962" y="467605"/>
                </a:lnTo>
                <a:lnTo>
                  <a:pt x="181647" y="477064"/>
                </a:lnTo>
                <a:lnTo>
                  <a:pt x="186459" y="484443"/>
                </a:lnTo>
                <a:lnTo>
                  <a:pt x="189077" y="487745"/>
                </a:lnTo>
                <a:lnTo>
                  <a:pt x="197168" y="4972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679"/>
          <p:cNvSpPr/>
          <p:nvPr/>
        </p:nvSpPr>
        <p:spPr>
          <a:xfrm>
            <a:off x="7118032" y="2837497"/>
            <a:ext cx="240031" cy="557214"/>
          </a:xfrm>
          <a:custGeom>
            <a:avLst/>
            <a:gdLst/>
            <a:ahLst/>
            <a:cxnLst/>
            <a:rect l="0" t="0" r="0" b="0"/>
            <a:pathLst>
              <a:path w="240031" h="557214">
                <a:moveTo>
                  <a:pt x="0" y="0"/>
                </a:moveTo>
                <a:lnTo>
                  <a:pt x="0" y="15600"/>
                </a:lnTo>
                <a:lnTo>
                  <a:pt x="2541" y="26619"/>
                </a:lnTo>
                <a:lnTo>
                  <a:pt x="4551" y="34891"/>
                </a:lnTo>
                <a:lnTo>
                  <a:pt x="7797" y="41358"/>
                </a:lnTo>
                <a:lnTo>
                  <a:pt x="11865" y="46622"/>
                </a:lnTo>
                <a:lnTo>
                  <a:pt x="16482" y="51084"/>
                </a:lnTo>
                <a:lnTo>
                  <a:pt x="19561" y="55963"/>
                </a:lnTo>
                <a:lnTo>
                  <a:pt x="25799" y="73838"/>
                </a:lnTo>
                <a:lnTo>
                  <a:pt x="29582" y="82563"/>
                </a:lnTo>
                <a:lnTo>
                  <a:pt x="41468" y="107966"/>
                </a:lnTo>
                <a:lnTo>
                  <a:pt x="54017" y="133616"/>
                </a:lnTo>
                <a:lnTo>
                  <a:pt x="57345" y="145427"/>
                </a:lnTo>
                <a:lnTo>
                  <a:pt x="58233" y="151244"/>
                </a:lnTo>
                <a:lnTo>
                  <a:pt x="61759" y="160247"/>
                </a:lnTo>
                <a:lnTo>
                  <a:pt x="67454" y="170281"/>
                </a:lnTo>
                <a:lnTo>
                  <a:pt x="76335" y="187441"/>
                </a:lnTo>
                <a:lnTo>
                  <a:pt x="82323" y="201161"/>
                </a:lnTo>
                <a:lnTo>
                  <a:pt x="107384" y="262691"/>
                </a:lnTo>
                <a:lnTo>
                  <a:pt x="111594" y="272282"/>
                </a:lnTo>
                <a:lnTo>
                  <a:pt x="117258" y="282486"/>
                </a:lnTo>
                <a:lnTo>
                  <a:pt x="123893" y="293099"/>
                </a:lnTo>
                <a:lnTo>
                  <a:pt x="131173" y="303985"/>
                </a:lnTo>
                <a:lnTo>
                  <a:pt x="138883" y="316956"/>
                </a:lnTo>
                <a:lnTo>
                  <a:pt x="146881" y="331319"/>
                </a:lnTo>
                <a:lnTo>
                  <a:pt x="155071" y="346610"/>
                </a:lnTo>
                <a:lnTo>
                  <a:pt x="161483" y="361566"/>
                </a:lnTo>
                <a:lnTo>
                  <a:pt x="166710" y="376299"/>
                </a:lnTo>
                <a:lnTo>
                  <a:pt x="171148" y="390883"/>
                </a:lnTo>
                <a:lnTo>
                  <a:pt x="176011" y="402512"/>
                </a:lnTo>
                <a:lnTo>
                  <a:pt x="181158" y="412169"/>
                </a:lnTo>
                <a:lnTo>
                  <a:pt x="186495" y="420511"/>
                </a:lnTo>
                <a:lnTo>
                  <a:pt x="192424" y="434862"/>
                </a:lnTo>
                <a:lnTo>
                  <a:pt x="196964" y="449495"/>
                </a:lnTo>
                <a:lnTo>
                  <a:pt x="200842" y="458730"/>
                </a:lnTo>
                <a:lnTo>
                  <a:pt x="205332" y="468698"/>
                </a:lnTo>
                <a:lnTo>
                  <a:pt x="209278" y="480105"/>
                </a:lnTo>
                <a:lnTo>
                  <a:pt x="212862" y="492473"/>
                </a:lnTo>
                <a:lnTo>
                  <a:pt x="216203" y="505480"/>
                </a:lnTo>
                <a:lnTo>
                  <a:pt x="222455" y="522473"/>
                </a:lnTo>
                <a:lnTo>
                  <a:pt x="228409" y="533200"/>
                </a:lnTo>
                <a:lnTo>
                  <a:pt x="234230" y="541143"/>
                </a:lnTo>
                <a:lnTo>
                  <a:pt x="238312" y="546419"/>
                </a:lnTo>
                <a:lnTo>
                  <a:pt x="239266" y="550193"/>
                </a:lnTo>
                <a:lnTo>
                  <a:pt x="240030" y="5572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680"/>
          <p:cNvSpPr/>
          <p:nvPr/>
        </p:nvSpPr>
        <p:spPr>
          <a:xfrm>
            <a:off x="7409497" y="3574732"/>
            <a:ext cx="351473" cy="711519"/>
          </a:xfrm>
          <a:custGeom>
            <a:avLst/>
            <a:gdLst/>
            <a:ahLst/>
            <a:cxnLst/>
            <a:rect l="0" t="0" r="0" b="0"/>
            <a:pathLst>
              <a:path w="351473" h="711519">
                <a:moveTo>
                  <a:pt x="0" y="0"/>
                </a:moveTo>
                <a:lnTo>
                  <a:pt x="0" y="9102"/>
                </a:lnTo>
                <a:lnTo>
                  <a:pt x="4551" y="28414"/>
                </a:lnTo>
                <a:lnTo>
                  <a:pt x="11865" y="46601"/>
                </a:lnTo>
                <a:lnTo>
                  <a:pt x="20513" y="65479"/>
                </a:lnTo>
                <a:lnTo>
                  <a:pt x="31689" y="88722"/>
                </a:lnTo>
                <a:lnTo>
                  <a:pt x="41389" y="108330"/>
                </a:lnTo>
                <a:lnTo>
                  <a:pt x="49510" y="127204"/>
                </a:lnTo>
                <a:lnTo>
                  <a:pt x="56295" y="145118"/>
                </a:lnTo>
                <a:lnTo>
                  <a:pt x="62485" y="162604"/>
                </a:lnTo>
                <a:lnTo>
                  <a:pt x="67374" y="173173"/>
                </a:lnTo>
                <a:lnTo>
                  <a:pt x="73491" y="184981"/>
                </a:lnTo>
                <a:lnTo>
                  <a:pt x="90673" y="216734"/>
                </a:lnTo>
                <a:lnTo>
                  <a:pt x="98402" y="232534"/>
                </a:lnTo>
                <a:lnTo>
                  <a:pt x="105011" y="249081"/>
                </a:lnTo>
                <a:lnTo>
                  <a:pt x="110013" y="259399"/>
                </a:lnTo>
                <a:lnTo>
                  <a:pt x="116204" y="271040"/>
                </a:lnTo>
                <a:lnTo>
                  <a:pt x="123189" y="283564"/>
                </a:lnTo>
                <a:lnTo>
                  <a:pt x="129751" y="294770"/>
                </a:lnTo>
                <a:lnTo>
                  <a:pt x="173449" y="364960"/>
                </a:lnTo>
                <a:lnTo>
                  <a:pt x="182308" y="380467"/>
                </a:lnTo>
                <a:lnTo>
                  <a:pt x="189167" y="393662"/>
                </a:lnTo>
                <a:lnTo>
                  <a:pt x="194690" y="405316"/>
                </a:lnTo>
                <a:lnTo>
                  <a:pt x="200279" y="415943"/>
                </a:lnTo>
                <a:lnTo>
                  <a:pt x="205910" y="425886"/>
                </a:lnTo>
                <a:lnTo>
                  <a:pt x="228015" y="463691"/>
                </a:lnTo>
                <a:lnTo>
                  <a:pt x="269618" y="536200"/>
                </a:lnTo>
                <a:lnTo>
                  <a:pt x="289375" y="572638"/>
                </a:lnTo>
                <a:lnTo>
                  <a:pt x="298644" y="590356"/>
                </a:lnTo>
                <a:lnTo>
                  <a:pt x="305777" y="603121"/>
                </a:lnTo>
                <a:lnTo>
                  <a:pt x="316241" y="619844"/>
                </a:lnTo>
                <a:lnTo>
                  <a:pt x="321317" y="631352"/>
                </a:lnTo>
                <a:lnTo>
                  <a:pt x="351472" y="7115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681"/>
          <p:cNvSpPr/>
          <p:nvPr/>
        </p:nvSpPr>
        <p:spPr>
          <a:xfrm>
            <a:off x="7889557" y="4517707"/>
            <a:ext cx="385763" cy="608648"/>
          </a:xfrm>
          <a:custGeom>
            <a:avLst/>
            <a:gdLst/>
            <a:ahLst/>
            <a:cxnLst/>
            <a:rect l="0" t="0" r="0" b="0"/>
            <a:pathLst>
              <a:path w="385763" h="608648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9325" y="35994"/>
                </a:lnTo>
                <a:lnTo>
                  <a:pt x="20151" y="57487"/>
                </a:lnTo>
                <a:lnTo>
                  <a:pt x="26769" y="67852"/>
                </a:lnTo>
                <a:lnTo>
                  <a:pt x="56933" y="112391"/>
                </a:lnTo>
                <a:lnTo>
                  <a:pt x="115590" y="203171"/>
                </a:lnTo>
                <a:lnTo>
                  <a:pt x="125638" y="218315"/>
                </a:lnTo>
                <a:lnTo>
                  <a:pt x="154581" y="265621"/>
                </a:lnTo>
                <a:lnTo>
                  <a:pt x="238541" y="406107"/>
                </a:lnTo>
                <a:lnTo>
                  <a:pt x="247610" y="420280"/>
                </a:lnTo>
                <a:lnTo>
                  <a:pt x="256513" y="433539"/>
                </a:lnTo>
                <a:lnTo>
                  <a:pt x="265307" y="446189"/>
                </a:lnTo>
                <a:lnTo>
                  <a:pt x="273074" y="456526"/>
                </a:lnTo>
                <a:lnTo>
                  <a:pt x="280157" y="465324"/>
                </a:lnTo>
                <a:lnTo>
                  <a:pt x="286785" y="473093"/>
                </a:lnTo>
                <a:lnTo>
                  <a:pt x="299774" y="491608"/>
                </a:lnTo>
                <a:lnTo>
                  <a:pt x="317007" y="517286"/>
                </a:lnTo>
                <a:lnTo>
                  <a:pt x="385762" y="608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682"/>
          <p:cNvSpPr/>
          <p:nvPr/>
        </p:nvSpPr>
        <p:spPr>
          <a:xfrm>
            <a:off x="8446769" y="5426392"/>
            <a:ext cx="248604" cy="351474"/>
          </a:xfrm>
          <a:custGeom>
            <a:avLst/>
            <a:gdLst/>
            <a:ahLst/>
            <a:cxnLst/>
            <a:rect l="0" t="0" r="0" b="0"/>
            <a:pathLst>
              <a:path w="248604" h="351474">
                <a:moveTo>
                  <a:pt x="0" y="0"/>
                </a:moveTo>
                <a:lnTo>
                  <a:pt x="4552" y="9102"/>
                </a:lnTo>
                <a:lnTo>
                  <a:pt x="11932" y="19313"/>
                </a:lnTo>
                <a:lnTo>
                  <a:pt x="16527" y="26210"/>
                </a:lnTo>
                <a:lnTo>
                  <a:pt x="29253" y="46574"/>
                </a:lnTo>
                <a:lnTo>
                  <a:pt x="35695" y="55814"/>
                </a:lnTo>
                <a:lnTo>
                  <a:pt x="41894" y="63879"/>
                </a:lnTo>
                <a:lnTo>
                  <a:pt x="47933" y="71161"/>
                </a:lnTo>
                <a:lnTo>
                  <a:pt x="55768" y="81731"/>
                </a:lnTo>
                <a:lnTo>
                  <a:pt x="74633" y="108715"/>
                </a:lnTo>
                <a:lnTo>
                  <a:pt x="83094" y="122006"/>
                </a:lnTo>
                <a:lnTo>
                  <a:pt x="90639" y="134678"/>
                </a:lnTo>
                <a:lnTo>
                  <a:pt x="97573" y="146936"/>
                </a:lnTo>
                <a:lnTo>
                  <a:pt x="108865" y="164632"/>
                </a:lnTo>
                <a:lnTo>
                  <a:pt x="139189" y="209695"/>
                </a:lnTo>
                <a:lnTo>
                  <a:pt x="152801" y="228379"/>
                </a:lnTo>
                <a:lnTo>
                  <a:pt x="164732" y="243693"/>
                </a:lnTo>
                <a:lnTo>
                  <a:pt x="208965" y="297903"/>
                </a:lnTo>
                <a:lnTo>
                  <a:pt x="217415" y="309093"/>
                </a:lnTo>
                <a:lnTo>
                  <a:pt x="224001" y="318457"/>
                </a:lnTo>
                <a:lnTo>
                  <a:pt x="248603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683"/>
          <p:cNvSpPr/>
          <p:nvPr/>
        </p:nvSpPr>
        <p:spPr>
          <a:xfrm>
            <a:off x="6424366" y="1303444"/>
            <a:ext cx="393629" cy="288658"/>
          </a:xfrm>
          <a:custGeom>
            <a:avLst/>
            <a:gdLst/>
            <a:ahLst/>
            <a:cxnLst/>
            <a:rect l="0" t="0" r="0" b="0"/>
            <a:pathLst>
              <a:path w="393629" h="288658">
                <a:moveTo>
                  <a:pt x="16438" y="273896"/>
                </a:moveTo>
                <a:lnTo>
                  <a:pt x="1677" y="288657"/>
                </a:lnTo>
                <a:lnTo>
                  <a:pt x="882" y="288499"/>
                </a:lnTo>
                <a:lnTo>
                  <a:pt x="353" y="287441"/>
                </a:lnTo>
                <a:lnTo>
                  <a:pt x="0" y="285784"/>
                </a:lnTo>
                <a:lnTo>
                  <a:pt x="2147" y="250922"/>
                </a:lnTo>
                <a:lnTo>
                  <a:pt x="11287" y="123096"/>
                </a:lnTo>
                <a:lnTo>
                  <a:pt x="13957" y="94305"/>
                </a:lnTo>
                <a:lnTo>
                  <a:pt x="16689" y="70348"/>
                </a:lnTo>
                <a:lnTo>
                  <a:pt x="21312" y="34840"/>
                </a:lnTo>
                <a:lnTo>
                  <a:pt x="23367" y="15884"/>
                </a:lnTo>
                <a:lnTo>
                  <a:pt x="24868" y="10448"/>
                </a:lnTo>
                <a:lnTo>
                  <a:pt x="26820" y="6824"/>
                </a:lnTo>
                <a:lnTo>
                  <a:pt x="29075" y="4408"/>
                </a:lnTo>
                <a:lnTo>
                  <a:pt x="34388" y="2797"/>
                </a:lnTo>
                <a:lnTo>
                  <a:pt x="41740" y="1723"/>
                </a:lnTo>
                <a:lnTo>
                  <a:pt x="50451" y="1007"/>
                </a:lnTo>
                <a:lnTo>
                  <a:pt x="58163" y="530"/>
                </a:lnTo>
                <a:lnTo>
                  <a:pt x="71813" y="0"/>
                </a:lnTo>
                <a:lnTo>
                  <a:pt x="79073" y="811"/>
                </a:lnTo>
                <a:lnTo>
                  <a:pt x="86769" y="2304"/>
                </a:lnTo>
                <a:lnTo>
                  <a:pt x="94758" y="4252"/>
                </a:lnTo>
                <a:lnTo>
                  <a:pt x="101989" y="6503"/>
                </a:lnTo>
                <a:lnTo>
                  <a:pt x="108715" y="8956"/>
                </a:lnTo>
                <a:lnTo>
                  <a:pt x="115103" y="11545"/>
                </a:lnTo>
                <a:lnTo>
                  <a:pt x="125078" y="14222"/>
                </a:lnTo>
                <a:lnTo>
                  <a:pt x="137442" y="16960"/>
                </a:lnTo>
                <a:lnTo>
                  <a:pt x="151400" y="19738"/>
                </a:lnTo>
                <a:lnTo>
                  <a:pt x="167373" y="23494"/>
                </a:lnTo>
                <a:lnTo>
                  <a:pt x="202901" y="32749"/>
                </a:lnTo>
                <a:lnTo>
                  <a:pt x="238376" y="43212"/>
                </a:lnTo>
                <a:lnTo>
                  <a:pt x="255837" y="48669"/>
                </a:lnTo>
                <a:lnTo>
                  <a:pt x="269382" y="53259"/>
                </a:lnTo>
                <a:lnTo>
                  <a:pt x="280317" y="57272"/>
                </a:lnTo>
                <a:lnTo>
                  <a:pt x="289514" y="60900"/>
                </a:lnTo>
                <a:lnTo>
                  <a:pt x="314970" y="70011"/>
                </a:lnTo>
                <a:lnTo>
                  <a:pt x="329760" y="75107"/>
                </a:lnTo>
                <a:lnTo>
                  <a:pt x="341524" y="79458"/>
                </a:lnTo>
                <a:lnTo>
                  <a:pt x="351273" y="83310"/>
                </a:lnTo>
                <a:lnTo>
                  <a:pt x="393628" y="938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684"/>
          <p:cNvSpPr/>
          <p:nvPr/>
        </p:nvSpPr>
        <p:spPr>
          <a:xfrm>
            <a:off x="8481059" y="5477827"/>
            <a:ext cx="248604" cy="389082"/>
          </a:xfrm>
          <a:custGeom>
            <a:avLst/>
            <a:gdLst/>
            <a:ahLst/>
            <a:cxnLst/>
            <a:rect l="0" t="0" r="0" b="0"/>
            <a:pathLst>
              <a:path w="248604" h="389082">
                <a:moveTo>
                  <a:pt x="0" y="300038"/>
                </a:moveTo>
                <a:lnTo>
                  <a:pt x="0" y="304589"/>
                </a:lnTo>
                <a:lnTo>
                  <a:pt x="1906" y="306881"/>
                </a:lnTo>
                <a:lnTo>
                  <a:pt x="9103" y="311969"/>
                </a:lnTo>
                <a:lnTo>
                  <a:pt x="16111" y="317406"/>
                </a:lnTo>
                <a:lnTo>
                  <a:pt x="23353" y="323949"/>
                </a:lnTo>
                <a:lnTo>
                  <a:pt x="32922" y="333208"/>
                </a:lnTo>
                <a:lnTo>
                  <a:pt x="39093" y="337391"/>
                </a:lnTo>
                <a:lnTo>
                  <a:pt x="46065" y="341133"/>
                </a:lnTo>
                <a:lnTo>
                  <a:pt x="53570" y="344579"/>
                </a:lnTo>
                <a:lnTo>
                  <a:pt x="91438" y="363083"/>
                </a:lnTo>
                <a:lnTo>
                  <a:pt x="106678" y="368738"/>
                </a:lnTo>
                <a:lnTo>
                  <a:pt x="122554" y="373460"/>
                </a:lnTo>
                <a:lnTo>
                  <a:pt x="138854" y="377561"/>
                </a:lnTo>
                <a:lnTo>
                  <a:pt x="151624" y="381247"/>
                </a:lnTo>
                <a:lnTo>
                  <a:pt x="162043" y="384658"/>
                </a:lnTo>
                <a:lnTo>
                  <a:pt x="170894" y="387883"/>
                </a:lnTo>
                <a:lnTo>
                  <a:pt x="180605" y="389081"/>
                </a:lnTo>
                <a:lnTo>
                  <a:pt x="190889" y="388928"/>
                </a:lnTo>
                <a:lnTo>
                  <a:pt x="209618" y="387169"/>
                </a:lnTo>
                <a:lnTo>
                  <a:pt x="221116" y="386388"/>
                </a:lnTo>
                <a:lnTo>
                  <a:pt x="225515" y="385227"/>
                </a:lnTo>
                <a:lnTo>
                  <a:pt x="232945" y="381397"/>
                </a:lnTo>
                <a:lnTo>
                  <a:pt x="235307" y="378089"/>
                </a:lnTo>
                <a:lnTo>
                  <a:pt x="237932" y="369335"/>
                </a:lnTo>
                <a:lnTo>
                  <a:pt x="239097" y="359094"/>
                </a:lnTo>
                <a:lnTo>
                  <a:pt x="239616" y="347240"/>
                </a:lnTo>
                <a:lnTo>
                  <a:pt x="239908" y="324501"/>
                </a:lnTo>
                <a:lnTo>
                  <a:pt x="239976" y="308053"/>
                </a:lnTo>
                <a:lnTo>
                  <a:pt x="239042" y="293951"/>
                </a:lnTo>
                <a:lnTo>
                  <a:pt x="235463" y="255422"/>
                </a:lnTo>
                <a:lnTo>
                  <a:pt x="233176" y="237909"/>
                </a:lnTo>
                <a:lnTo>
                  <a:pt x="230699" y="222424"/>
                </a:lnTo>
                <a:lnTo>
                  <a:pt x="228093" y="208290"/>
                </a:lnTo>
                <a:lnTo>
                  <a:pt x="227310" y="194105"/>
                </a:lnTo>
                <a:lnTo>
                  <a:pt x="227740" y="179886"/>
                </a:lnTo>
                <a:lnTo>
                  <a:pt x="232897" y="11425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685"/>
          <p:cNvSpPr/>
          <p:nvPr/>
        </p:nvSpPr>
        <p:spPr>
          <a:xfrm>
            <a:off x="6830493" y="3352200"/>
            <a:ext cx="175220" cy="110978"/>
          </a:xfrm>
          <a:custGeom>
            <a:avLst/>
            <a:gdLst/>
            <a:ahLst/>
            <a:cxnLst/>
            <a:rect l="0" t="0" r="0" b="0"/>
            <a:pathLst>
              <a:path w="175220" h="110978">
                <a:moveTo>
                  <a:pt x="116089" y="8220"/>
                </a:moveTo>
                <a:lnTo>
                  <a:pt x="102437" y="3669"/>
                </a:lnTo>
                <a:lnTo>
                  <a:pt x="97462" y="2328"/>
                </a:lnTo>
                <a:lnTo>
                  <a:pt x="93194" y="1434"/>
                </a:lnTo>
                <a:lnTo>
                  <a:pt x="89396" y="839"/>
                </a:lnTo>
                <a:lnTo>
                  <a:pt x="82101" y="442"/>
                </a:lnTo>
                <a:lnTo>
                  <a:pt x="61295" y="0"/>
                </a:lnTo>
                <a:lnTo>
                  <a:pt x="52890" y="835"/>
                </a:lnTo>
                <a:lnTo>
                  <a:pt x="46334" y="2344"/>
                </a:lnTo>
                <a:lnTo>
                  <a:pt x="41010" y="4302"/>
                </a:lnTo>
                <a:lnTo>
                  <a:pt x="35556" y="6561"/>
                </a:lnTo>
                <a:lnTo>
                  <a:pt x="30016" y="9019"/>
                </a:lnTo>
                <a:lnTo>
                  <a:pt x="24417" y="11610"/>
                </a:lnTo>
                <a:lnTo>
                  <a:pt x="20684" y="14290"/>
                </a:lnTo>
                <a:lnTo>
                  <a:pt x="18196" y="17029"/>
                </a:lnTo>
                <a:lnTo>
                  <a:pt x="16537" y="19807"/>
                </a:lnTo>
                <a:lnTo>
                  <a:pt x="14479" y="22612"/>
                </a:lnTo>
                <a:lnTo>
                  <a:pt x="12154" y="25435"/>
                </a:lnTo>
                <a:lnTo>
                  <a:pt x="9651" y="28269"/>
                </a:lnTo>
                <a:lnTo>
                  <a:pt x="7983" y="31111"/>
                </a:lnTo>
                <a:lnTo>
                  <a:pt x="6871" y="33958"/>
                </a:lnTo>
                <a:lnTo>
                  <a:pt x="6130" y="36809"/>
                </a:lnTo>
                <a:lnTo>
                  <a:pt x="2765" y="47596"/>
                </a:lnTo>
                <a:lnTo>
                  <a:pt x="535" y="54473"/>
                </a:lnTo>
                <a:lnTo>
                  <a:pt x="0" y="60962"/>
                </a:lnTo>
                <a:lnTo>
                  <a:pt x="597" y="67194"/>
                </a:lnTo>
                <a:lnTo>
                  <a:pt x="1947" y="73254"/>
                </a:lnTo>
                <a:lnTo>
                  <a:pt x="3799" y="79198"/>
                </a:lnTo>
                <a:lnTo>
                  <a:pt x="5987" y="85066"/>
                </a:lnTo>
                <a:lnTo>
                  <a:pt x="11790" y="99070"/>
                </a:lnTo>
                <a:lnTo>
                  <a:pt x="13220" y="100219"/>
                </a:lnTo>
                <a:lnTo>
                  <a:pt x="15124" y="100985"/>
                </a:lnTo>
                <a:lnTo>
                  <a:pt x="17347" y="101496"/>
                </a:lnTo>
                <a:lnTo>
                  <a:pt x="22356" y="104603"/>
                </a:lnTo>
                <a:lnTo>
                  <a:pt x="25025" y="106766"/>
                </a:lnTo>
                <a:lnTo>
                  <a:pt x="30615" y="108207"/>
                </a:lnTo>
                <a:lnTo>
                  <a:pt x="38152" y="109168"/>
                </a:lnTo>
                <a:lnTo>
                  <a:pt x="53827" y="110235"/>
                </a:lnTo>
                <a:lnTo>
                  <a:pt x="63970" y="110710"/>
                </a:lnTo>
                <a:lnTo>
                  <a:pt x="74192" y="110921"/>
                </a:lnTo>
                <a:lnTo>
                  <a:pt x="79585" y="110977"/>
                </a:lnTo>
                <a:lnTo>
                  <a:pt x="88896" y="108157"/>
                </a:lnTo>
                <a:lnTo>
                  <a:pt x="100818" y="103420"/>
                </a:lnTo>
                <a:lnTo>
                  <a:pt x="114481" y="97404"/>
                </a:lnTo>
                <a:lnTo>
                  <a:pt x="126447" y="92441"/>
                </a:lnTo>
                <a:lnTo>
                  <a:pt x="137282" y="88179"/>
                </a:lnTo>
                <a:lnTo>
                  <a:pt x="147363" y="84386"/>
                </a:lnTo>
                <a:lnTo>
                  <a:pt x="155036" y="80905"/>
                </a:lnTo>
                <a:lnTo>
                  <a:pt x="161104" y="77632"/>
                </a:lnTo>
                <a:lnTo>
                  <a:pt x="166101" y="74497"/>
                </a:lnTo>
                <a:lnTo>
                  <a:pt x="169433" y="71454"/>
                </a:lnTo>
                <a:lnTo>
                  <a:pt x="171654" y="68474"/>
                </a:lnTo>
                <a:lnTo>
                  <a:pt x="175219" y="61397"/>
                </a:lnTo>
                <a:lnTo>
                  <a:pt x="174560" y="59864"/>
                </a:lnTo>
                <a:lnTo>
                  <a:pt x="173167" y="57889"/>
                </a:lnTo>
                <a:lnTo>
                  <a:pt x="171285" y="55620"/>
                </a:lnTo>
                <a:lnTo>
                  <a:pt x="169079" y="53155"/>
                </a:lnTo>
                <a:lnTo>
                  <a:pt x="164088" y="47876"/>
                </a:lnTo>
                <a:lnTo>
                  <a:pt x="140090" y="23668"/>
                </a:lnTo>
                <a:lnTo>
                  <a:pt x="134947" y="20423"/>
                </a:lnTo>
                <a:lnTo>
                  <a:pt x="128661" y="17308"/>
                </a:lnTo>
                <a:lnTo>
                  <a:pt x="121613" y="14279"/>
                </a:lnTo>
                <a:lnTo>
                  <a:pt x="115962" y="12259"/>
                </a:lnTo>
                <a:lnTo>
                  <a:pt x="111242" y="10912"/>
                </a:lnTo>
                <a:lnTo>
                  <a:pt x="107143" y="10015"/>
                </a:lnTo>
                <a:lnTo>
                  <a:pt x="103458" y="8464"/>
                </a:lnTo>
                <a:lnTo>
                  <a:pt x="100048" y="6477"/>
                </a:lnTo>
                <a:lnTo>
                  <a:pt x="96823" y="4201"/>
                </a:lnTo>
                <a:lnTo>
                  <a:pt x="92768" y="2683"/>
                </a:lnTo>
                <a:lnTo>
                  <a:pt x="88159" y="1671"/>
                </a:lnTo>
                <a:lnTo>
                  <a:pt x="83181" y="996"/>
                </a:lnTo>
                <a:lnTo>
                  <a:pt x="77958" y="546"/>
                </a:lnTo>
                <a:lnTo>
                  <a:pt x="72571" y="247"/>
                </a:lnTo>
                <a:lnTo>
                  <a:pt x="67075" y="47"/>
                </a:lnTo>
                <a:lnTo>
                  <a:pt x="62458" y="866"/>
                </a:lnTo>
                <a:lnTo>
                  <a:pt x="58427" y="2365"/>
                </a:lnTo>
                <a:lnTo>
                  <a:pt x="50457" y="6570"/>
                </a:lnTo>
                <a:lnTo>
                  <a:pt x="40565" y="11614"/>
                </a:lnTo>
                <a:lnTo>
                  <a:pt x="37164" y="14292"/>
                </a:lnTo>
                <a:lnTo>
                  <a:pt x="34898" y="17031"/>
                </a:lnTo>
                <a:lnTo>
                  <a:pt x="33386" y="19809"/>
                </a:lnTo>
                <a:lnTo>
                  <a:pt x="33331" y="25470"/>
                </a:lnTo>
                <a:lnTo>
                  <a:pt x="34247" y="33055"/>
                </a:lnTo>
                <a:lnTo>
                  <a:pt x="35810" y="41922"/>
                </a:lnTo>
                <a:lnTo>
                  <a:pt x="37805" y="49738"/>
                </a:lnTo>
                <a:lnTo>
                  <a:pt x="40087" y="56853"/>
                </a:lnTo>
                <a:lnTo>
                  <a:pt x="46043" y="72860"/>
                </a:lnTo>
                <a:lnTo>
                  <a:pt x="48437" y="75126"/>
                </a:lnTo>
                <a:lnTo>
                  <a:pt x="51938" y="77589"/>
                </a:lnTo>
                <a:lnTo>
                  <a:pt x="56176" y="80183"/>
                </a:lnTo>
                <a:lnTo>
                  <a:pt x="60908" y="81913"/>
                </a:lnTo>
                <a:lnTo>
                  <a:pt x="65966" y="83066"/>
                </a:lnTo>
                <a:lnTo>
                  <a:pt x="71244" y="83835"/>
                </a:lnTo>
                <a:lnTo>
                  <a:pt x="76667" y="83394"/>
                </a:lnTo>
                <a:lnTo>
                  <a:pt x="82188" y="82149"/>
                </a:lnTo>
                <a:lnTo>
                  <a:pt x="87773" y="80366"/>
                </a:lnTo>
                <a:lnTo>
                  <a:pt x="92449" y="78225"/>
                </a:lnTo>
                <a:lnTo>
                  <a:pt x="96519" y="75845"/>
                </a:lnTo>
                <a:lnTo>
                  <a:pt x="100185" y="73306"/>
                </a:lnTo>
                <a:lnTo>
                  <a:pt x="103582" y="71613"/>
                </a:lnTo>
                <a:lnTo>
                  <a:pt x="106798" y="70484"/>
                </a:lnTo>
                <a:lnTo>
                  <a:pt x="109895" y="69732"/>
                </a:lnTo>
                <a:lnTo>
                  <a:pt x="112912" y="68278"/>
                </a:lnTo>
                <a:lnTo>
                  <a:pt x="115876" y="66356"/>
                </a:lnTo>
                <a:lnTo>
                  <a:pt x="118805" y="64122"/>
                </a:lnTo>
                <a:lnTo>
                  <a:pt x="120757" y="61681"/>
                </a:lnTo>
                <a:lnTo>
                  <a:pt x="122058" y="59100"/>
                </a:lnTo>
                <a:lnTo>
                  <a:pt x="122926" y="56427"/>
                </a:lnTo>
                <a:lnTo>
                  <a:pt x="123505" y="53693"/>
                </a:lnTo>
                <a:lnTo>
                  <a:pt x="123891" y="50918"/>
                </a:lnTo>
                <a:lnTo>
                  <a:pt x="124509" y="44170"/>
                </a:lnTo>
                <a:lnTo>
                  <a:pt x="122053" y="40708"/>
                </a:lnTo>
                <a:lnTo>
                  <a:pt x="120066" y="38451"/>
                </a:lnTo>
                <a:lnTo>
                  <a:pt x="117788" y="36947"/>
                </a:lnTo>
                <a:lnTo>
                  <a:pt x="112717" y="35275"/>
                </a:lnTo>
                <a:lnTo>
                  <a:pt x="107288" y="34532"/>
                </a:lnTo>
                <a:lnTo>
                  <a:pt x="104506" y="34333"/>
                </a:lnTo>
                <a:lnTo>
                  <a:pt x="100748" y="34201"/>
                </a:lnTo>
                <a:lnTo>
                  <a:pt x="83567" y="33989"/>
                </a:lnTo>
                <a:lnTo>
                  <a:pt x="80120" y="33972"/>
                </a:lnTo>
                <a:lnTo>
                  <a:pt x="76869" y="34913"/>
                </a:lnTo>
                <a:lnTo>
                  <a:pt x="73750" y="36493"/>
                </a:lnTo>
                <a:lnTo>
                  <a:pt x="70718" y="38498"/>
                </a:lnTo>
                <a:lnTo>
                  <a:pt x="67744" y="40788"/>
                </a:lnTo>
                <a:lnTo>
                  <a:pt x="64810" y="43267"/>
                </a:lnTo>
                <a:lnTo>
                  <a:pt x="61901" y="45872"/>
                </a:lnTo>
                <a:lnTo>
                  <a:pt x="59008" y="49514"/>
                </a:lnTo>
                <a:lnTo>
                  <a:pt x="56127" y="53847"/>
                </a:lnTo>
                <a:lnTo>
                  <a:pt x="53255" y="58640"/>
                </a:lnTo>
                <a:lnTo>
                  <a:pt x="51339" y="62788"/>
                </a:lnTo>
                <a:lnTo>
                  <a:pt x="50062" y="66506"/>
                </a:lnTo>
                <a:lnTo>
                  <a:pt x="49211" y="69938"/>
                </a:lnTo>
                <a:lnTo>
                  <a:pt x="48644" y="73177"/>
                </a:lnTo>
                <a:lnTo>
                  <a:pt x="48266" y="76290"/>
                </a:lnTo>
                <a:lnTo>
                  <a:pt x="48014" y="79317"/>
                </a:lnTo>
                <a:lnTo>
                  <a:pt x="48797" y="81336"/>
                </a:lnTo>
                <a:lnTo>
                  <a:pt x="50273" y="82681"/>
                </a:lnTo>
                <a:lnTo>
                  <a:pt x="54934" y="84840"/>
                </a:lnTo>
                <a:lnTo>
                  <a:pt x="58112" y="82596"/>
                </a:lnTo>
                <a:lnTo>
                  <a:pt x="60293" y="80664"/>
                </a:lnTo>
                <a:lnTo>
                  <a:pt x="65255" y="75977"/>
                </a:lnTo>
                <a:lnTo>
                  <a:pt x="67913" y="73394"/>
                </a:lnTo>
                <a:lnTo>
                  <a:pt x="71589" y="70719"/>
                </a:lnTo>
                <a:lnTo>
                  <a:pt x="75945" y="67983"/>
                </a:lnTo>
                <a:lnTo>
                  <a:pt x="87522" y="61300"/>
                </a:lnTo>
                <a:lnTo>
                  <a:pt x="91645" y="57846"/>
                </a:lnTo>
                <a:lnTo>
                  <a:pt x="94078" y="55591"/>
                </a:lnTo>
                <a:lnTo>
                  <a:pt x="95700" y="53136"/>
                </a:lnTo>
                <a:lnTo>
                  <a:pt x="96781" y="50546"/>
                </a:lnTo>
                <a:lnTo>
                  <a:pt x="97502" y="47868"/>
                </a:lnTo>
                <a:lnTo>
                  <a:pt x="97031" y="46081"/>
                </a:lnTo>
                <a:lnTo>
                  <a:pt x="95764" y="44891"/>
                </a:lnTo>
                <a:lnTo>
                  <a:pt x="93967" y="44097"/>
                </a:lnTo>
                <a:lnTo>
                  <a:pt x="89429" y="43215"/>
                </a:lnTo>
                <a:lnTo>
                  <a:pt x="84238" y="42823"/>
                </a:lnTo>
                <a:lnTo>
                  <a:pt x="78755" y="42649"/>
                </a:lnTo>
                <a:lnTo>
                  <a:pt x="47018" y="42522"/>
                </a:lnTo>
                <a:lnTo>
                  <a:pt x="44325" y="43470"/>
                </a:lnTo>
                <a:lnTo>
                  <a:pt x="42528" y="45055"/>
                </a:lnTo>
                <a:lnTo>
                  <a:pt x="30364" y="510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686"/>
          <p:cNvSpPr/>
          <p:nvPr/>
        </p:nvSpPr>
        <p:spPr>
          <a:xfrm>
            <a:off x="5326379" y="5599288"/>
            <a:ext cx="169993" cy="230013"/>
          </a:xfrm>
          <a:custGeom>
            <a:avLst/>
            <a:gdLst/>
            <a:ahLst/>
            <a:cxnLst/>
            <a:rect l="0" t="0" r="0" b="0"/>
            <a:pathLst>
              <a:path w="169993" h="230013">
                <a:moveTo>
                  <a:pt x="0" y="84279"/>
                </a:moveTo>
                <a:lnTo>
                  <a:pt x="0" y="72347"/>
                </a:lnTo>
                <a:lnTo>
                  <a:pt x="953" y="70610"/>
                </a:lnTo>
                <a:lnTo>
                  <a:pt x="2541" y="69452"/>
                </a:lnTo>
                <a:lnTo>
                  <a:pt x="4551" y="68679"/>
                </a:lnTo>
                <a:lnTo>
                  <a:pt x="9325" y="62741"/>
                </a:lnTo>
                <a:lnTo>
                  <a:pt x="11932" y="58491"/>
                </a:lnTo>
                <a:lnTo>
                  <a:pt x="14622" y="54704"/>
                </a:lnTo>
                <a:lnTo>
                  <a:pt x="17368" y="51227"/>
                </a:lnTo>
                <a:lnTo>
                  <a:pt x="20152" y="47957"/>
                </a:lnTo>
                <a:lnTo>
                  <a:pt x="23913" y="44824"/>
                </a:lnTo>
                <a:lnTo>
                  <a:pt x="28324" y="41784"/>
                </a:lnTo>
                <a:lnTo>
                  <a:pt x="33171" y="38804"/>
                </a:lnTo>
                <a:lnTo>
                  <a:pt x="37354" y="35865"/>
                </a:lnTo>
                <a:lnTo>
                  <a:pt x="41096" y="32953"/>
                </a:lnTo>
                <a:lnTo>
                  <a:pt x="44542" y="30059"/>
                </a:lnTo>
                <a:lnTo>
                  <a:pt x="50650" y="26225"/>
                </a:lnTo>
                <a:lnTo>
                  <a:pt x="58532" y="21764"/>
                </a:lnTo>
                <a:lnTo>
                  <a:pt x="67596" y="16885"/>
                </a:lnTo>
                <a:lnTo>
                  <a:pt x="75545" y="13632"/>
                </a:lnTo>
                <a:lnTo>
                  <a:pt x="82748" y="11464"/>
                </a:lnTo>
                <a:lnTo>
                  <a:pt x="89455" y="10018"/>
                </a:lnTo>
                <a:lnTo>
                  <a:pt x="117099" y="3433"/>
                </a:lnTo>
                <a:lnTo>
                  <a:pt x="124739" y="1806"/>
                </a:lnTo>
                <a:lnTo>
                  <a:pt x="130784" y="722"/>
                </a:lnTo>
                <a:lnTo>
                  <a:pt x="135767" y="0"/>
                </a:lnTo>
                <a:lnTo>
                  <a:pt x="140041" y="470"/>
                </a:lnTo>
                <a:lnTo>
                  <a:pt x="143844" y="1737"/>
                </a:lnTo>
                <a:lnTo>
                  <a:pt x="152239" y="6062"/>
                </a:lnTo>
                <a:lnTo>
                  <a:pt x="155927" y="9193"/>
                </a:lnTo>
                <a:lnTo>
                  <a:pt x="161505" y="14414"/>
                </a:lnTo>
                <a:lnTo>
                  <a:pt x="161963" y="15795"/>
                </a:lnTo>
                <a:lnTo>
                  <a:pt x="162472" y="19869"/>
                </a:lnTo>
                <a:lnTo>
                  <a:pt x="162607" y="23242"/>
                </a:lnTo>
                <a:lnTo>
                  <a:pt x="162758" y="32069"/>
                </a:lnTo>
                <a:lnTo>
                  <a:pt x="161845" y="36137"/>
                </a:lnTo>
                <a:lnTo>
                  <a:pt x="158292" y="43198"/>
                </a:lnTo>
                <a:lnTo>
                  <a:pt x="153538" y="49511"/>
                </a:lnTo>
                <a:lnTo>
                  <a:pt x="150936" y="52528"/>
                </a:lnTo>
                <a:lnTo>
                  <a:pt x="147296" y="57397"/>
                </a:lnTo>
                <a:lnTo>
                  <a:pt x="138173" y="70426"/>
                </a:lnTo>
                <a:lnTo>
                  <a:pt x="132120" y="76949"/>
                </a:lnTo>
                <a:lnTo>
                  <a:pt x="125228" y="83202"/>
                </a:lnTo>
                <a:lnTo>
                  <a:pt x="117775" y="89276"/>
                </a:lnTo>
                <a:lnTo>
                  <a:pt x="111855" y="94278"/>
                </a:lnTo>
                <a:lnTo>
                  <a:pt x="106955" y="98565"/>
                </a:lnTo>
                <a:lnTo>
                  <a:pt x="102736" y="102376"/>
                </a:lnTo>
                <a:lnTo>
                  <a:pt x="98971" y="104916"/>
                </a:lnTo>
                <a:lnTo>
                  <a:pt x="95508" y="106610"/>
                </a:lnTo>
                <a:lnTo>
                  <a:pt x="92248" y="107738"/>
                </a:lnTo>
                <a:lnTo>
                  <a:pt x="88168" y="109444"/>
                </a:lnTo>
                <a:lnTo>
                  <a:pt x="83544" y="111533"/>
                </a:lnTo>
                <a:lnTo>
                  <a:pt x="78556" y="113878"/>
                </a:lnTo>
                <a:lnTo>
                  <a:pt x="74278" y="115442"/>
                </a:lnTo>
                <a:lnTo>
                  <a:pt x="70474" y="116485"/>
                </a:lnTo>
                <a:lnTo>
                  <a:pt x="66986" y="117179"/>
                </a:lnTo>
                <a:lnTo>
                  <a:pt x="64660" y="116690"/>
                </a:lnTo>
                <a:lnTo>
                  <a:pt x="63109" y="115412"/>
                </a:lnTo>
                <a:lnTo>
                  <a:pt x="62075" y="113606"/>
                </a:lnTo>
                <a:lnTo>
                  <a:pt x="62339" y="112403"/>
                </a:lnTo>
                <a:lnTo>
                  <a:pt x="63467" y="111601"/>
                </a:lnTo>
                <a:lnTo>
                  <a:pt x="67260" y="110710"/>
                </a:lnTo>
                <a:lnTo>
                  <a:pt x="72121" y="110314"/>
                </a:lnTo>
                <a:lnTo>
                  <a:pt x="102967" y="110091"/>
                </a:lnTo>
                <a:lnTo>
                  <a:pt x="112460" y="111012"/>
                </a:lnTo>
                <a:lnTo>
                  <a:pt x="119741" y="112578"/>
                </a:lnTo>
                <a:lnTo>
                  <a:pt x="125547" y="114576"/>
                </a:lnTo>
                <a:lnTo>
                  <a:pt x="130371" y="115906"/>
                </a:lnTo>
                <a:lnTo>
                  <a:pt x="134539" y="116794"/>
                </a:lnTo>
                <a:lnTo>
                  <a:pt x="138271" y="117385"/>
                </a:lnTo>
                <a:lnTo>
                  <a:pt x="142663" y="119685"/>
                </a:lnTo>
                <a:lnTo>
                  <a:pt x="147496" y="123123"/>
                </a:lnTo>
                <a:lnTo>
                  <a:pt x="152624" y="127320"/>
                </a:lnTo>
                <a:lnTo>
                  <a:pt x="156042" y="131071"/>
                </a:lnTo>
                <a:lnTo>
                  <a:pt x="159840" y="137778"/>
                </a:lnTo>
                <a:lnTo>
                  <a:pt x="164068" y="143934"/>
                </a:lnTo>
                <a:lnTo>
                  <a:pt x="166529" y="146909"/>
                </a:lnTo>
                <a:lnTo>
                  <a:pt x="168169" y="149845"/>
                </a:lnTo>
                <a:lnTo>
                  <a:pt x="169992" y="155647"/>
                </a:lnTo>
                <a:lnTo>
                  <a:pt x="169526" y="158528"/>
                </a:lnTo>
                <a:lnTo>
                  <a:pt x="166468" y="164269"/>
                </a:lnTo>
                <a:lnTo>
                  <a:pt x="164318" y="168085"/>
                </a:lnTo>
                <a:lnTo>
                  <a:pt x="159391" y="177407"/>
                </a:lnTo>
                <a:lnTo>
                  <a:pt x="156743" y="181607"/>
                </a:lnTo>
                <a:lnTo>
                  <a:pt x="154026" y="185359"/>
                </a:lnTo>
                <a:lnTo>
                  <a:pt x="151261" y="188814"/>
                </a:lnTo>
                <a:lnTo>
                  <a:pt x="148466" y="192068"/>
                </a:lnTo>
                <a:lnTo>
                  <a:pt x="145650" y="195191"/>
                </a:lnTo>
                <a:lnTo>
                  <a:pt x="139981" y="201201"/>
                </a:lnTo>
                <a:lnTo>
                  <a:pt x="134286" y="207047"/>
                </a:lnTo>
                <a:lnTo>
                  <a:pt x="129530" y="209939"/>
                </a:lnTo>
                <a:lnTo>
                  <a:pt x="123501" y="212820"/>
                </a:lnTo>
                <a:lnTo>
                  <a:pt x="116624" y="215693"/>
                </a:lnTo>
                <a:lnTo>
                  <a:pt x="109182" y="217609"/>
                </a:lnTo>
                <a:lnTo>
                  <a:pt x="101363" y="218885"/>
                </a:lnTo>
                <a:lnTo>
                  <a:pt x="93293" y="219737"/>
                </a:lnTo>
                <a:lnTo>
                  <a:pt x="84103" y="221257"/>
                </a:lnTo>
                <a:lnTo>
                  <a:pt x="74166" y="223222"/>
                </a:lnTo>
                <a:lnTo>
                  <a:pt x="63732" y="225485"/>
                </a:lnTo>
                <a:lnTo>
                  <a:pt x="55823" y="226994"/>
                </a:lnTo>
                <a:lnTo>
                  <a:pt x="49598" y="228000"/>
                </a:lnTo>
                <a:lnTo>
                  <a:pt x="44495" y="228670"/>
                </a:lnTo>
                <a:lnTo>
                  <a:pt x="38236" y="229117"/>
                </a:lnTo>
                <a:lnTo>
                  <a:pt x="31206" y="229416"/>
                </a:lnTo>
                <a:lnTo>
                  <a:pt x="8573" y="2300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687"/>
          <p:cNvSpPr/>
          <p:nvPr/>
        </p:nvSpPr>
        <p:spPr>
          <a:xfrm>
            <a:off x="5601325" y="5554979"/>
            <a:ext cx="119391" cy="308498"/>
          </a:xfrm>
          <a:custGeom>
            <a:avLst/>
            <a:gdLst/>
            <a:ahLst/>
            <a:cxnLst/>
            <a:rect l="0" t="0" r="0" b="0"/>
            <a:pathLst>
              <a:path w="119391" h="308498">
                <a:moveTo>
                  <a:pt x="102245" y="0"/>
                </a:moveTo>
                <a:lnTo>
                  <a:pt x="75551" y="0"/>
                </a:lnTo>
                <a:lnTo>
                  <a:pt x="73019" y="953"/>
                </a:lnTo>
                <a:lnTo>
                  <a:pt x="71331" y="2541"/>
                </a:lnTo>
                <a:lnTo>
                  <a:pt x="70205" y="4552"/>
                </a:lnTo>
                <a:lnTo>
                  <a:pt x="68502" y="5892"/>
                </a:lnTo>
                <a:lnTo>
                  <a:pt x="66415" y="6786"/>
                </a:lnTo>
                <a:lnTo>
                  <a:pt x="64071" y="7382"/>
                </a:lnTo>
                <a:lnTo>
                  <a:pt x="62508" y="8731"/>
                </a:lnTo>
                <a:lnTo>
                  <a:pt x="61466" y="10584"/>
                </a:lnTo>
                <a:lnTo>
                  <a:pt x="60772" y="12771"/>
                </a:lnTo>
                <a:lnTo>
                  <a:pt x="59356" y="14229"/>
                </a:lnTo>
                <a:lnTo>
                  <a:pt x="57460" y="15201"/>
                </a:lnTo>
                <a:lnTo>
                  <a:pt x="55243" y="15849"/>
                </a:lnTo>
                <a:lnTo>
                  <a:pt x="52812" y="17234"/>
                </a:lnTo>
                <a:lnTo>
                  <a:pt x="50240" y="19110"/>
                </a:lnTo>
                <a:lnTo>
                  <a:pt x="47572" y="21313"/>
                </a:lnTo>
                <a:lnTo>
                  <a:pt x="45794" y="23733"/>
                </a:lnTo>
                <a:lnTo>
                  <a:pt x="43818" y="28964"/>
                </a:lnTo>
                <a:lnTo>
                  <a:pt x="42940" y="37003"/>
                </a:lnTo>
                <a:lnTo>
                  <a:pt x="42706" y="41814"/>
                </a:lnTo>
                <a:lnTo>
                  <a:pt x="40644" y="47879"/>
                </a:lnTo>
                <a:lnTo>
                  <a:pt x="37365" y="54780"/>
                </a:lnTo>
                <a:lnTo>
                  <a:pt x="33274" y="62237"/>
                </a:lnTo>
                <a:lnTo>
                  <a:pt x="28642" y="73877"/>
                </a:lnTo>
                <a:lnTo>
                  <a:pt x="23649" y="88304"/>
                </a:lnTo>
                <a:lnTo>
                  <a:pt x="18414" y="104589"/>
                </a:lnTo>
                <a:lnTo>
                  <a:pt x="10059" y="132845"/>
                </a:lnTo>
                <a:lnTo>
                  <a:pt x="6498" y="145713"/>
                </a:lnTo>
                <a:lnTo>
                  <a:pt x="4123" y="156197"/>
                </a:lnTo>
                <a:lnTo>
                  <a:pt x="2541" y="165092"/>
                </a:lnTo>
                <a:lnTo>
                  <a:pt x="1485" y="172927"/>
                </a:lnTo>
                <a:lnTo>
                  <a:pt x="781" y="182912"/>
                </a:lnTo>
                <a:lnTo>
                  <a:pt x="313" y="194332"/>
                </a:lnTo>
                <a:lnTo>
                  <a:pt x="0" y="206707"/>
                </a:lnTo>
                <a:lnTo>
                  <a:pt x="744" y="218767"/>
                </a:lnTo>
                <a:lnTo>
                  <a:pt x="2193" y="230618"/>
                </a:lnTo>
                <a:lnTo>
                  <a:pt x="4111" y="242328"/>
                </a:lnTo>
                <a:lnTo>
                  <a:pt x="6342" y="251087"/>
                </a:lnTo>
                <a:lnTo>
                  <a:pt x="8782" y="257879"/>
                </a:lnTo>
                <a:lnTo>
                  <a:pt x="11361" y="263360"/>
                </a:lnTo>
                <a:lnTo>
                  <a:pt x="14033" y="267966"/>
                </a:lnTo>
                <a:lnTo>
                  <a:pt x="16767" y="271989"/>
                </a:lnTo>
                <a:lnTo>
                  <a:pt x="19542" y="275624"/>
                </a:lnTo>
                <a:lnTo>
                  <a:pt x="22344" y="278999"/>
                </a:lnTo>
                <a:lnTo>
                  <a:pt x="25165" y="282203"/>
                </a:lnTo>
                <a:lnTo>
                  <a:pt x="27998" y="285290"/>
                </a:lnTo>
                <a:lnTo>
                  <a:pt x="32745" y="289254"/>
                </a:lnTo>
                <a:lnTo>
                  <a:pt x="38766" y="293801"/>
                </a:lnTo>
                <a:lnTo>
                  <a:pt x="45638" y="298737"/>
                </a:lnTo>
                <a:lnTo>
                  <a:pt x="52124" y="302028"/>
                </a:lnTo>
                <a:lnTo>
                  <a:pt x="58354" y="304223"/>
                </a:lnTo>
                <a:lnTo>
                  <a:pt x="64412" y="305685"/>
                </a:lnTo>
                <a:lnTo>
                  <a:pt x="70355" y="306660"/>
                </a:lnTo>
                <a:lnTo>
                  <a:pt x="76223" y="307310"/>
                </a:lnTo>
                <a:lnTo>
                  <a:pt x="82039" y="307744"/>
                </a:lnTo>
                <a:lnTo>
                  <a:pt x="91042" y="308225"/>
                </a:lnTo>
                <a:lnTo>
                  <a:pt x="98218" y="308439"/>
                </a:lnTo>
                <a:lnTo>
                  <a:pt x="101466" y="308497"/>
                </a:lnTo>
                <a:lnTo>
                  <a:pt x="119390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688"/>
          <p:cNvSpPr/>
          <p:nvPr/>
        </p:nvSpPr>
        <p:spPr>
          <a:xfrm>
            <a:off x="5748092" y="5635964"/>
            <a:ext cx="114119" cy="148554"/>
          </a:xfrm>
          <a:custGeom>
            <a:avLst/>
            <a:gdLst/>
            <a:ahLst/>
            <a:cxnLst/>
            <a:rect l="0" t="0" r="0" b="0"/>
            <a:pathLst>
              <a:path w="114119" h="148554">
                <a:moveTo>
                  <a:pt x="66920" y="4740"/>
                </a:moveTo>
                <a:lnTo>
                  <a:pt x="53267" y="4740"/>
                </a:lnTo>
                <a:lnTo>
                  <a:pt x="48293" y="5693"/>
                </a:lnTo>
                <a:lnTo>
                  <a:pt x="44025" y="7281"/>
                </a:lnTo>
                <a:lnTo>
                  <a:pt x="34881" y="12122"/>
                </a:lnTo>
                <a:lnTo>
                  <a:pt x="33178" y="14424"/>
                </a:lnTo>
                <a:lnTo>
                  <a:pt x="31091" y="17864"/>
                </a:lnTo>
                <a:lnTo>
                  <a:pt x="28746" y="22062"/>
                </a:lnTo>
                <a:lnTo>
                  <a:pt x="27183" y="25813"/>
                </a:lnTo>
                <a:lnTo>
                  <a:pt x="26141" y="29266"/>
                </a:lnTo>
                <a:lnTo>
                  <a:pt x="25447" y="32521"/>
                </a:lnTo>
                <a:lnTo>
                  <a:pt x="24031" y="35644"/>
                </a:lnTo>
                <a:lnTo>
                  <a:pt x="22135" y="38677"/>
                </a:lnTo>
                <a:lnTo>
                  <a:pt x="19918" y="41653"/>
                </a:lnTo>
                <a:lnTo>
                  <a:pt x="17488" y="47446"/>
                </a:lnTo>
                <a:lnTo>
                  <a:pt x="14915" y="55119"/>
                </a:lnTo>
                <a:lnTo>
                  <a:pt x="12248" y="64043"/>
                </a:lnTo>
                <a:lnTo>
                  <a:pt x="9517" y="71898"/>
                </a:lnTo>
                <a:lnTo>
                  <a:pt x="6744" y="79040"/>
                </a:lnTo>
                <a:lnTo>
                  <a:pt x="3943" y="85706"/>
                </a:lnTo>
                <a:lnTo>
                  <a:pt x="2075" y="91102"/>
                </a:lnTo>
                <a:lnTo>
                  <a:pt x="830" y="95653"/>
                </a:lnTo>
                <a:lnTo>
                  <a:pt x="0" y="99639"/>
                </a:lnTo>
                <a:lnTo>
                  <a:pt x="399" y="105154"/>
                </a:lnTo>
                <a:lnTo>
                  <a:pt x="1618" y="111687"/>
                </a:lnTo>
                <a:lnTo>
                  <a:pt x="3383" y="118901"/>
                </a:lnTo>
                <a:lnTo>
                  <a:pt x="5512" y="124663"/>
                </a:lnTo>
                <a:lnTo>
                  <a:pt x="7884" y="129456"/>
                </a:lnTo>
                <a:lnTo>
                  <a:pt x="10418" y="133604"/>
                </a:lnTo>
                <a:lnTo>
                  <a:pt x="13059" y="137322"/>
                </a:lnTo>
                <a:lnTo>
                  <a:pt x="15773" y="140754"/>
                </a:lnTo>
                <a:lnTo>
                  <a:pt x="18534" y="143993"/>
                </a:lnTo>
                <a:lnTo>
                  <a:pt x="21328" y="146153"/>
                </a:lnTo>
                <a:lnTo>
                  <a:pt x="24143" y="147593"/>
                </a:lnTo>
                <a:lnTo>
                  <a:pt x="26972" y="148553"/>
                </a:lnTo>
                <a:lnTo>
                  <a:pt x="29810" y="148241"/>
                </a:lnTo>
                <a:lnTo>
                  <a:pt x="32656" y="147080"/>
                </a:lnTo>
                <a:lnTo>
                  <a:pt x="35504" y="145354"/>
                </a:lnTo>
                <a:lnTo>
                  <a:pt x="40261" y="143250"/>
                </a:lnTo>
                <a:lnTo>
                  <a:pt x="46290" y="140896"/>
                </a:lnTo>
                <a:lnTo>
                  <a:pt x="53167" y="138373"/>
                </a:lnTo>
                <a:lnTo>
                  <a:pt x="59656" y="133834"/>
                </a:lnTo>
                <a:lnTo>
                  <a:pt x="65888" y="127950"/>
                </a:lnTo>
                <a:lnTo>
                  <a:pt x="71946" y="121171"/>
                </a:lnTo>
                <a:lnTo>
                  <a:pt x="76939" y="114745"/>
                </a:lnTo>
                <a:lnTo>
                  <a:pt x="81219" y="108557"/>
                </a:lnTo>
                <a:lnTo>
                  <a:pt x="85025" y="102526"/>
                </a:lnTo>
                <a:lnTo>
                  <a:pt x="89468" y="96601"/>
                </a:lnTo>
                <a:lnTo>
                  <a:pt x="94334" y="90746"/>
                </a:lnTo>
                <a:lnTo>
                  <a:pt x="99484" y="84938"/>
                </a:lnTo>
                <a:lnTo>
                  <a:pt x="102917" y="79160"/>
                </a:lnTo>
                <a:lnTo>
                  <a:pt x="105205" y="73404"/>
                </a:lnTo>
                <a:lnTo>
                  <a:pt x="106731" y="67661"/>
                </a:lnTo>
                <a:lnTo>
                  <a:pt x="108700" y="61927"/>
                </a:lnTo>
                <a:lnTo>
                  <a:pt x="110967" y="56200"/>
                </a:lnTo>
                <a:lnTo>
                  <a:pt x="113429" y="50477"/>
                </a:lnTo>
                <a:lnTo>
                  <a:pt x="114118" y="44757"/>
                </a:lnTo>
                <a:lnTo>
                  <a:pt x="113626" y="39038"/>
                </a:lnTo>
                <a:lnTo>
                  <a:pt x="112345" y="33321"/>
                </a:lnTo>
                <a:lnTo>
                  <a:pt x="110538" y="27604"/>
                </a:lnTo>
                <a:lnTo>
                  <a:pt x="108381" y="21888"/>
                </a:lnTo>
                <a:lnTo>
                  <a:pt x="105991" y="16172"/>
                </a:lnTo>
                <a:lnTo>
                  <a:pt x="103445" y="12362"/>
                </a:lnTo>
                <a:lnTo>
                  <a:pt x="100795" y="9822"/>
                </a:lnTo>
                <a:lnTo>
                  <a:pt x="98076" y="8128"/>
                </a:lnTo>
                <a:lnTo>
                  <a:pt x="95311" y="6999"/>
                </a:lnTo>
                <a:lnTo>
                  <a:pt x="92515" y="6246"/>
                </a:lnTo>
                <a:lnTo>
                  <a:pt x="89698" y="5744"/>
                </a:lnTo>
                <a:lnTo>
                  <a:pt x="85916" y="4457"/>
                </a:lnTo>
                <a:lnTo>
                  <a:pt x="81488" y="2647"/>
                </a:lnTo>
                <a:lnTo>
                  <a:pt x="76633" y="487"/>
                </a:lnTo>
                <a:lnTo>
                  <a:pt x="68633" y="0"/>
                </a:lnTo>
                <a:lnTo>
                  <a:pt x="58537" y="627"/>
                </a:lnTo>
                <a:lnTo>
                  <a:pt x="38429" y="2913"/>
                </a:lnTo>
                <a:lnTo>
                  <a:pt x="31734" y="3522"/>
                </a:lnTo>
                <a:lnTo>
                  <a:pt x="15485" y="4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689"/>
          <p:cNvSpPr/>
          <p:nvPr/>
        </p:nvSpPr>
        <p:spPr>
          <a:xfrm>
            <a:off x="5806440" y="5515890"/>
            <a:ext cx="170003" cy="337993"/>
          </a:xfrm>
          <a:custGeom>
            <a:avLst/>
            <a:gdLst/>
            <a:ahLst/>
            <a:cxnLst/>
            <a:rect l="0" t="0" r="0" b="0"/>
            <a:pathLst>
              <a:path w="170003" h="337993">
                <a:moveTo>
                  <a:pt x="0" y="21945"/>
                </a:moveTo>
                <a:lnTo>
                  <a:pt x="9101" y="12843"/>
                </a:lnTo>
                <a:lnTo>
                  <a:pt x="12735" y="10162"/>
                </a:lnTo>
                <a:lnTo>
                  <a:pt x="16110" y="8374"/>
                </a:lnTo>
                <a:lnTo>
                  <a:pt x="19312" y="7183"/>
                </a:lnTo>
                <a:lnTo>
                  <a:pt x="23352" y="6389"/>
                </a:lnTo>
                <a:lnTo>
                  <a:pt x="27951" y="5859"/>
                </a:lnTo>
                <a:lnTo>
                  <a:pt x="32921" y="5505"/>
                </a:lnTo>
                <a:lnTo>
                  <a:pt x="38140" y="4318"/>
                </a:lnTo>
                <a:lnTo>
                  <a:pt x="43524" y="2573"/>
                </a:lnTo>
                <a:lnTo>
                  <a:pt x="49018" y="458"/>
                </a:lnTo>
                <a:lnTo>
                  <a:pt x="54586" y="0"/>
                </a:lnTo>
                <a:lnTo>
                  <a:pt x="60203" y="647"/>
                </a:lnTo>
                <a:lnTo>
                  <a:pt x="65853" y="2031"/>
                </a:lnTo>
                <a:lnTo>
                  <a:pt x="70572" y="2954"/>
                </a:lnTo>
                <a:lnTo>
                  <a:pt x="74670" y="3569"/>
                </a:lnTo>
                <a:lnTo>
                  <a:pt x="78355" y="3980"/>
                </a:lnTo>
                <a:lnTo>
                  <a:pt x="82716" y="5205"/>
                </a:lnTo>
                <a:lnTo>
                  <a:pt x="87529" y="6975"/>
                </a:lnTo>
                <a:lnTo>
                  <a:pt x="92642" y="9108"/>
                </a:lnTo>
                <a:lnTo>
                  <a:pt x="97004" y="11482"/>
                </a:lnTo>
                <a:lnTo>
                  <a:pt x="100864" y="14017"/>
                </a:lnTo>
                <a:lnTo>
                  <a:pt x="104390" y="16659"/>
                </a:lnTo>
                <a:lnTo>
                  <a:pt x="108646" y="19374"/>
                </a:lnTo>
                <a:lnTo>
                  <a:pt x="113388" y="22135"/>
                </a:lnTo>
                <a:lnTo>
                  <a:pt x="118454" y="24929"/>
                </a:lnTo>
                <a:lnTo>
                  <a:pt x="122784" y="28697"/>
                </a:lnTo>
                <a:lnTo>
                  <a:pt x="126624" y="33114"/>
                </a:lnTo>
                <a:lnTo>
                  <a:pt x="130136" y="37963"/>
                </a:lnTo>
                <a:lnTo>
                  <a:pt x="133429" y="43101"/>
                </a:lnTo>
                <a:lnTo>
                  <a:pt x="136578" y="48432"/>
                </a:lnTo>
                <a:lnTo>
                  <a:pt x="139629" y="53890"/>
                </a:lnTo>
                <a:lnTo>
                  <a:pt x="143568" y="59434"/>
                </a:lnTo>
                <a:lnTo>
                  <a:pt x="148100" y="65035"/>
                </a:lnTo>
                <a:lnTo>
                  <a:pt x="153026" y="70674"/>
                </a:lnTo>
                <a:lnTo>
                  <a:pt x="156309" y="77291"/>
                </a:lnTo>
                <a:lnTo>
                  <a:pt x="158499" y="84560"/>
                </a:lnTo>
                <a:lnTo>
                  <a:pt x="159958" y="92263"/>
                </a:lnTo>
                <a:lnTo>
                  <a:pt x="161884" y="100256"/>
                </a:lnTo>
                <a:lnTo>
                  <a:pt x="164119" y="108443"/>
                </a:lnTo>
                <a:lnTo>
                  <a:pt x="166563" y="116757"/>
                </a:lnTo>
                <a:lnTo>
                  <a:pt x="168192" y="124206"/>
                </a:lnTo>
                <a:lnTo>
                  <a:pt x="169278" y="131076"/>
                </a:lnTo>
                <a:lnTo>
                  <a:pt x="170002" y="137561"/>
                </a:lnTo>
                <a:lnTo>
                  <a:pt x="169532" y="145695"/>
                </a:lnTo>
                <a:lnTo>
                  <a:pt x="168266" y="154927"/>
                </a:lnTo>
                <a:lnTo>
                  <a:pt x="166469" y="164892"/>
                </a:lnTo>
                <a:lnTo>
                  <a:pt x="161934" y="196284"/>
                </a:lnTo>
                <a:lnTo>
                  <a:pt x="159391" y="215324"/>
                </a:lnTo>
                <a:lnTo>
                  <a:pt x="156743" y="230874"/>
                </a:lnTo>
                <a:lnTo>
                  <a:pt x="154025" y="244098"/>
                </a:lnTo>
                <a:lnTo>
                  <a:pt x="151261" y="255772"/>
                </a:lnTo>
                <a:lnTo>
                  <a:pt x="148465" y="265460"/>
                </a:lnTo>
                <a:lnTo>
                  <a:pt x="145649" y="273823"/>
                </a:lnTo>
                <a:lnTo>
                  <a:pt x="142819" y="281304"/>
                </a:lnTo>
                <a:lnTo>
                  <a:pt x="137135" y="297235"/>
                </a:lnTo>
                <a:lnTo>
                  <a:pt x="134285" y="305484"/>
                </a:lnTo>
                <a:lnTo>
                  <a:pt x="130481" y="312889"/>
                </a:lnTo>
                <a:lnTo>
                  <a:pt x="126040" y="319730"/>
                </a:lnTo>
                <a:lnTo>
                  <a:pt x="121174" y="326196"/>
                </a:lnTo>
                <a:lnTo>
                  <a:pt x="116977" y="330506"/>
                </a:lnTo>
                <a:lnTo>
                  <a:pt x="113227" y="333380"/>
                </a:lnTo>
                <a:lnTo>
                  <a:pt x="104916" y="337992"/>
                </a:lnTo>
                <a:lnTo>
                  <a:pt x="104234" y="337418"/>
                </a:lnTo>
                <a:lnTo>
                  <a:pt x="103779" y="336083"/>
                </a:lnTo>
                <a:lnTo>
                  <a:pt x="102869" y="3305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690"/>
          <p:cNvSpPr/>
          <p:nvPr/>
        </p:nvSpPr>
        <p:spPr>
          <a:xfrm>
            <a:off x="6080759" y="5632548"/>
            <a:ext cx="265749" cy="33875"/>
          </a:xfrm>
          <a:custGeom>
            <a:avLst/>
            <a:gdLst/>
            <a:ahLst/>
            <a:cxnLst/>
            <a:rect l="0" t="0" r="0" b="0"/>
            <a:pathLst>
              <a:path w="265749" h="33875">
                <a:moveTo>
                  <a:pt x="0" y="25302"/>
                </a:moveTo>
                <a:lnTo>
                  <a:pt x="18204" y="16200"/>
                </a:lnTo>
                <a:lnTo>
                  <a:pt x="25471" y="13518"/>
                </a:lnTo>
                <a:lnTo>
                  <a:pt x="32221" y="11731"/>
                </a:lnTo>
                <a:lnTo>
                  <a:pt x="38626" y="10540"/>
                </a:lnTo>
                <a:lnTo>
                  <a:pt x="55902" y="6676"/>
                </a:lnTo>
                <a:lnTo>
                  <a:pt x="65844" y="4312"/>
                </a:lnTo>
                <a:lnTo>
                  <a:pt x="74376" y="2736"/>
                </a:lnTo>
                <a:lnTo>
                  <a:pt x="81969" y="1685"/>
                </a:lnTo>
                <a:lnTo>
                  <a:pt x="88936" y="985"/>
                </a:lnTo>
                <a:lnTo>
                  <a:pt x="100248" y="518"/>
                </a:lnTo>
                <a:lnTo>
                  <a:pt x="130598" y="0"/>
                </a:lnTo>
                <a:lnTo>
                  <a:pt x="146120" y="814"/>
                </a:lnTo>
                <a:lnTo>
                  <a:pt x="161232" y="2309"/>
                </a:lnTo>
                <a:lnTo>
                  <a:pt x="176068" y="4258"/>
                </a:lnTo>
                <a:lnTo>
                  <a:pt x="188816" y="6510"/>
                </a:lnTo>
                <a:lnTo>
                  <a:pt x="200173" y="8964"/>
                </a:lnTo>
                <a:lnTo>
                  <a:pt x="210601" y="11552"/>
                </a:lnTo>
                <a:lnTo>
                  <a:pt x="221364" y="15183"/>
                </a:lnTo>
                <a:lnTo>
                  <a:pt x="232349" y="19508"/>
                </a:lnTo>
                <a:lnTo>
                  <a:pt x="265748" y="338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691"/>
          <p:cNvSpPr/>
          <p:nvPr/>
        </p:nvSpPr>
        <p:spPr>
          <a:xfrm>
            <a:off x="6201480" y="5572125"/>
            <a:ext cx="16441" cy="274321"/>
          </a:xfrm>
          <a:custGeom>
            <a:avLst/>
            <a:gdLst/>
            <a:ahLst/>
            <a:cxnLst/>
            <a:rect l="0" t="0" r="0" b="0"/>
            <a:pathLst>
              <a:path w="16441" h="274321">
                <a:moveTo>
                  <a:pt x="16440" y="0"/>
                </a:moveTo>
                <a:lnTo>
                  <a:pt x="7338" y="4551"/>
                </a:lnTo>
                <a:lnTo>
                  <a:pt x="4657" y="7796"/>
                </a:lnTo>
                <a:lnTo>
                  <a:pt x="2869" y="11865"/>
                </a:lnTo>
                <a:lnTo>
                  <a:pt x="1678" y="16482"/>
                </a:lnTo>
                <a:lnTo>
                  <a:pt x="884" y="34800"/>
                </a:lnTo>
                <a:lnTo>
                  <a:pt x="0" y="95794"/>
                </a:lnTo>
                <a:lnTo>
                  <a:pt x="718" y="125775"/>
                </a:lnTo>
                <a:lnTo>
                  <a:pt x="2148" y="153383"/>
                </a:lnTo>
                <a:lnTo>
                  <a:pt x="5325" y="199615"/>
                </a:lnTo>
                <a:lnTo>
                  <a:pt x="6737" y="229687"/>
                </a:lnTo>
                <a:lnTo>
                  <a:pt x="7533" y="253581"/>
                </a:lnTo>
                <a:lnTo>
                  <a:pt x="8596" y="257636"/>
                </a:lnTo>
                <a:lnTo>
                  <a:pt x="10259" y="260340"/>
                </a:lnTo>
                <a:lnTo>
                  <a:pt x="1644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692"/>
          <p:cNvSpPr/>
          <p:nvPr/>
        </p:nvSpPr>
        <p:spPr>
          <a:xfrm>
            <a:off x="6384687" y="5505260"/>
            <a:ext cx="165758" cy="280753"/>
          </a:xfrm>
          <a:custGeom>
            <a:avLst/>
            <a:gdLst/>
            <a:ahLst/>
            <a:cxnLst/>
            <a:rect l="0" t="0" r="0" b="0"/>
            <a:pathLst>
              <a:path w="165758" h="280753">
                <a:moveTo>
                  <a:pt x="21828" y="15430"/>
                </a:moveTo>
                <a:lnTo>
                  <a:pt x="17277" y="33633"/>
                </a:lnTo>
                <a:lnTo>
                  <a:pt x="15936" y="40900"/>
                </a:lnTo>
                <a:lnTo>
                  <a:pt x="15042" y="47650"/>
                </a:lnTo>
                <a:lnTo>
                  <a:pt x="14446" y="54055"/>
                </a:lnTo>
                <a:lnTo>
                  <a:pt x="13097" y="60230"/>
                </a:lnTo>
                <a:lnTo>
                  <a:pt x="11245" y="66251"/>
                </a:lnTo>
                <a:lnTo>
                  <a:pt x="9057" y="72171"/>
                </a:lnTo>
                <a:lnTo>
                  <a:pt x="7599" y="78022"/>
                </a:lnTo>
                <a:lnTo>
                  <a:pt x="6627" y="83828"/>
                </a:lnTo>
                <a:lnTo>
                  <a:pt x="5979" y="89604"/>
                </a:lnTo>
                <a:lnTo>
                  <a:pt x="2719" y="111261"/>
                </a:lnTo>
                <a:lnTo>
                  <a:pt x="516" y="125037"/>
                </a:lnTo>
                <a:lnTo>
                  <a:pt x="0" y="141842"/>
                </a:lnTo>
                <a:lnTo>
                  <a:pt x="608" y="160664"/>
                </a:lnTo>
                <a:lnTo>
                  <a:pt x="2871" y="196183"/>
                </a:lnTo>
                <a:lnTo>
                  <a:pt x="3878" y="218320"/>
                </a:lnTo>
                <a:lnTo>
                  <a:pt x="6051" y="227842"/>
                </a:lnTo>
                <a:lnTo>
                  <a:pt x="9405" y="237048"/>
                </a:lnTo>
                <a:lnTo>
                  <a:pt x="13546" y="246043"/>
                </a:lnTo>
                <a:lnTo>
                  <a:pt x="17259" y="252992"/>
                </a:lnTo>
                <a:lnTo>
                  <a:pt x="20687" y="258577"/>
                </a:lnTo>
                <a:lnTo>
                  <a:pt x="23924" y="263253"/>
                </a:lnTo>
                <a:lnTo>
                  <a:pt x="27036" y="266371"/>
                </a:lnTo>
                <a:lnTo>
                  <a:pt x="30062" y="268449"/>
                </a:lnTo>
                <a:lnTo>
                  <a:pt x="36917" y="271710"/>
                </a:lnTo>
                <a:lnTo>
                  <a:pt x="46315" y="276334"/>
                </a:lnTo>
                <a:lnTo>
                  <a:pt x="51487" y="277949"/>
                </a:lnTo>
                <a:lnTo>
                  <a:pt x="56841" y="279025"/>
                </a:lnTo>
                <a:lnTo>
                  <a:pt x="62315" y="279743"/>
                </a:lnTo>
                <a:lnTo>
                  <a:pt x="66916" y="280220"/>
                </a:lnTo>
                <a:lnTo>
                  <a:pt x="70937" y="280539"/>
                </a:lnTo>
                <a:lnTo>
                  <a:pt x="74569" y="280752"/>
                </a:lnTo>
                <a:lnTo>
                  <a:pt x="77944" y="279941"/>
                </a:lnTo>
                <a:lnTo>
                  <a:pt x="81146" y="278448"/>
                </a:lnTo>
                <a:lnTo>
                  <a:pt x="84233" y="276501"/>
                </a:lnTo>
                <a:lnTo>
                  <a:pt x="89149" y="272345"/>
                </a:lnTo>
                <a:lnTo>
                  <a:pt x="95283" y="266716"/>
                </a:lnTo>
                <a:lnTo>
                  <a:pt x="116559" y="246253"/>
                </a:lnTo>
                <a:lnTo>
                  <a:pt x="120225" y="241702"/>
                </a:lnTo>
                <a:lnTo>
                  <a:pt x="123621" y="236763"/>
                </a:lnTo>
                <a:lnTo>
                  <a:pt x="126837" y="231565"/>
                </a:lnTo>
                <a:lnTo>
                  <a:pt x="130886" y="223338"/>
                </a:lnTo>
                <a:lnTo>
                  <a:pt x="135491" y="213090"/>
                </a:lnTo>
                <a:lnTo>
                  <a:pt x="140465" y="201495"/>
                </a:lnTo>
                <a:lnTo>
                  <a:pt x="144734" y="190908"/>
                </a:lnTo>
                <a:lnTo>
                  <a:pt x="152018" y="171525"/>
                </a:lnTo>
                <a:lnTo>
                  <a:pt x="155294" y="160451"/>
                </a:lnTo>
                <a:lnTo>
                  <a:pt x="158430" y="148305"/>
                </a:lnTo>
                <a:lnTo>
                  <a:pt x="161473" y="135446"/>
                </a:lnTo>
                <a:lnTo>
                  <a:pt x="163503" y="124968"/>
                </a:lnTo>
                <a:lnTo>
                  <a:pt x="164855" y="116078"/>
                </a:lnTo>
                <a:lnTo>
                  <a:pt x="165757" y="108246"/>
                </a:lnTo>
                <a:lnTo>
                  <a:pt x="165406" y="101119"/>
                </a:lnTo>
                <a:lnTo>
                  <a:pt x="164219" y="94464"/>
                </a:lnTo>
                <a:lnTo>
                  <a:pt x="162476" y="88122"/>
                </a:lnTo>
                <a:lnTo>
                  <a:pt x="161313" y="81988"/>
                </a:lnTo>
                <a:lnTo>
                  <a:pt x="160538" y="75995"/>
                </a:lnTo>
                <a:lnTo>
                  <a:pt x="160021" y="70094"/>
                </a:lnTo>
                <a:lnTo>
                  <a:pt x="157771" y="63302"/>
                </a:lnTo>
                <a:lnTo>
                  <a:pt x="154367" y="55917"/>
                </a:lnTo>
                <a:lnTo>
                  <a:pt x="150192" y="48136"/>
                </a:lnTo>
                <a:lnTo>
                  <a:pt x="145504" y="41997"/>
                </a:lnTo>
                <a:lnTo>
                  <a:pt x="140474" y="36951"/>
                </a:lnTo>
                <a:lnTo>
                  <a:pt x="135215" y="32635"/>
                </a:lnTo>
                <a:lnTo>
                  <a:pt x="130757" y="28805"/>
                </a:lnTo>
                <a:lnTo>
                  <a:pt x="126832" y="25299"/>
                </a:lnTo>
                <a:lnTo>
                  <a:pt x="123263" y="22009"/>
                </a:lnTo>
                <a:lnTo>
                  <a:pt x="118026" y="18864"/>
                </a:lnTo>
                <a:lnTo>
                  <a:pt x="111678" y="15814"/>
                </a:lnTo>
                <a:lnTo>
                  <a:pt x="104587" y="12828"/>
                </a:lnTo>
                <a:lnTo>
                  <a:pt x="95098" y="9885"/>
                </a:lnTo>
                <a:lnTo>
                  <a:pt x="84010" y="6971"/>
                </a:lnTo>
                <a:lnTo>
                  <a:pt x="71855" y="4076"/>
                </a:lnTo>
                <a:lnTo>
                  <a:pt x="62799" y="2146"/>
                </a:lnTo>
                <a:lnTo>
                  <a:pt x="55809" y="858"/>
                </a:lnTo>
                <a:lnTo>
                  <a:pt x="50197" y="0"/>
                </a:lnTo>
                <a:lnTo>
                  <a:pt x="45503" y="381"/>
                </a:lnTo>
                <a:lnTo>
                  <a:pt x="41421" y="1587"/>
                </a:lnTo>
                <a:lnTo>
                  <a:pt x="37748" y="3344"/>
                </a:lnTo>
                <a:lnTo>
                  <a:pt x="34345" y="4515"/>
                </a:lnTo>
                <a:lnTo>
                  <a:pt x="31126" y="5296"/>
                </a:lnTo>
                <a:lnTo>
                  <a:pt x="28026" y="5816"/>
                </a:lnTo>
                <a:lnTo>
                  <a:pt x="25960" y="7115"/>
                </a:lnTo>
                <a:lnTo>
                  <a:pt x="24583" y="8935"/>
                </a:lnTo>
                <a:lnTo>
                  <a:pt x="23664" y="11100"/>
                </a:lnTo>
                <a:lnTo>
                  <a:pt x="24005" y="12543"/>
                </a:lnTo>
                <a:lnTo>
                  <a:pt x="25184" y="13505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693"/>
          <p:cNvSpPr/>
          <p:nvPr/>
        </p:nvSpPr>
        <p:spPr>
          <a:xfrm>
            <a:off x="6620827" y="5512117"/>
            <a:ext cx="222886" cy="68581"/>
          </a:xfrm>
          <a:custGeom>
            <a:avLst/>
            <a:gdLst/>
            <a:ahLst/>
            <a:cxnLst/>
            <a:rect l="0" t="0" r="0" b="0"/>
            <a:pathLst>
              <a:path w="222886" h="68581">
                <a:moveTo>
                  <a:pt x="0" y="0"/>
                </a:moveTo>
                <a:lnTo>
                  <a:pt x="4551" y="4551"/>
                </a:lnTo>
                <a:lnTo>
                  <a:pt x="8748" y="6844"/>
                </a:lnTo>
                <a:lnTo>
                  <a:pt x="14405" y="9325"/>
                </a:lnTo>
                <a:lnTo>
                  <a:pt x="21034" y="11932"/>
                </a:lnTo>
                <a:lnTo>
                  <a:pt x="29263" y="15575"/>
                </a:lnTo>
                <a:lnTo>
                  <a:pt x="48565" y="24702"/>
                </a:lnTo>
                <a:lnTo>
                  <a:pt x="58094" y="27898"/>
                </a:lnTo>
                <a:lnTo>
                  <a:pt x="67305" y="30029"/>
                </a:lnTo>
                <a:lnTo>
                  <a:pt x="76302" y="31450"/>
                </a:lnTo>
                <a:lnTo>
                  <a:pt x="83253" y="32396"/>
                </a:lnTo>
                <a:lnTo>
                  <a:pt x="88840" y="33028"/>
                </a:lnTo>
                <a:lnTo>
                  <a:pt x="93516" y="33448"/>
                </a:lnTo>
                <a:lnTo>
                  <a:pt x="100444" y="33729"/>
                </a:lnTo>
                <a:lnTo>
                  <a:pt x="118302" y="34041"/>
                </a:lnTo>
                <a:lnTo>
                  <a:pt x="127445" y="35076"/>
                </a:lnTo>
                <a:lnTo>
                  <a:pt x="136399" y="36719"/>
                </a:lnTo>
                <a:lnTo>
                  <a:pt x="145225" y="38767"/>
                </a:lnTo>
                <a:lnTo>
                  <a:pt x="152062" y="40132"/>
                </a:lnTo>
                <a:lnTo>
                  <a:pt x="157572" y="41042"/>
                </a:lnTo>
                <a:lnTo>
                  <a:pt x="162198" y="41649"/>
                </a:lnTo>
                <a:lnTo>
                  <a:pt x="167187" y="43006"/>
                </a:lnTo>
                <a:lnTo>
                  <a:pt x="172418" y="44863"/>
                </a:lnTo>
                <a:lnTo>
                  <a:pt x="177810" y="47054"/>
                </a:lnTo>
                <a:lnTo>
                  <a:pt x="182358" y="48514"/>
                </a:lnTo>
                <a:lnTo>
                  <a:pt x="186342" y="49488"/>
                </a:lnTo>
                <a:lnTo>
                  <a:pt x="189950" y="50137"/>
                </a:lnTo>
                <a:lnTo>
                  <a:pt x="194261" y="50570"/>
                </a:lnTo>
                <a:lnTo>
                  <a:pt x="199040" y="50858"/>
                </a:lnTo>
                <a:lnTo>
                  <a:pt x="204131" y="51051"/>
                </a:lnTo>
                <a:lnTo>
                  <a:pt x="208477" y="52131"/>
                </a:lnTo>
                <a:lnTo>
                  <a:pt x="212328" y="53804"/>
                </a:lnTo>
                <a:lnTo>
                  <a:pt x="215847" y="55872"/>
                </a:lnTo>
                <a:lnTo>
                  <a:pt x="218193" y="58203"/>
                </a:lnTo>
                <a:lnTo>
                  <a:pt x="219757" y="60710"/>
                </a:lnTo>
                <a:lnTo>
                  <a:pt x="222885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694"/>
          <p:cNvSpPr/>
          <p:nvPr/>
        </p:nvSpPr>
        <p:spPr>
          <a:xfrm>
            <a:off x="6620827" y="5315562"/>
            <a:ext cx="368618" cy="170839"/>
          </a:xfrm>
          <a:custGeom>
            <a:avLst/>
            <a:gdLst/>
            <a:ahLst/>
            <a:cxnLst/>
            <a:rect l="0" t="0" r="0" b="0"/>
            <a:pathLst>
              <a:path w="368618" h="170839">
                <a:moveTo>
                  <a:pt x="0" y="170838"/>
                </a:moveTo>
                <a:lnTo>
                  <a:pt x="23864" y="170838"/>
                </a:lnTo>
                <a:lnTo>
                  <a:pt x="28291" y="169885"/>
                </a:lnTo>
                <a:lnTo>
                  <a:pt x="35752" y="166287"/>
                </a:lnTo>
                <a:lnTo>
                  <a:pt x="41932" y="162089"/>
                </a:lnTo>
                <a:lnTo>
                  <a:pt x="76686" y="137360"/>
                </a:lnTo>
                <a:lnTo>
                  <a:pt x="85414" y="131374"/>
                </a:lnTo>
                <a:lnTo>
                  <a:pt x="94091" y="126431"/>
                </a:lnTo>
                <a:lnTo>
                  <a:pt x="102732" y="122183"/>
                </a:lnTo>
                <a:lnTo>
                  <a:pt x="111351" y="118399"/>
                </a:lnTo>
                <a:lnTo>
                  <a:pt x="119954" y="113971"/>
                </a:lnTo>
                <a:lnTo>
                  <a:pt x="128547" y="109114"/>
                </a:lnTo>
                <a:lnTo>
                  <a:pt x="137133" y="103971"/>
                </a:lnTo>
                <a:lnTo>
                  <a:pt x="190175" y="69428"/>
                </a:lnTo>
                <a:lnTo>
                  <a:pt x="209651" y="57511"/>
                </a:lnTo>
                <a:lnTo>
                  <a:pt x="228350" y="46709"/>
                </a:lnTo>
                <a:lnTo>
                  <a:pt x="246531" y="36650"/>
                </a:lnTo>
                <a:lnTo>
                  <a:pt x="261509" y="28992"/>
                </a:lnTo>
                <a:lnTo>
                  <a:pt x="274352" y="22934"/>
                </a:lnTo>
                <a:lnTo>
                  <a:pt x="285771" y="17943"/>
                </a:lnTo>
                <a:lnTo>
                  <a:pt x="296242" y="13663"/>
                </a:lnTo>
                <a:lnTo>
                  <a:pt x="306080" y="9857"/>
                </a:lnTo>
                <a:lnTo>
                  <a:pt x="315495" y="6367"/>
                </a:lnTo>
                <a:lnTo>
                  <a:pt x="323678" y="4041"/>
                </a:lnTo>
                <a:lnTo>
                  <a:pt x="331037" y="2490"/>
                </a:lnTo>
                <a:lnTo>
                  <a:pt x="337849" y="1456"/>
                </a:lnTo>
                <a:lnTo>
                  <a:pt x="347958" y="307"/>
                </a:lnTo>
                <a:lnTo>
                  <a:pt x="351987" y="0"/>
                </a:lnTo>
                <a:lnTo>
                  <a:pt x="355625" y="749"/>
                </a:lnTo>
                <a:lnTo>
                  <a:pt x="359004" y="2200"/>
                </a:lnTo>
                <a:lnTo>
                  <a:pt x="368617" y="79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695"/>
          <p:cNvSpPr/>
          <p:nvPr/>
        </p:nvSpPr>
        <p:spPr>
          <a:xfrm>
            <a:off x="7041288" y="5272087"/>
            <a:ext cx="222258" cy="359514"/>
          </a:xfrm>
          <a:custGeom>
            <a:avLst/>
            <a:gdLst/>
            <a:ahLst/>
            <a:cxnLst/>
            <a:rect l="0" t="0" r="0" b="0"/>
            <a:pathLst>
              <a:path w="222258" h="359514">
                <a:moveTo>
                  <a:pt x="111034" y="0"/>
                </a:moveTo>
                <a:lnTo>
                  <a:pt x="106483" y="9102"/>
                </a:lnTo>
                <a:lnTo>
                  <a:pt x="104249" y="16110"/>
                </a:lnTo>
                <a:lnTo>
                  <a:pt x="102303" y="23352"/>
                </a:lnTo>
                <a:lnTo>
                  <a:pt x="98264" y="32921"/>
                </a:lnTo>
                <a:lnTo>
                  <a:pt x="93948" y="40045"/>
                </a:lnTo>
                <a:lnTo>
                  <a:pt x="88214" y="48604"/>
                </a:lnTo>
                <a:lnTo>
                  <a:pt x="81533" y="58121"/>
                </a:lnTo>
                <a:lnTo>
                  <a:pt x="76127" y="66370"/>
                </a:lnTo>
                <a:lnTo>
                  <a:pt x="71570" y="73774"/>
                </a:lnTo>
                <a:lnTo>
                  <a:pt x="67579" y="80615"/>
                </a:lnTo>
                <a:lnTo>
                  <a:pt x="60606" y="93297"/>
                </a:lnTo>
                <a:lnTo>
                  <a:pt x="57412" y="99345"/>
                </a:lnTo>
                <a:lnTo>
                  <a:pt x="53379" y="108140"/>
                </a:lnTo>
                <a:lnTo>
                  <a:pt x="43817" y="130613"/>
                </a:lnTo>
                <a:lnTo>
                  <a:pt x="38600" y="144225"/>
                </a:lnTo>
                <a:lnTo>
                  <a:pt x="23109" y="186879"/>
                </a:lnTo>
                <a:lnTo>
                  <a:pt x="19080" y="196976"/>
                </a:lnTo>
                <a:lnTo>
                  <a:pt x="15441" y="205612"/>
                </a:lnTo>
                <a:lnTo>
                  <a:pt x="13015" y="214227"/>
                </a:lnTo>
                <a:lnTo>
                  <a:pt x="11399" y="222828"/>
                </a:lnTo>
                <a:lnTo>
                  <a:pt x="10320" y="231420"/>
                </a:lnTo>
                <a:lnTo>
                  <a:pt x="8649" y="239052"/>
                </a:lnTo>
                <a:lnTo>
                  <a:pt x="6582" y="246046"/>
                </a:lnTo>
                <a:lnTo>
                  <a:pt x="4253" y="252613"/>
                </a:lnTo>
                <a:lnTo>
                  <a:pt x="2699" y="261754"/>
                </a:lnTo>
                <a:lnTo>
                  <a:pt x="1663" y="272610"/>
                </a:lnTo>
                <a:lnTo>
                  <a:pt x="973" y="284610"/>
                </a:lnTo>
                <a:lnTo>
                  <a:pt x="205" y="305564"/>
                </a:lnTo>
                <a:lnTo>
                  <a:pt x="0" y="315151"/>
                </a:lnTo>
                <a:lnTo>
                  <a:pt x="817" y="322496"/>
                </a:lnTo>
                <a:lnTo>
                  <a:pt x="4264" y="333196"/>
                </a:lnTo>
                <a:lnTo>
                  <a:pt x="8970" y="341127"/>
                </a:lnTo>
                <a:lnTo>
                  <a:pt x="11559" y="344576"/>
                </a:lnTo>
                <a:lnTo>
                  <a:pt x="15190" y="347827"/>
                </a:lnTo>
                <a:lnTo>
                  <a:pt x="19515" y="350947"/>
                </a:lnTo>
                <a:lnTo>
                  <a:pt x="24304" y="353980"/>
                </a:lnTo>
                <a:lnTo>
                  <a:pt x="29402" y="356002"/>
                </a:lnTo>
                <a:lnTo>
                  <a:pt x="34705" y="357350"/>
                </a:lnTo>
                <a:lnTo>
                  <a:pt x="40146" y="358248"/>
                </a:lnTo>
                <a:lnTo>
                  <a:pt x="46630" y="358847"/>
                </a:lnTo>
                <a:lnTo>
                  <a:pt x="53810" y="359247"/>
                </a:lnTo>
                <a:lnTo>
                  <a:pt x="61455" y="359513"/>
                </a:lnTo>
                <a:lnTo>
                  <a:pt x="68457" y="358737"/>
                </a:lnTo>
                <a:lnTo>
                  <a:pt x="75029" y="357269"/>
                </a:lnTo>
                <a:lnTo>
                  <a:pt x="81316" y="355336"/>
                </a:lnTo>
                <a:lnTo>
                  <a:pt x="86459" y="354049"/>
                </a:lnTo>
                <a:lnTo>
                  <a:pt x="90841" y="353190"/>
                </a:lnTo>
                <a:lnTo>
                  <a:pt x="94715" y="352618"/>
                </a:lnTo>
                <a:lnTo>
                  <a:pt x="100154" y="350331"/>
                </a:lnTo>
                <a:lnTo>
                  <a:pt x="106639" y="346902"/>
                </a:lnTo>
                <a:lnTo>
                  <a:pt x="113819" y="342710"/>
                </a:lnTo>
                <a:lnTo>
                  <a:pt x="126877" y="335513"/>
                </a:lnTo>
                <a:lnTo>
                  <a:pt x="133026" y="332260"/>
                </a:lnTo>
                <a:lnTo>
                  <a:pt x="140935" y="326282"/>
                </a:lnTo>
                <a:lnTo>
                  <a:pt x="150018" y="318486"/>
                </a:lnTo>
                <a:lnTo>
                  <a:pt x="159884" y="309479"/>
                </a:lnTo>
                <a:lnTo>
                  <a:pt x="167413" y="301570"/>
                </a:lnTo>
                <a:lnTo>
                  <a:pt x="173385" y="294391"/>
                </a:lnTo>
                <a:lnTo>
                  <a:pt x="178319" y="287701"/>
                </a:lnTo>
                <a:lnTo>
                  <a:pt x="184465" y="280383"/>
                </a:lnTo>
                <a:lnTo>
                  <a:pt x="191421" y="272647"/>
                </a:lnTo>
                <a:lnTo>
                  <a:pt x="209783" y="253187"/>
                </a:lnTo>
                <a:lnTo>
                  <a:pt x="214014" y="248801"/>
                </a:lnTo>
                <a:lnTo>
                  <a:pt x="216834" y="243973"/>
                </a:lnTo>
                <a:lnTo>
                  <a:pt x="219969" y="233528"/>
                </a:lnTo>
                <a:lnTo>
                  <a:pt x="221363" y="225075"/>
                </a:lnTo>
                <a:lnTo>
                  <a:pt x="222146" y="214961"/>
                </a:lnTo>
                <a:lnTo>
                  <a:pt x="222257" y="211887"/>
                </a:lnTo>
                <a:lnTo>
                  <a:pt x="221377" y="209838"/>
                </a:lnTo>
                <a:lnTo>
                  <a:pt x="219839" y="208473"/>
                </a:lnTo>
                <a:lnTo>
                  <a:pt x="217861" y="207562"/>
                </a:lnTo>
                <a:lnTo>
                  <a:pt x="216541" y="206002"/>
                </a:lnTo>
                <a:lnTo>
                  <a:pt x="215662" y="204010"/>
                </a:lnTo>
                <a:lnTo>
                  <a:pt x="215076" y="201729"/>
                </a:lnTo>
                <a:lnTo>
                  <a:pt x="212780" y="200209"/>
                </a:lnTo>
                <a:lnTo>
                  <a:pt x="209345" y="199195"/>
                </a:lnTo>
                <a:lnTo>
                  <a:pt x="205150" y="198519"/>
                </a:lnTo>
                <a:lnTo>
                  <a:pt x="201400" y="198069"/>
                </a:lnTo>
                <a:lnTo>
                  <a:pt x="194695" y="197569"/>
                </a:lnTo>
                <a:lnTo>
                  <a:pt x="191573" y="198387"/>
                </a:lnTo>
                <a:lnTo>
                  <a:pt x="185564" y="201837"/>
                </a:lnTo>
                <a:lnTo>
                  <a:pt x="181675" y="203138"/>
                </a:lnTo>
                <a:lnTo>
                  <a:pt x="177179" y="204006"/>
                </a:lnTo>
                <a:lnTo>
                  <a:pt x="172276" y="204584"/>
                </a:lnTo>
                <a:lnTo>
                  <a:pt x="167102" y="205922"/>
                </a:lnTo>
                <a:lnTo>
                  <a:pt x="161748" y="207766"/>
                </a:lnTo>
                <a:lnTo>
                  <a:pt x="156273" y="209948"/>
                </a:lnTo>
                <a:lnTo>
                  <a:pt x="151671" y="212356"/>
                </a:lnTo>
                <a:lnTo>
                  <a:pt x="147650" y="214913"/>
                </a:lnTo>
                <a:lnTo>
                  <a:pt x="144018" y="217570"/>
                </a:lnTo>
                <a:lnTo>
                  <a:pt x="139690" y="221247"/>
                </a:lnTo>
                <a:lnTo>
                  <a:pt x="134901" y="225603"/>
                </a:lnTo>
                <a:lnTo>
                  <a:pt x="121598" y="238296"/>
                </a:lnTo>
                <a:lnTo>
                  <a:pt x="118077" y="241731"/>
                </a:lnTo>
                <a:lnTo>
                  <a:pt x="111919" y="249736"/>
                </a:lnTo>
                <a:lnTo>
                  <a:pt x="104004" y="260788"/>
                </a:lnTo>
                <a:lnTo>
                  <a:pt x="79741" y="296029"/>
                </a:lnTo>
                <a:lnTo>
                  <a:pt x="59599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696"/>
          <p:cNvSpPr/>
          <p:nvPr/>
        </p:nvSpPr>
        <p:spPr>
          <a:xfrm>
            <a:off x="6543718" y="5915025"/>
            <a:ext cx="213887" cy="316724"/>
          </a:xfrm>
          <a:custGeom>
            <a:avLst/>
            <a:gdLst/>
            <a:ahLst/>
            <a:cxnLst/>
            <a:rect l="0" t="0" r="0" b="0"/>
            <a:pathLst>
              <a:path w="213887" h="316724">
                <a:moveTo>
                  <a:pt x="128544" y="0"/>
                </a:moveTo>
                <a:lnTo>
                  <a:pt x="83734" y="0"/>
                </a:lnTo>
                <a:lnTo>
                  <a:pt x="80574" y="953"/>
                </a:lnTo>
                <a:lnTo>
                  <a:pt x="74521" y="4551"/>
                </a:lnTo>
                <a:lnTo>
                  <a:pt x="68656" y="6785"/>
                </a:lnTo>
                <a:lnTo>
                  <a:pt x="65759" y="7381"/>
                </a:lnTo>
                <a:lnTo>
                  <a:pt x="62874" y="9683"/>
                </a:lnTo>
                <a:lnTo>
                  <a:pt x="57131" y="17321"/>
                </a:lnTo>
                <a:lnTo>
                  <a:pt x="51402" y="24526"/>
                </a:lnTo>
                <a:lnTo>
                  <a:pt x="48541" y="27780"/>
                </a:lnTo>
                <a:lnTo>
                  <a:pt x="45682" y="32807"/>
                </a:lnTo>
                <a:lnTo>
                  <a:pt x="42822" y="39016"/>
                </a:lnTo>
                <a:lnTo>
                  <a:pt x="39964" y="46013"/>
                </a:lnTo>
                <a:lnTo>
                  <a:pt x="37105" y="51631"/>
                </a:lnTo>
                <a:lnTo>
                  <a:pt x="31389" y="60412"/>
                </a:lnTo>
                <a:lnTo>
                  <a:pt x="28214" y="70029"/>
                </a:lnTo>
                <a:lnTo>
                  <a:pt x="27368" y="75261"/>
                </a:lnTo>
                <a:lnTo>
                  <a:pt x="25850" y="80654"/>
                </a:lnTo>
                <a:lnTo>
                  <a:pt x="23887" y="86154"/>
                </a:lnTo>
                <a:lnTo>
                  <a:pt x="21625" y="91726"/>
                </a:lnTo>
                <a:lnTo>
                  <a:pt x="19165" y="99250"/>
                </a:lnTo>
                <a:lnTo>
                  <a:pt x="16572" y="108077"/>
                </a:lnTo>
                <a:lnTo>
                  <a:pt x="13891" y="117771"/>
                </a:lnTo>
                <a:lnTo>
                  <a:pt x="11151" y="126139"/>
                </a:lnTo>
                <a:lnTo>
                  <a:pt x="8372" y="133623"/>
                </a:lnTo>
                <a:lnTo>
                  <a:pt x="5567" y="140517"/>
                </a:lnTo>
                <a:lnTo>
                  <a:pt x="3697" y="146065"/>
                </a:lnTo>
                <a:lnTo>
                  <a:pt x="1619" y="154770"/>
                </a:lnTo>
                <a:lnTo>
                  <a:pt x="1065" y="163187"/>
                </a:lnTo>
                <a:lnTo>
                  <a:pt x="449" y="187780"/>
                </a:lnTo>
                <a:lnTo>
                  <a:pt x="0" y="246057"/>
                </a:lnTo>
                <a:lnTo>
                  <a:pt x="3795" y="253573"/>
                </a:lnTo>
                <a:lnTo>
                  <a:pt x="10136" y="262394"/>
                </a:lnTo>
                <a:lnTo>
                  <a:pt x="18173" y="272084"/>
                </a:lnTo>
                <a:lnTo>
                  <a:pt x="24483" y="280449"/>
                </a:lnTo>
                <a:lnTo>
                  <a:pt x="29642" y="287931"/>
                </a:lnTo>
                <a:lnTo>
                  <a:pt x="34034" y="294824"/>
                </a:lnTo>
                <a:lnTo>
                  <a:pt x="38868" y="299419"/>
                </a:lnTo>
                <a:lnTo>
                  <a:pt x="43995" y="302483"/>
                </a:lnTo>
                <a:lnTo>
                  <a:pt x="49318" y="304525"/>
                </a:lnTo>
                <a:lnTo>
                  <a:pt x="54772" y="306839"/>
                </a:lnTo>
                <a:lnTo>
                  <a:pt x="65911" y="311950"/>
                </a:lnTo>
                <a:lnTo>
                  <a:pt x="70596" y="313694"/>
                </a:lnTo>
                <a:lnTo>
                  <a:pt x="74672" y="314857"/>
                </a:lnTo>
                <a:lnTo>
                  <a:pt x="78342" y="315632"/>
                </a:lnTo>
                <a:lnTo>
                  <a:pt x="84599" y="316149"/>
                </a:lnTo>
                <a:lnTo>
                  <a:pt x="92580" y="316493"/>
                </a:lnTo>
                <a:lnTo>
                  <a:pt x="101711" y="316723"/>
                </a:lnTo>
                <a:lnTo>
                  <a:pt x="110655" y="315924"/>
                </a:lnTo>
                <a:lnTo>
                  <a:pt x="119476" y="314438"/>
                </a:lnTo>
                <a:lnTo>
                  <a:pt x="128213" y="312495"/>
                </a:lnTo>
                <a:lnTo>
                  <a:pt x="134991" y="310248"/>
                </a:lnTo>
                <a:lnTo>
                  <a:pt x="140462" y="307797"/>
                </a:lnTo>
                <a:lnTo>
                  <a:pt x="145062" y="305210"/>
                </a:lnTo>
                <a:lnTo>
                  <a:pt x="150033" y="301581"/>
                </a:lnTo>
                <a:lnTo>
                  <a:pt x="155253" y="297256"/>
                </a:lnTo>
                <a:lnTo>
                  <a:pt x="160637" y="292468"/>
                </a:lnTo>
                <a:lnTo>
                  <a:pt x="166620" y="284608"/>
                </a:lnTo>
                <a:lnTo>
                  <a:pt x="171184" y="275082"/>
                </a:lnTo>
                <a:lnTo>
                  <a:pt x="179563" y="258148"/>
                </a:lnTo>
                <a:lnTo>
                  <a:pt x="185416" y="242584"/>
                </a:lnTo>
                <a:lnTo>
                  <a:pt x="192177" y="222683"/>
                </a:lnTo>
                <a:lnTo>
                  <a:pt x="199540" y="199890"/>
                </a:lnTo>
                <a:lnTo>
                  <a:pt x="204450" y="180885"/>
                </a:lnTo>
                <a:lnTo>
                  <a:pt x="207723" y="164405"/>
                </a:lnTo>
                <a:lnTo>
                  <a:pt x="209905" y="149608"/>
                </a:lnTo>
                <a:lnTo>
                  <a:pt x="211360" y="137839"/>
                </a:lnTo>
                <a:lnTo>
                  <a:pt x="212330" y="128087"/>
                </a:lnTo>
                <a:lnTo>
                  <a:pt x="213407" y="113125"/>
                </a:lnTo>
                <a:lnTo>
                  <a:pt x="213886" y="103300"/>
                </a:lnTo>
                <a:lnTo>
                  <a:pt x="213061" y="97442"/>
                </a:lnTo>
                <a:lnTo>
                  <a:pt x="211559" y="90678"/>
                </a:lnTo>
                <a:lnTo>
                  <a:pt x="209605" y="83312"/>
                </a:lnTo>
                <a:lnTo>
                  <a:pt x="205445" y="74591"/>
                </a:lnTo>
                <a:lnTo>
                  <a:pt x="199813" y="64967"/>
                </a:lnTo>
                <a:lnTo>
                  <a:pt x="193202" y="54742"/>
                </a:lnTo>
                <a:lnTo>
                  <a:pt x="186889" y="46019"/>
                </a:lnTo>
                <a:lnTo>
                  <a:pt x="180776" y="38299"/>
                </a:lnTo>
                <a:lnTo>
                  <a:pt x="174795" y="31248"/>
                </a:lnTo>
                <a:lnTo>
                  <a:pt x="169855" y="26546"/>
                </a:lnTo>
                <a:lnTo>
                  <a:pt x="165610" y="23413"/>
                </a:lnTo>
                <a:lnTo>
                  <a:pt x="161827" y="21323"/>
                </a:lnTo>
                <a:lnTo>
                  <a:pt x="158353" y="18978"/>
                </a:lnTo>
                <a:lnTo>
                  <a:pt x="151953" y="13832"/>
                </a:lnTo>
                <a:lnTo>
                  <a:pt x="147960" y="12079"/>
                </a:lnTo>
                <a:lnTo>
                  <a:pt x="143393" y="10910"/>
                </a:lnTo>
                <a:lnTo>
                  <a:pt x="138443" y="10130"/>
                </a:lnTo>
                <a:lnTo>
                  <a:pt x="134191" y="9611"/>
                </a:lnTo>
                <a:lnTo>
                  <a:pt x="130404" y="9265"/>
                </a:lnTo>
                <a:lnTo>
                  <a:pt x="126927" y="9033"/>
                </a:lnTo>
                <a:lnTo>
                  <a:pt x="121751" y="7927"/>
                </a:lnTo>
                <a:lnTo>
                  <a:pt x="115442" y="6237"/>
                </a:lnTo>
                <a:lnTo>
                  <a:pt x="685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697"/>
          <p:cNvSpPr/>
          <p:nvPr/>
        </p:nvSpPr>
        <p:spPr>
          <a:xfrm>
            <a:off x="6840046" y="5837872"/>
            <a:ext cx="312277" cy="282894"/>
          </a:xfrm>
          <a:custGeom>
            <a:avLst/>
            <a:gdLst/>
            <a:ahLst/>
            <a:cxnLst/>
            <a:rect l="0" t="0" r="0" b="0"/>
            <a:pathLst>
              <a:path w="312277" h="282894">
                <a:moveTo>
                  <a:pt x="235123" y="0"/>
                </a:moveTo>
                <a:lnTo>
                  <a:pt x="227743" y="0"/>
                </a:lnTo>
                <a:lnTo>
                  <a:pt x="222353" y="4551"/>
                </a:lnTo>
                <a:lnTo>
                  <a:pt x="217383" y="11865"/>
                </a:lnTo>
                <a:lnTo>
                  <a:pt x="211999" y="20514"/>
                </a:lnTo>
                <a:lnTo>
                  <a:pt x="206431" y="27533"/>
                </a:lnTo>
                <a:lnTo>
                  <a:pt x="200781" y="33826"/>
                </a:lnTo>
                <a:lnTo>
                  <a:pt x="195095" y="39799"/>
                </a:lnTo>
                <a:lnTo>
                  <a:pt x="180828" y="54266"/>
                </a:lnTo>
                <a:lnTo>
                  <a:pt x="172575" y="59995"/>
                </a:lnTo>
                <a:lnTo>
                  <a:pt x="167707" y="62857"/>
                </a:lnTo>
                <a:lnTo>
                  <a:pt x="159758" y="71117"/>
                </a:lnTo>
                <a:lnTo>
                  <a:pt x="156305" y="75986"/>
                </a:lnTo>
                <a:lnTo>
                  <a:pt x="149240" y="83995"/>
                </a:lnTo>
                <a:lnTo>
                  <a:pt x="128691" y="105593"/>
                </a:lnTo>
                <a:lnTo>
                  <a:pt x="119401" y="114211"/>
                </a:lnTo>
                <a:lnTo>
                  <a:pt x="111303" y="120908"/>
                </a:lnTo>
                <a:lnTo>
                  <a:pt x="103999" y="126326"/>
                </a:lnTo>
                <a:lnTo>
                  <a:pt x="96273" y="132794"/>
                </a:lnTo>
                <a:lnTo>
                  <a:pt x="88263" y="139965"/>
                </a:lnTo>
                <a:lnTo>
                  <a:pt x="68419" y="158629"/>
                </a:lnTo>
                <a:lnTo>
                  <a:pt x="63980" y="162902"/>
                </a:lnTo>
                <a:lnTo>
                  <a:pt x="60068" y="167657"/>
                </a:lnTo>
                <a:lnTo>
                  <a:pt x="56508" y="172732"/>
                </a:lnTo>
                <a:lnTo>
                  <a:pt x="53182" y="178019"/>
                </a:lnTo>
                <a:lnTo>
                  <a:pt x="48106" y="183449"/>
                </a:lnTo>
                <a:lnTo>
                  <a:pt x="41865" y="188975"/>
                </a:lnTo>
                <a:lnTo>
                  <a:pt x="34847" y="194563"/>
                </a:lnTo>
                <a:lnTo>
                  <a:pt x="29216" y="200194"/>
                </a:lnTo>
                <a:lnTo>
                  <a:pt x="24509" y="205853"/>
                </a:lnTo>
                <a:lnTo>
                  <a:pt x="20419" y="211530"/>
                </a:lnTo>
                <a:lnTo>
                  <a:pt x="16740" y="216268"/>
                </a:lnTo>
                <a:lnTo>
                  <a:pt x="10111" y="224071"/>
                </a:lnTo>
                <a:lnTo>
                  <a:pt x="3991" y="230715"/>
                </a:lnTo>
                <a:lnTo>
                  <a:pt x="1025" y="233820"/>
                </a:lnTo>
                <a:lnTo>
                  <a:pt x="0" y="236843"/>
                </a:lnTo>
                <a:lnTo>
                  <a:pt x="270" y="239810"/>
                </a:lnTo>
                <a:lnTo>
                  <a:pt x="2995" y="246866"/>
                </a:lnTo>
                <a:lnTo>
                  <a:pt x="5124" y="247445"/>
                </a:lnTo>
                <a:lnTo>
                  <a:pt x="12569" y="248088"/>
                </a:lnTo>
                <a:lnTo>
                  <a:pt x="18174" y="247307"/>
                </a:lnTo>
                <a:lnTo>
                  <a:pt x="24768" y="245834"/>
                </a:lnTo>
                <a:lnTo>
                  <a:pt x="32022" y="243899"/>
                </a:lnTo>
                <a:lnTo>
                  <a:pt x="38762" y="242609"/>
                </a:lnTo>
                <a:lnTo>
                  <a:pt x="45161" y="241750"/>
                </a:lnTo>
                <a:lnTo>
                  <a:pt x="51332" y="241177"/>
                </a:lnTo>
                <a:lnTo>
                  <a:pt x="57351" y="239842"/>
                </a:lnTo>
                <a:lnTo>
                  <a:pt x="63269" y="238000"/>
                </a:lnTo>
                <a:lnTo>
                  <a:pt x="69119" y="235819"/>
                </a:lnTo>
                <a:lnTo>
                  <a:pt x="74924" y="234365"/>
                </a:lnTo>
                <a:lnTo>
                  <a:pt x="80699" y="233396"/>
                </a:lnTo>
                <a:lnTo>
                  <a:pt x="86454" y="232750"/>
                </a:lnTo>
                <a:lnTo>
                  <a:pt x="96958" y="232319"/>
                </a:lnTo>
                <a:lnTo>
                  <a:pt x="151564" y="231628"/>
                </a:lnTo>
                <a:lnTo>
                  <a:pt x="162271" y="231571"/>
                </a:lnTo>
                <a:lnTo>
                  <a:pt x="173220" y="232486"/>
                </a:lnTo>
                <a:lnTo>
                  <a:pt x="184330" y="234048"/>
                </a:lnTo>
                <a:lnTo>
                  <a:pt x="195547" y="236042"/>
                </a:lnTo>
                <a:lnTo>
                  <a:pt x="203976" y="237372"/>
                </a:lnTo>
                <a:lnTo>
                  <a:pt x="210549" y="238258"/>
                </a:lnTo>
                <a:lnTo>
                  <a:pt x="215883" y="238849"/>
                </a:lnTo>
                <a:lnTo>
                  <a:pt x="221344" y="240195"/>
                </a:lnTo>
                <a:lnTo>
                  <a:pt x="226890" y="242045"/>
                </a:lnTo>
                <a:lnTo>
                  <a:pt x="232492" y="244231"/>
                </a:lnTo>
                <a:lnTo>
                  <a:pt x="238132" y="246641"/>
                </a:lnTo>
                <a:lnTo>
                  <a:pt x="257475" y="255600"/>
                </a:lnTo>
                <a:lnTo>
                  <a:pt x="266965" y="259015"/>
                </a:lnTo>
                <a:lnTo>
                  <a:pt x="273496" y="261259"/>
                </a:lnTo>
                <a:lnTo>
                  <a:pt x="278803" y="263708"/>
                </a:lnTo>
                <a:lnTo>
                  <a:pt x="287239" y="268969"/>
                </a:lnTo>
                <a:lnTo>
                  <a:pt x="294164" y="271941"/>
                </a:lnTo>
                <a:lnTo>
                  <a:pt x="297343" y="272735"/>
                </a:lnTo>
                <a:lnTo>
                  <a:pt x="303417" y="276155"/>
                </a:lnTo>
                <a:lnTo>
                  <a:pt x="312276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698"/>
          <p:cNvSpPr/>
          <p:nvPr/>
        </p:nvSpPr>
        <p:spPr>
          <a:xfrm>
            <a:off x="7196526" y="5760720"/>
            <a:ext cx="254263" cy="402908"/>
          </a:xfrm>
          <a:custGeom>
            <a:avLst/>
            <a:gdLst/>
            <a:ahLst/>
            <a:cxnLst/>
            <a:rect l="0" t="0" r="0" b="0"/>
            <a:pathLst>
              <a:path w="254263" h="402908">
                <a:moveTo>
                  <a:pt x="84383" y="0"/>
                </a:moveTo>
                <a:lnTo>
                  <a:pt x="75282" y="0"/>
                </a:lnTo>
                <a:lnTo>
                  <a:pt x="71648" y="952"/>
                </a:lnTo>
                <a:lnTo>
                  <a:pt x="65071" y="4550"/>
                </a:lnTo>
                <a:lnTo>
                  <a:pt x="61031" y="9701"/>
                </a:lnTo>
                <a:lnTo>
                  <a:pt x="56433" y="16945"/>
                </a:lnTo>
                <a:lnTo>
                  <a:pt x="51462" y="25584"/>
                </a:lnTo>
                <a:lnTo>
                  <a:pt x="43399" y="40263"/>
                </a:lnTo>
                <a:lnTo>
                  <a:pt x="33505" y="59237"/>
                </a:lnTo>
                <a:lnTo>
                  <a:pt x="30462" y="65208"/>
                </a:lnTo>
                <a:lnTo>
                  <a:pt x="27481" y="73952"/>
                </a:lnTo>
                <a:lnTo>
                  <a:pt x="24540" y="84544"/>
                </a:lnTo>
                <a:lnTo>
                  <a:pt x="21628" y="96367"/>
                </a:lnTo>
                <a:lnTo>
                  <a:pt x="18734" y="106155"/>
                </a:lnTo>
                <a:lnTo>
                  <a:pt x="15852" y="114584"/>
                </a:lnTo>
                <a:lnTo>
                  <a:pt x="12979" y="122110"/>
                </a:lnTo>
                <a:lnTo>
                  <a:pt x="11063" y="129984"/>
                </a:lnTo>
                <a:lnTo>
                  <a:pt x="9786" y="138091"/>
                </a:lnTo>
                <a:lnTo>
                  <a:pt x="8934" y="146353"/>
                </a:lnTo>
                <a:lnTo>
                  <a:pt x="3185" y="189837"/>
                </a:lnTo>
                <a:lnTo>
                  <a:pt x="1676" y="205616"/>
                </a:lnTo>
                <a:lnTo>
                  <a:pt x="671" y="220897"/>
                </a:lnTo>
                <a:lnTo>
                  <a:pt x="0" y="235847"/>
                </a:lnTo>
                <a:lnTo>
                  <a:pt x="506" y="249623"/>
                </a:lnTo>
                <a:lnTo>
                  <a:pt x="1795" y="262618"/>
                </a:lnTo>
                <a:lnTo>
                  <a:pt x="3607" y="275091"/>
                </a:lnTo>
                <a:lnTo>
                  <a:pt x="7673" y="288169"/>
                </a:lnTo>
                <a:lnTo>
                  <a:pt x="13240" y="301650"/>
                </a:lnTo>
                <a:lnTo>
                  <a:pt x="19811" y="315400"/>
                </a:lnTo>
                <a:lnTo>
                  <a:pt x="25142" y="325519"/>
                </a:lnTo>
                <a:lnTo>
                  <a:pt x="29649" y="333217"/>
                </a:lnTo>
                <a:lnTo>
                  <a:pt x="33607" y="339303"/>
                </a:lnTo>
                <a:lnTo>
                  <a:pt x="40055" y="345264"/>
                </a:lnTo>
                <a:lnTo>
                  <a:pt x="48163" y="351144"/>
                </a:lnTo>
                <a:lnTo>
                  <a:pt x="57380" y="356968"/>
                </a:lnTo>
                <a:lnTo>
                  <a:pt x="64476" y="360851"/>
                </a:lnTo>
                <a:lnTo>
                  <a:pt x="70159" y="363440"/>
                </a:lnTo>
                <a:lnTo>
                  <a:pt x="74901" y="365165"/>
                </a:lnTo>
                <a:lnTo>
                  <a:pt x="80919" y="366316"/>
                </a:lnTo>
                <a:lnTo>
                  <a:pt x="87789" y="367083"/>
                </a:lnTo>
                <a:lnTo>
                  <a:pt x="101137" y="367935"/>
                </a:lnTo>
                <a:lnTo>
                  <a:pt x="110245" y="368314"/>
                </a:lnTo>
                <a:lnTo>
                  <a:pt x="125278" y="368527"/>
                </a:lnTo>
                <a:lnTo>
                  <a:pt x="141797" y="368590"/>
                </a:lnTo>
                <a:lnTo>
                  <a:pt x="147424" y="367647"/>
                </a:lnTo>
                <a:lnTo>
                  <a:pt x="153081" y="366065"/>
                </a:lnTo>
                <a:lnTo>
                  <a:pt x="158756" y="364058"/>
                </a:lnTo>
                <a:lnTo>
                  <a:pt x="164446" y="361768"/>
                </a:lnTo>
                <a:lnTo>
                  <a:pt x="170143" y="359288"/>
                </a:lnTo>
                <a:lnTo>
                  <a:pt x="175847" y="356683"/>
                </a:lnTo>
                <a:lnTo>
                  <a:pt x="182506" y="353041"/>
                </a:lnTo>
                <a:lnTo>
                  <a:pt x="189804" y="348708"/>
                </a:lnTo>
                <a:lnTo>
                  <a:pt x="197527" y="343915"/>
                </a:lnTo>
                <a:lnTo>
                  <a:pt x="203627" y="338814"/>
                </a:lnTo>
                <a:lnTo>
                  <a:pt x="208647" y="333508"/>
                </a:lnTo>
                <a:lnTo>
                  <a:pt x="212946" y="328066"/>
                </a:lnTo>
                <a:lnTo>
                  <a:pt x="218669" y="321581"/>
                </a:lnTo>
                <a:lnTo>
                  <a:pt x="232649" y="306755"/>
                </a:lnTo>
                <a:lnTo>
                  <a:pt x="237520" y="299753"/>
                </a:lnTo>
                <a:lnTo>
                  <a:pt x="240767" y="293180"/>
                </a:lnTo>
                <a:lnTo>
                  <a:pt x="245327" y="280797"/>
                </a:lnTo>
                <a:lnTo>
                  <a:pt x="250529" y="268944"/>
                </a:lnTo>
                <a:lnTo>
                  <a:pt x="253476" y="259865"/>
                </a:lnTo>
                <a:lnTo>
                  <a:pt x="254262" y="256111"/>
                </a:lnTo>
                <a:lnTo>
                  <a:pt x="253833" y="249798"/>
                </a:lnTo>
                <a:lnTo>
                  <a:pt x="252596" y="241779"/>
                </a:lnTo>
                <a:lnTo>
                  <a:pt x="250817" y="232623"/>
                </a:lnTo>
                <a:lnTo>
                  <a:pt x="248680" y="223662"/>
                </a:lnTo>
                <a:lnTo>
                  <a:pt x="246302" y="214831"/>
                </a:lnTo>
                <a:lnTo>
                  <a:pt x="243764" y="206085"/>
                </a:lnTo>
                <a:lnTo>
                  <a:pt x="238404" y="193828"/>
                </a:lnTo>
                <a:lnTo>
                  <a:pt x="235642" y="189226"/>
                </a:lnTo>
                <a:lnTo>
                  <a:pt x="232847" y="186158"/>
                </a:lnTo>
                <a:lnTo>
                  <a:pt x="230033" y="184113"/>
                </a:lnTo>
                <a:lnTo>
                  <a:pt x="227203" y="182750"/>
                </a:lnTo>
                <a:lnTo>
                  <a:pt x="222459" y="181840"/>
                </a:lnTo>
                <a:lnTo>
                  <a:pt x="216439" y="181234"/>
                </a:lnTo>
                <a:lnTo>
                  <a:pt x="204035" y="180561"/>
                </a:lnTo>
                <a:lnTo>
                  <a:pt x="195347" y="180262"/>
                </a:lnTo>
                <a:lnTo>
                  <a:pt x="191697" y="181135"/>
                </a:lnTo>
                <a:lnTo>
                  <a:pt x="185100" y="184644"/>
                </a:lnTo>
                <a:lnTo>
                  <a:pt x="178995" y="189379"/>
                </a:lnTo>
                <a:lnTo>
                  <a:pt x="173106" y="194658"/>
                </a:lnTo>
                <a:lnTo>
                  <a:pt x="167313" y="200180"/>
                </a:lnTo>
                <a:lnTo>
                  <a:pt x="161564" y="208348"/>
                </a:lnTo>
                <a:lnTo>
                  <a:pt x="155833" y="218329"/>
                </a:lnTo>
                <a:lnTo>
                  <a:pt x="150111" y="229115"/>
                </a:lnTo>
                <a:lnTo>
                  <a:pt x="132962" y="262935"/>
                </a:lnTo>
                <a:lnTo>
                  <a:pt x="130104" y="270540"/>
                </a:lnTo>
                <a:lnTo>
                  <a:pt x="127247" y="279420"/>
                </a:lnTo>
                <a:lnTo>
                  <a:pt x="124389" y="289150"/>
                </a:lnTo>
                <a:lnTo>
                  <a:pt x="121531" y="297541"/>
                </a:lnTo>
                <a:lnTo>
                  <a:pt x="118674" y="305041"/>
                </a:lnTo>
                <a:lnTo>
                  <a:pt x="115816" y="311946"/>
                </a:lnTo>
                <a:lnTo>
                  <a:pt x="113911" y="318453"/>
                </a:lnTo>
                <a:lnTo>
                  <a:pt x="111795" y="330765"/>
                </a:lnTo>
                <a:lnTo>
                  <a:pt x="110277" y="337667"/>
                </a:lnTo>
                <a:lnTo>
                  <a:pt x="108314" y="345127"/>
                </a:lnTo>
                <a:lnTo>
                  <a:pt x="106053" y="352956"/>
                </a:lnTo>
                <a:lnTo>
                  <a:pt x="103540" y="364197"/>
                </a:lnTo>
                <a:lnTo>
                  <a:pt x="101470" y="373320"/>
                </a:lnTo>
                <a:lnTo>
                  <a:pt x="97375" y="383725"/>
                </a:lnTo>
                <a:lnTo>
                  <a:pt x="89715" y="395742"/>
                </a:lnTo>
                <a:lnTo>
                  <a:pt x="84383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699"/>
          <p:cNvSpPr/>
          <p:nvPr/>
        </p:nvSpPr>
        <p:spPr>
          <a:xfrm>
            <a:off x="5086350" y="1654492"/>
            <a:ext cx="1414463" cy="771526"/>
          </a:xfrm>
          <a:custGeom>
            <a:avLst/>
            <a:gdLst/>
            <a:ahLst/>
            <a:cxnLst/>
            <a:rect l="0" t="0" r="0" b="0"/>
            <a:pathLst>
              <a:path w="1414463" h="771526">
                <a:moveTo>
                  <a:pt x="1414462" y="0"/>
                </a:moveTo>
                <a:lnTo>
                  <a:pt x="1400774" y="12735"/>
                </a:lnTo>
                <a:lnTo>
                  <a:pt x="1372106" y="30491"/>
                </a:lnTo>
                <a:lnTo>
                  <a:pt x="1330531" y="51849"/>
                </a:lnTo>
                <a:lnTo>
                  <a:pt x="1302229" y="66541"/>
                </a:lnTo>
                <a:lnTo>
                  <a:pt x="1269331" y="84819"/>
                </a:lnTo>
                <a:lnTo>
                  <a:pt x="1238835" y="102468"/>
                </a:lnTo>
                <a:lnTo>
                  <a:pt x="1137287" y="149889"/>
                </a:lnTo>
                <a:lnTo>
                  <a:pt x="1062673" y="187585"/>
                </a:lnTo>
                <a:lnTo>
                  <a:pt x="993893" y="220469"/>
                </a:lnTo>
                <a:lnTo>
                  <a:pt x="959255" y="238956"/>
                </a:lnTo>
                <a:lnTo>
                  <a:pt x="652116" y="407247"/>
                </a:lnTo>
                <a:lnTo>
                  <a:pt x="611909" y="427708"/>
                </a:lnTo>
                <a:lnTo>
                  <a:pt x="579389" y="443253"/>
                </a:lnTo>
                <a:lnTo>
                  <a:pt x="551994" y="455522"/>
                </a:lnTo>
                <a:lnTo>
                  <a:pt x="508856" y="476775"/>
                </a:lnTo>
                <a:lnTo>
                  <a:pt x="472855" y="496697"/>
                </a:lnTo>
                <a:lnTo>
                  <a:pt x="437805" y="518252"/>
                </a:lnTo>
                <a:lnTo>
                  <a:pt x="410932" y="533144"/>
                </a:lnTo>
                <a:lnTo>
                  <a:pt x="288781" y="596556"/>
                </a:lnTo>
                <a:lnTo>
                  <a:pt x="253125" y="615656"/>
                </a:lnTo>
                <a:lnTo>
                  <a:pt x="211630" y="641522"/>
                </a:lnTo>
                <a:lnTo>
                  <a:pt x="187085" y="655326"/>
                </a:lnTo>
                <a:lnTo>
                  <a:pt x="167586" y="667389"/>
                </a:lnTo>
                <a:lnTo>
                  <a:pt x="115440" y="701112"/>
                </a:lnTo>
                <a:lnTo>
                  <a:pt x="92200" y="716963"/>
                </a:lnTo>
                <a:lnTo>
                  <a:pt x="71944" y="731340"/>
                </a:lnTo>
                <a:lnTo>
                  <a:pt x="40547" y="753665"/>
                </a:lnTo>
                <a:lnTo>
                  <a:pt x="30841" y="759618"/>
                </a:lnTo>
                <a:lnTo>
                  <a:pt x="0" y="7715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700"/>
          <p:cNvSpPr/>
          <p:nvPr/>
        </p:nvSpPr>
        <p:spPr>
          <a:xfrm>
            <a:off x="4940617" y="2014537"/>
            <a:ext cx="1714501" cy="1002984"/>
          </a:xfrm>
          <a:custGeom>
            <a:avLst/>
            <a:gdLst/>
            <a:ahLst/>
            <a:cxnLst/>
            <a:rect l="0" t="0" r="0" b="0"/>
            <a:pathLst>
              <a:path w="1714501" h="1002984">
                <a:moveTo>
                  <a:pt x="1714500" y="0"/>
                </a:moveTo>
                <a:lnTo>
                  <a:pt x="1700848" y="4551"/>
                </a:lnTo>
                <a:lnTo>
                  <a:pt x="1689065" y="11865"/>
                </a:lnTo>
                <a:lnTo>
                  <a:pt x="1644243" y="41389"/>
                </a:lnTo>
                <a:lnTo>
                  <a:pt x="1596952" y="62111"/>
                </a:lnTo>
                <a:lnTo>
                  <a:pt x="1552882" y="81798"/>
                </a:lnTo>
                <a:lnTo>
                  <a:pt x="1515035" y="101442"/>
                </a:lnTo>
                <a:lnTo>
                  <a:pt x="1467734" y="126048"/>
                </a:lnTo>
                <a:lnTo>
                  <a:pt x="1262222" y="226584"/>
                </a:lnTo>
                <a:lnTo>
                  <a:pt x="1163603" y="278187"/>
                </a:lnTo>
                <a:lnTo>
                  <a:pt x="814939" y="469326"/>
                </a:lnTo>
                <a:lnTo>
                  <a:pt x="766690" y="496562"/>
                </a:lnTo>
                <a:lnTo>
                  <a:pt x="669681" y="556927"/>
                </a:lnTo>
                <a:lnTo>
                  <a:pt x="518464" y="651743"/>
                </a:lnTo>
                <a:lnTo>
                  <a:pt x="458076" y="688761"/>
                </a:lnTo>
                <a:lnTo>
                  <a:pt x="358773" y="751195"/>
                </a:lnTo>
                <a:lnTo>
                  <a:pt x="338242" y="765592"/>
                </a:lnTo>
                <a:lnTo>
                  <a:pt x="315030" y="782810"/>
                </a:lnTo>
                <a:lnTo>
                  <a:pt x="290030" y="801908"/>
                </a:lnTo>
                <a:lnTo>
                  <a:pt x="249552" y="830749"/>
                </a:lnTo>
                <a:lnTo>
                  <a:pt x="216640" y="853092"/>
                </a:lnTo>
                <a:lnTo>
                  <a:pt x="103623" y="933124"/>
                </a:lnTo>
                <a:lnTo>
                  <a:pt x="0" y="1002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701"/>
          <p:cNvSpPr/>
          <p:nvPr/>
        </p:nvSpPr>
        <p:spPr>
          <a:xfrm>
            <a:off x="5017770" y="2511742"/>
            <a:ext cx="1920240" cy="1080136"/>
          </a:xfrm>
          <a:custGeom>
            <a:avLst/>
            <a:gdLst/>
            <a:ahLst/>
            <a:cxnLst/>
            <a:rect l="0" t="0" r="0" b="0"/>
            <a:pathLst>
              <a:path w="1920240" h="1080136">
                <a:moveTo>
                  <a:pt x="1920239" y="0"/>
                </a:moveTo>
                <a:lnTo>
                  <a:pt x="1888020" y="6785"/>
                </a:lnTo>
                <a:lnTo>
                  <a:pt x="1881614" y="7381"/>
                </a:lnTo>
                <a:lnTo>
                  <a:pt x="1866878" y="13123"/>
                </a:lnTo>
                <a:lnTo>
                  <a:pt x="1846993" y="22025"/>
                </a:lnTo>
                <a:lnTo>
                  <a:pt x="1800218" y="37747"/>
                </a:lnTo>
                <a:lnTo>
                  <a:pt x="1743320" y="60126"/>
                </a:lnTo>
                <a:lnTo>
                  <a:pt x="1691606" y="82268"/>
                </a:lnTo>
                <a:lnTo>
                  <a:pt x="1635745" y="106096"/>
                </a:lnTo>
                <a:lnTo>
                  <a:pt x="1523736" y="156637"/>
                </a:lnTo>
                <a:lnTo>
                  <a:pt x="1471601" y="177884"/>
                </a:lnTo>
                <a:lnTo>
                  <a:pt x="1411600" y="206377"/>
                </a:lnTo>
                <a:lnTo>
                  <a:pt x="1349372" y="238408"/>
                </a:lnTo>
                <a:lnTo>
                  <a:pt x="1276855" y="277861"/>
                </a:lnTo>
                <a:lnTo>
                  <a:pt x="1111558" y="370078"/>
                </a:lnTo>
                <a:lnTo>
                  <a:pt x="1075366" y="389594"/>
                </a:lnTo>
                <a:lnTo>
                  <a:pt x="1035998" y="412129"/>
                </a:lnTo>
                <a:lnTo>
                  <a:pt x="915398" y="484592"/>
                </a:lnTo>
                <a:lnTo>
                  <a:pt x="711675" y="608947"/>
                </a:lnTo>
                <a:lnTo>
                  <a:pt x="467945" y="765568"/>
                </a:lnTo>
                <a:lnTo>
                  <a:pt x="414833" y="800891"/>
                </a:lnTo>
                <a:lnTo>
                  <a:pt x="373710" y="829202"/>
                </a:lnTo>
                <a:lnTo>
                  <a:pt x="288529" y="889262"/>
                </a:lnTo>
                <a:lnTo>
                  <a:pt x="266648" y="904309"/>
                </a:lnTo>
                <a:lnTo>
                  <a:pt x="135539" y="998026"/>
                </a:lnTo>
                <a:lnTo>
                  <a:pt x="60691" y="1048610"/>
                </a:lnTo>
                <a:lnTo>
                  <a:pt x="23488" y="1073625"/>
                </a:lnTo>
                <a:lnTo>
                  <a:pt x="0" y="10801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702"/>
          <p:cNvSpPr/>
          <p:nvPr/>
        </p:nvSpPr>
        <p:spPr>
          <a:xfrm>
            <a:off x="5043487" y="2923222"/>
            <a:ext cx="2048829" cy="1251586"/>
          </a:xfrm>
          <a:custGeom>
            <a:avLst/>
            <a:gdLst/>
            <a:ahLst/>
            <a:cxnLst/>
            <a:rect l="0" t="0" r="0" b="0"/>
            <a:pathLst>
              <a:path w="2048829" h="1251586">
                <a:moveTo>
                  <a:pt x="2048828" y="0"/>
                </a:moveTo>
                <a:lnTo>
                  <a:pt x="1998006" y="35994"/>
                </a:lnTo>
                <a:lnTo>
                  <a:pt x="1992086" y="41141"/>
                </a:lnTo>
                <a:lnTo>
                  <a:pt x="1952489" y="64640"/>
                </a:lnTo>
                <a:lnTo>
                  <a:pt x="1585714" y="267272"/>
                </a:lnTo>
                <a:lnTo>
                  <a:pt x="1521371" y="301033"/>
                </a:lnTo>
                <a:lnTo>
                  <a:pt x="1482878" y="320704"/>
                </a:lnTo>
                <a:lnTo>
                  <a:pt x="1434355" y="348105"/>
                </a:lnTo>
                <a:lnTo>
                  <a:pt x="1272084" y="444455"/>
                </a:lnTo>
                <a:lnTo>
                  <a:pt x="1168018" y="503695"/>
                </a:lnTo>
                <a:lnTo>
                  <a:pt x="1009816" y="601621"/>
                </a:lnTo>
                <a:lnTo>
                  <a:pt x="696754" y="786439"/>
                </a:lnTo>
                <a:lnTo>
                  <a:pt x="552733" y="875851"/>
                </a:lnTo>
                <a:lnTo>
                  <a:pt x="475529" y="925842"/>
                </a:lnTo>
                <a:lnTo>
                  <a:pt x="266412" y="1065401"/>
                </a:lnTo>
                <a:lnTo>
                  <a:pt x="219060" y="1095455"/>
                </a:lnTo>
                <a:lnTo>
                  <a:pt x="179419" y="1127007"/>
                </a:lnTo>
                <a:lnTo>
                  <a:pt x="143543" y="1155936"/>
                </a:lnTo>
                <a:lnTo>
                  <a:pt x="52211" y="1223366"/>
                </a:lnTo>
                <a:lnTo>
                  <a:pt x="0" y="12515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703"/>
          <p:cNvSpPr/>
          <p:nvPr/>
        </p:nvSpPr>
        <p:spPr>
          <a:xfrm>
            <a:off x="5180647" y="3454717"/>
            <a:ext cx="2228851" cy="1260159"/>
          </a:xfrm>
          <a:custGeom>
            <a:avLst/>
            <a:gdLst/>
            <a:ahLst/>
            <a:cxnLst/>
            <a:rect l="0" t="0" r="0" b="0"/>
            <a:pathLst>
              <a:path w="2228851" h="1260159">
                <a:moveTo>
                  <a:pt x="2228850" y="0"/>
                </a:moveTo>
                <a:lnTo>
                  <a:pt x="2219749" y="4551"/>
                </a:lnTo>
                <a:lnTo>
                  <a:pt x="2191574" y="24153"/>
                </a:lnTo>
                <a:lnTo>
                  <a:pt x="2129827" y="57560"/>
                </a:lnTo>
                <a:lnTo>
                  <a:pt x="2072871" y="85983"/>
                </a:lnTo>
                <a:lnTo>
                  <a:pt x="2022508" y="109720"/>
                </a:lnTo>
                <a:lnTo>
                  <a:pt x="1968550" y="139570"/>
                </a:lnTo>
                <a:lnTo>
                  <a:pt x="1919169" y="164901"/>
                </a:lnTo>
                <a:lnTo>
                  <a:pt x="1867376" y="190447"/>
                </a:lnTo>
                <a:lnTo>
                  <a:pt x="1600883" y="327694"/>
                </a:lnTo>
                <a:lnTo>
                  <a:pt x="974565" y="671689"/>
                </a:lnTo>
                <a:lnTo>
                  <a:pt x="723474" y="816281"/>
                </a:lnTo>
                <a:lnTo>
                  <a:pt x="495350" y="954331"/>
                </a:lnTo>
                <a:lnTo>
                  <a:pt x="292609" y="1080854"/>
                </a:lnTo>
                <a:lnTo>
                  <a:pt x="118971" y="1192178"/>
                </a:lnTo>
                <a:lnTo>
                  <a:pt x="66211" y="1223277"/>
                </a:lnTo>
                <a:lnTo>
                  <a:pt x="0" y="12601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704"/>
          <p:cNvSpPr/>
          <p:nvPr/>
        </p:nvSpPr>
        <p:spPr>
          <a:xfrm>
            <a:off x="5643562" y="3960495"/>
            <a:ext cx="1843089" cy="1183006"/>
          </a:xfrm>
          <a:custGeom>
            <a:avLst/>
            <a:gdLst/>
            <a:ahLst/>
            <a:cxnLst/>
            <a:rect l="0" t="0" r="0" b="0"/>
            <a:pathLst>
              <a:path w="1843089" h="1183006">
                <a:moveTo>
                  <a:pt x="1843088" y="0"/>
                </a:moveTo>
                <a:lnTo>
                  <a:pt x="1792713" y="21166"/>
                </a:lnTo>
                <a:lnTo>
                  <a:pt x="1760691" y="40839"/>
                </a:lnTo>
                <a:lnTo>
                  <a:pt x="1651034" y="116769"/>
                </a:lnTo>
                <a:lnTo>
                  <a:pt x="1473045" y="233073"/>
                </a:lnTo>
                <a:lnTo>
                  <a:pt x="1430657" y="262338"/>
                </a:lnTo>
                <a:lnTo>
                  <a:pt x="377086" y="947972"/>
                </a:lnTo>
                <a:lnTo>
                  <a:pt x="190256" y="1074658"/>
                </a:lnTo>
                <a:lnTo>
                  <a:pt x="147423" y="1101513"/>
                </a:lnTo>
                <a:lnTo>
                  <a:pt x="65316" y="1149939"/>
                </a:lnTo>
                <a:lnTo>
                  <a:pt x="0" y="11830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705"/>
          <p:cNvSpPr/>
          <p:nvPr/>
        </p:nvSpPr>
        <p:spPr>
          <a:xfrm>
            <a:off x="6415087" y="4311967"/>
            <a:ext cx="1251586" cy="977266"/>
          </a:xfrm>
          <a:custGeom>
            <a:avLst/>
            <a:gdLst/>
            <a:ahLst/>
            <a:cxnLst/>
            <a:rect l="0" t="0" r="0" b="0"/>
            <a:pathLst>
              <a:path w="1251586" h="977266">
                <a:moveTo>
                  <a:pt x="1251585" y="0"/>
                </a:moveTo>
                <a:lnTo>
                  <a:pt x="1237180" y="23730"/>
                </a:lnTo>
                <a:lnTo>
                  <a:pt x="1215568" y="50846"/>
                </a:lnTo>
                <a:lnTo>
                  <a:pt x="1188526" y="76978"/>
                </a:lnTo>
                <a:lnTo>
                  <a:pt x="1156384" y="102818"/>
                </a:lnTo>
                <a:lnTo>
                  <a:pt x="1122730" y="131112"/>
                </a:lnTo>
                <a:lnTo>
                  <a:pt x="1099065" y="152570"/>
                </a:lnTo>
                <a:lnTo>
                  <a:pt x="1072674" y="174807"/>
                </a:lnTo>
                <a:lnTo>
                  <a:pt x="1031040" y="208745"/>
                </a:lnTo>
                <a:lnTo>
                  <a:pt x="1010258" y="223936"/>
                </a:lnTo>
                <a:lnTo>
                  <a:pt x="918778" y="288390"/>
                </a:lnTo>
                <a:lnTo>
                  <a:pt x="787745" y="385486"/>
                </a:lnTo>
                <a:lnTo>
                  <a:pt x="699178" y="453414"/>
                </a:lnTo>
                <a:lnTo>
                  <a:pt x="491916" y="606959"/>
                </a:lnTo>
                <a:lnTo>
                  <a:pt x="193090" y="835931"/>
                </a:lnTo>
                <a:lnTo>
                  <a:pt x="131083" y="884165"/>
                </a:lnTo>
                <a:lnTo>
                  <a:pt x="45038" y="947942"/>
                </a:lnTo>
                <a:lnTo>
                  <a:pt x="24462" y="962011"/>
                </a:lnTo>
                <a:lnTo>
                  <a:pt x="0" y="9772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706"/>
          <p:cNvSpPr/>
          <p:nvPr/>
        </p:nvSpPr>
        <p:spPr>
          <a:xfrm>
            <a:off x="7100887" y="4646295"/>
            <a:ext cx="771526" cy="651510"/>
          </a:xfrm>
          <a:custGeom>
            <a:avLst/>
            <a:gdLst/>
            <a:ahLst/>
            <a:cxnLst/>
            <a:rect l="0" t="0" r="0" b="0"/>
            <a:pathLst>
              <a:path w="771526" h="651510">
                <a:moveTo>
                  <a:pt x="771525" y="0"/>
                </a:moveTo>
                <a:lnTo>
                  <a:pt x="758790" y="13688"/>
                </a:lnTo>
                <a:lnTo>
                  <a:pt x="743410" y="34006"/>
                </a:lnTo>
                <a:lnTo>
                  <a:pt x="730874" y="47435"/>
                </a:lnTo>
                <a:lnTo>
                  <a:pt x="715850" y="63057"/>
                </a:lnTo>
                <a:lnTo>
                  <a:pt x="702023" y="76327"/>
                </a:lnTo>
                <a:lnTo>
                  <a:pt x="688995" y="88033"/>
                </a:lnTo>
                <a:lnTo>
                  <a:pt x="643405" y="127708"/>
                </a:lnTo>
                <a:lnTo>
                  <a:pt x="496603" y="256067"/>
                </a:lnTo>
                <a:lnTo>
                  <a:pt x="460608" y="285964"/>
                </a:lnTo>
                <a:lnTo>
                  <a:pt x="378094" y="353335"/>
                </a:lnTo>
                <a:lnTo>
                  <a:pt x="354933" y="372716"/>
                </a:lnTo>
                <a:lnTo>
                  <a:pt x="333777" y="391353"/>
                </a:lnTo>
                <a:lnTo>
                  <a:pt x="295030" y="427299"/>
                </a:lnTo>
                <a:lnTo>
                  <a:pt x="275744" y="443934"/>
                </a:lnTo>
                <a:lnTo>
                  <a:pt x="256219" y="459786"/>
                </a:lnTo>
                <a:lnTo>
                  <a:pt x="217698" y="490099"/>
                </a:lnTo>
                <a:lnTo>
                  <a:pt x="133584" y="558193"/>
                </a:lnTo>
                <a:lnTo>
                  <a:pt x="118584" y="569296"/>
                </a:lnTo>
                <a:lnTo>
                  <a:pt x="103822" y="579556"/>
                </a:lnTo>
                <a:lnTo>
                  <a:pt x="89216" y="589253"/>
                </a:lnTo>
                <a:lnTo>
                  <a:pt x="65370" y="607648"/>
                </a:lnTo>
                <a:lnTo>
                  <a:pt x="46198" y="623443"/>
                </a:lnTo>
                <a:lnTo>
                  <a:pt x="24695" y="637690"/>
                </a:lnTo>
                <a:lnTo>
                  <a:pt x="5442" y="648498"/>
                </a:lnTo>
                <a:lnTo>
                  <a:pt x="0" y="6515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707"/>
          <p:cNvSpPr/>
          <p:nvPr/>
        </p:nvSpPr>
        <p:spPr>
          <a:xfrm>
            <a:off x="5026342" y="2983230"/>
            <a:ext cx="1705928" cy="2400300"/>
          </a:xfrm>
          <a:custGeom>
            <a:avLst/>
            <a:gdLst/>
            <a:ahLst/>
            <a:cxnLst/>
            <a:rect l="0" t="0" r="0" b="0"/>
            <a:pathLst>
              <a:path w="1705928" h="2400300">
                <a:moveTo>
                  <a:pt x="0" y="0"/>
                </a:moveTo>
                <a:lnTo>
                  <a:pt x="22025" y="50835"/>
                </a:lnTo>
                <a:lnTo>
                  <a:pt x="58913" y="123329"/>
                </a:lnTo>
                <a:lnTo>
                  <a:pt x="93974" y="189577"/>
                </a:lnTo>
                <a:lnTo>
                  <a:pt x="131031" y="260006"/>
                </a:lnTo>
                <a:lnTo>
                  <a:pt x="486846" y="918499"/>
                </a:lnTo>
                <a:lnTo>
                  <a:pt x="535146" y="1004169"/>
                </a:lnTo>
                <a:lnTo>
                  <a:pt x="752549" y="1370975"/>
                </a:lnTo>
                <a:lnTo>
                  <a:pt x="783639" y="1419761"/>
                </a:lnTo>
                <a:lnTo>
                  <a:pt x="814844" y="1466572"/>
                </a:lnTo>
                <a:lnTo>
                  <a:pt x="877455" y="1556685"/>
                </a:lnTo>
                <a:lnTo>
                  <a:pt x="1034442" y="1774045"/>
                </a:lnTo>
                <a:lnTo>
                  <a:pt x="1099832" y="1860027"/>
                </a:lnTo>
                <a:lnTo>
                  <a:pt x="1133271" y="1902958"/>
                </a:lnTo>
                <a:lnTo>
                  <a:pt x="1166994" y="1943961"/>
                </a:lnTo>
                <a:lnTo>
                  <a:pt x="1234944" y="2022540"/>
                </a:lnTo>
                <a:lnTo>
                  <a:pt x="1269066" y="2059877"/>
                </a:lnTo>
                <a:lnTo>
                  <a:pt x="1337460" y="2131843"/>
                </a:lnTo>
                <a:lnTo>
                  <a:pt x="1371700" y="2164179"/>
                </a:lnTo>
                <a:lnTo>
                  <a:pt x="1405956" y="2194308"/>
                </a:lnTo>
                <a:lnTo>
                  <a:pt x="1440224" y="2222967"/>
                </a:lnTo>
                <a:lnTo>
                  <a:pt x="1473547" y="2249693"/>
                </a:lnTo>
                <a:lnTo>
                  <a:pt x="1538513" y="2299708"/>
                </a:lnTo>
                <a:lnTo>
                  <a:pt x="1566695" y="2319904"/>
                </a:lnTo>
                <a:lnTo>
                  <a:pt x="1615789" y="2352503"/>
                </a:lnTo>
                <a:lnTo>
                  <a:pt x="1654754" y="2374612"/>
                </a:lnTo>
                <a:lnTo>
                  <a:pt x="1705927" y="24002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708"/>
          <p:cNvSpPr/>
          <p:nvPr/>
        </p:nvSpPr>
        <p:spPr>
          <a:xfrm>
            <a:off x="5532120" y="2468880"/>
            <a:ext cx="1637348" cy="2786063"/>
          </a:xfrm>
          <a:custGeom>
            <a:avLst/>
            <a:gdLst/>
            <a:ahLst/>
            <a:cxnLst/>
            <a:rect l="0" t="0" r="0" b="0"/>
            <a:pathLst>
              <a:path w="1637348" h="2786063">
                <a:moveTo>
                  <a:pt x="0" y="0"/>
                </a:moveTo>
                <a:lnTo>
                  <a:pt x="23863" y="73311"/>
                </a:lnTo>
                <a:lnTo>
                  <a:pt x="44896" y="132595"/>
                </a:lnTo>
                <a:lnTo>
                  <a:pt x="72341" y="202758"/>
                </a:lnTo>
                <a:lnTo>
                  <a:pt x="100414" y="268867"/>
                </a:lnTo>
                <a:lnTo>
                  <a:pt x="147544" y="374092"/>
                </a:lnTo>
                <a:lnTo>
                  <a:pt x="617312" y="1357970"/>
                </a:lnTo>
                <a:lnTo>
                  <a:pt x="727102" y="1578699"/>
                </a:lnTo>
                <a:lnTo>
                  <a:pt x="759054" y="1641110"/>
                </a:lnTo>
                <a:lnTo>
                  <a:pt x="791786" y="1700816"/>
                </a:lnTo>
                <a:lnTo>
                  <a:pt x="955979" y="1981679"/>
                </a:lnTo>
                <a:lnTo>
                  <a:pt x="989744" y="2036446"/>
                </a:lnTo>
                <a:lnTo>
                  <a:pt x="1060281" y="2145560"/>
                </a:lnTo>
                <a:lnTo>
                  <a:pt x="1097379" y="2198088"/>
                </a:lnTo>
                <a:lnTo>
                  <a:pt x="1135446" y="2249299"/>
                </a:lnTo>
                <a:lnTo>
                  <a:pt x="1174159" y="2299633"/>
                </a:lnTo>
                <a:lnTo>
                  <a:pt x="1252733" y="2396199"/>
                </a:lnTo>
                <a:lnTo>
                  <a:pt x="1292355" y="2443286"/>
                </a:lnTo>
                <a:lnTo>
                  <a:pt x="1332105" y="2488012"/>
                </a:lnTo>
                <a:lnTo>
                  <a:pt x="1411832" y="2573268"/>
                </a:lnTo>
                <a:lnTo>
                  <a:pt x="1513484" y="2678032"/>
                </a:lnTo>
                <a:lnTo>
                  <a:pt x="1541436" y="2704518"/>
                </a:lnTo>
                <a:lnTo>
                  <a:pt x="1566739" y="2726937"/>
                </a:lnTo>
                <a:lnTo>
                  <a:pt x="1637347" y="27860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709"/>
          <p:cNvSpPr/>
          <p:nvPr/>
        </p:nvSpPr>
        <p:spPr>
          <a:xfrm>
            <a:off x="6149340" y="2040255"/>
            <a:ext cx="1363028" cy="3086100"/>
          </a:xfrm>
          <a:custGeom>
            <a:avLst/>
            <a:gdLst/>
            <a:ahLst/>
            <a:cxnLst/>
            <a:rect l="0" t="0" r="0" b="0"/>
            <a:pathLst>
              <a:path w="1363028" h="3086100">
                <a:moveTo>
                  <a:pt x="0" y="0"/>
                </a:moveTo>
                <a:lnTo>
                  <a:pt x="4551" y="22754"/>
                </a:lnTo>
                <a:lnTo>
                  <a:pt x="42293" y="113796"/>
                </a:lnTo>
                <a:lnTo>
                  <a:pt x="142146" y="367585"/>
                </a:lnTo>
                <a:lnTo>
                  <a:pt x="249127" y="628661"/>
                </a:lnTo>
                <a:lnTo>
                  <a:pt x="314558" y="780102"/>
                </a:lnTo>
                <a:lnTo>
                  <a:pt x="372213" y="910592"/>
                </a:lnTo>
                <a:lnTo>
                  <a:pt x="642366" y="1547624"/>
                </a:lnTo>
                <a:lnTo>
                  <a:pt x="803741" y="1942550"/>
                </a:lnTo>
                <a:lnTo>
                  <a:pt x="900142" y="2166375"/>
                </a:lnTo>
                <a:lnTo>
                  <a:pt x="948709" y="2271973"/>
                </a:lnTo>
                <a:lnTo>
                  <a:pt x="1139688" y="2663206"/>
                </a:lnTo>
                <a:lnTo>
                  <a:pt x="1182702" y="2749878"/>
                </a:lnTo>
                <a:lnTo>
                  <a:pt x="1258435" y="2894440"/>
                </a:lnTo>
                <a:lnTo>
                  <a:pt x="1363027" y="30860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2x-y≤-2</a:t>
            </a:r>
            <a:endParaRPr lang="en-US" dirty="0"/>
          </a:p>
        </p:txBody>
      </p:sp>
      <p:pic>
        <p:nvPicPr>
          <p:cNvPr id="40" name="Content Placeholder 21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7753" y="1188720"/>
            <a:ext cx="4466247" cy="4480560"/>
          </a:xfrm>
          <a:prstGeom prst="rect">
            <a:avLst/>
          </a:prstGeom>
        </p:spPr>
      </p:pic>
      <p:sp>
        <p:nvSpPr>
          <p:cNvPr id="5" name="SMARTPenAnnotation360"/>
          <p:cNvSpPr/>
          <p:nvPr/>
        </p:nvSpPr>
        <p:spPr>
          <a:xfrm>
            <a:off x="311467" y="2117407"/>
            <a:ext cx="480061" cy="325756"/>
          </a:xfrm>
          <a:custGeom>
            <a:avLst/>
            <a:gdLst/>
            <a:ahLst/>
            <a:cxnLst/>
            <a:rect l="0" t="0" r="0" b="0"/>
            <a:pathLst>
              <a:path w="480061" h="325756">
                <a:moveTo>
                  <a:pt x="0" y="0"/>
                </a:moveTo>
                <a:lnTo>
                  <a:pt x="4551" y="4551"/>
                </a:lnTo>
                <a:lnTo>
                  <a:pt x="9325" y="11865"/>
                </a:lnTo>
                <a:lnTo>
                  <a:pt x="11932" y="16483"/>
                </a:lnTo>
                <a:lnTo>
                  <a:pt x="15574" y="24323"/>
                </a:lnTo>
                <a:lnTo>
                  <a:pt x="24702" y="45735"/>
                </a:lnTo>
                <a:lnTo>
                  <a:pt x="29803" y="55255"/>
                </a:lnTo>
                <a:lnTo>
                  <a:pt x="35109" y="63507"/>
                </a:lnTo>
                <a:lnTo>
                  <a:pt x="40551" y="70913"/>
                </a:lnTo>
                <a:lnTo>
                  <a:pt x="45131" y="76803"/>
                </a:lnTo>
                <a:lnTo>
                  <a:pt x="52761" y="85887"/>
                </a:lnTo>
                <a:lnTo>
                  <a:pt x="61867" y="95640"/>
                </a:lnTo>
                <a:lnTo>
                  <a:pt x="83235" y="117423"/>
                </a:lnTo>
                <a:lnTo>
                  <a:pt x="89780" y="123049"/>
                </a:lnTo>
                <a:lnTo>
                  <a:pt x="97001" y="128705"/>
                </a:lnTo>
                <a:lnTo>
                  <a:pt x="104672" y="134381"/>
                </a:lnTo>
                <a:lnTo>
                  <a:pt x="111691" y="140070"/>
                </a:lnTo>
                <a:lnTo>
                  <a:pt x="118276" y="145768"/>
                </a:lnTo>
                <a:lnTo>
                  <a:pt x="124570" y="151471"/>
                </a:lnTo>
                <a:lnTo>
                  <a:pt x="131624" y="157178"/>
                </a:lnTo>
                <a:lnTo>
                  <a:pt x="139185" y="162888"/>
                </a:lnTo>
                <a:lnTo>
                  <a:pt x="147082" y="168599"/>
                </a:lnTo>
                <a:lnTo>
                  <a:pt x="168557" y="185106"/>
                </a:lnTo>
                <a:lnTo>
                  <a:pt x="180952" y="194841"/>
                </a:lnTo>
                <a:lnTo>
                  <a:pt x="192072" y="203237"/>
                </a:lnTo>
                <a:lnTo>
                  <a:pt x="212048" y="217645"/>
                </a:lnTo>
                <a:lnTo>
                  <a:pt x="239359" y="236467"/>
                </a:lnTo>
                <a:lnTo>
                  <a:pt x="248155" y="241464"/>
                </a:lnTo>
                <a:lnTo>
                  <a:pt x="256877" y="245749"/>
                </a:lnTo>
                <a:lnTo>
                  <a:pt x="265549" y="249558"/>
                </a:lnTo>
                <a:lnTo>
                  <a:pt x="290424" y="261410"/>
                </a:lnTo>
                <a:lnTo>
                  <a:pt x="305059" y="268571"/>
                </a:lnTo>
                <a:lnTo>
                  <a:pt x="317672" y="274297"/>
                </a:lnTo>
                <a:lnTo>
                  <a:pt x="328939" y="279067"/>
                </a:lnTo>
                <a:lnTo>
                  <a:pt x="339308" y="283200"/>
                </a:lnTo>
                <a:lnTo>
                  <a:pt x="358448" y="290332"/>
                </a:lnTo>
                <a:lnTo>
                  <a:pt x="367553" y="293567"/>
                </a:lnTo>
                <a:lnTo>
                  <a:pt x="375528" y="296676"/>
                </a:lnTo>
                <a:lnTo>
                  <a:pt x="389469" y="302671"/>
                </a:lnTo>
                <a:lnTo>
                  <a:pt x="402015" y="308511"/>
                </a:lnTo>
                <a:lnTo>
                  <a:pt x="413941" y="313328"/>
                </a:lnTo>
                <a:lnTo>
                  <a:pt x="425591" y="315470"/>
                </a:lnTo>
                <a:lnTo>
                  <a:pt x="437119" y="318961"/>
                </a:lnTo>
                <a:lnTo>
                  <a:pt x="448593" y="322736"/>
                </a:lnTo>
                <a:lnTo>
                  <a:pt x="460042" y="324413"/>
                </a:lnTo>
                <a:lnTo>
                  <a:pt x="468940" y="325159"/>
                </a:lnTo>
                <a:lnTo>
                  <a:pt x="48006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1"/>
          <p:cNvSpPr/>
          <p:nvPr/>
        </p:nvSpPr>
        <p:spPr>
          <a:xfrm>
            <a:off x="380047" y="2151697"/>
            <a:ext cx="222886" cy="402909"/>
          </a:xfrm>
          <a:custGeom>
            <a:avLst/>
            <a:gdLst/>
            <a:ahLst/>
            <a:cxnLst/>
            <a:rect l="0" t="0" r="0" b="0"/>
            <a:pathLst>
              <a:path w="222886" h="402909">
                <a:moveTo>
                  <a:pt x="222885" y="0"/>
                </a:moveTo>
                <a:lnTo>
                  <a:pt x="213783" y="13653"/>
                </a:lnTo>
                <a:lnTo>
                  <a:pt x="209315" y="22895"/>
                </a:lnTo>
                <a:lnTo>
                  <a:pt x="206376" y="31131"/>
                </a:lnTo>
                <a:lnTo>
                  <a:pt x="198414" y="49335"/>
                </a:lnTo>
                <a:lnTo>
                  <a:pt x="189467" y="71139"/>
                </a:lnTo>
                <a:lnTo>
                  <a:pt x="184414" y="80764"/>
                </a:lnTo>
                <a:lnTo>
                  <a:pt x="179140" y="89085"/>
                </a:lnTo>
                <a:lnTo>
                  <a:pt x="173719" y="96538"/>
                </a:lnTo>
                <a:lnTo>
                  <a:pt x="165343" y="111983"/>
                </a:lnTo>
                <a:lnTo>
                  <a:pt x="154996" y="132758"/>
                </a:lnTo>
                <a:lnTo>
                  <a:pt x="143336" y="157085"/>
                </a:lnTo>
                <a:lnTo>
                  <a:pt x="131752" y="182829"/>
                </a:lnTo>
                <a:lnTo>
                  <a:pt x="87988" y="284379"/>
                </a:lnTo>
                <a:lnTo>
                  <a:pt x="79613" y="298171"/>
                </a:lnTo>
                <a:lnTo>
                  <a:pt x="69268" y="313081"/>
                </a:lnTo>
                <a:lnTo>
                  <a:pt x="48883" y="340125"/>
                </a:lnTo>
                <a:lnTo>
                  <a:pt x="42114" y="348670"/>
                </a:lnTo>
                <a:lnTo>
                  <a:pt x="36648" y="355319"/>
                </a:lnTo>
                <a:lnTo>
                  <a:pt x="22956" y="372867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2"/>
          <p:cNvSpPr/>
          <p:nvPr/>
        </p:nvSpPr>
        <p:spPr>
          <a:xfrm>
            <a:off x="1048702" y="1808797"/>
            <a:ext cx="462916" cy="4183381"/>
          </a:xfrm>
          <a:custGeom>
            <a:avLst/>
            <a:gdLst/>
            <a:ahLst/>
            <a:cxnLst/>
            <a:rect l="0" t="0" r="0" b="0"/>
            <a:pathLst>
              <a:path w="462916" h="4183381">
                <a:moveTo>
                  <a:pt x="0" y="0"/>
                </a:moveTo>
                <a:lnTo>
                  <a:pt x="0" y="191793"/>
                </a:lnTo>
                <a:lnTo>
                  <a:pt x="6844" y="311852"/>
                </a:lnTo>
                <a:lnTo>
                  <a:pt x="20151" y="428041"/>
                </a:lnTo>
                <a:lnTo>
                  <a:pt x="37353" y="546020"/>
                </a:lnTo>
                <a:lnTo>
                  <a:pt x="50911" y="663163"/>
                </a:lnTo>
                <a:lnTo>
                  <a:pt x="61680" y="730984"/>
                </a:lnTo>
                <a:lnTo>
                  <a:pt x="108311" y="995704"/>
                </a:lnTo>
                <a:lnTo>
                  <a:pt x="127513" y="1088965"/>
                </a:lnTo>
                <a:lnTo>
                  <a:pt x="139301" y="1143172"/>
                </a:lnTo>
                <a:lnTo>
                  <a:pt x="148113" y="1186930"/>
                </a:lnTo>
                <a:lnTo>
                  <a:pt x="219320" y="1567803"/>
                </a:lnTo>
                <a:lnTo>
                  <a:pt x="251425" y="1767654"/>
                </a:lnTo>
                <a:lnTo>
                  <a:pt x="293360" y="2086167"/>
                </a:lnTo>
                <a:lnTo>
                  <a:pt x="311357" y="2247668"/>
                </a:lnTo>
                <a:lnTo>
                  <a:pt x="321261" y="2345799"/>
                </a:lnTo>
                <a:lnTo>
                  <a:pt x="332012" y="2417988"/>
                </a:lnTo>
                <a:lnTo>
                  <a:pt x="344225" y="2538679"/>
                </a:lnTo>
                <a:lnTo>
                  <a:pt x="356885" y="2661244"/>
                </a:lnTo>
                <a:lnTo>
                  <a:pt x="371435" y="2782196"/>
                </a:lnTo>
                <a:lnTo>
                  <a:pt x="378972" y="2897372"/>
                </a:lnTo>
                <a:lnTo>
                  <a:pt x="407898" y="3203719"/>
                </a:lnTo>
                <a:lnTo>
                  <a:pt x="416980" y="3314308"/>
                </a:lnTo>
                <a:lnTo>
                  <a:pt x="428583" y="3415270"/>
                </a:lnTo>
                <a:lnTo>
                  <a:pt x="436441" y="3539990"/>
                </a:lnTo>
                <a:lnTo>
                  <a:pt x="439671" y="3657878"/>
                </a:lnTo>
                <a:lnTo>
                  <a:pt x="442107" y="3693601"/>
                </a:lnTo>
                <a:lnTo>
                  <a:pt x="437445" y="3819931"/>
                </a:lnTo>
                <a:lnTo>
                  <a:pt x="437198" y="4099434"/>
                </a:lnTo>
                <a:lnTo>
                  <a:pt x="445417" y="4158372"/>
                </a:lnTo>
                <a:lnTo>
                  <a:pt x="446487" y="4161945"/>
                </a:lnTo>
                <a:lnTo>
                  <a:pt x="450216" y="4168456"/>
                </a:lnTo>
                <a:lnTo>
                  <a:pt x="452544" y="4170573"/>
                </a:lnTo>
                <a:lnTo>
                  <a:pt x="455049" y="4171985"/>
                </a:lnTo>
                <a:lnTo>
                  <a:pt x="462915" y="41833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3"/>
          <p:cNvSpPr/>
          <p:nvPr/>
        </p:nvSpPr>
        <p:spPr>
          <a:xfrm>
            <a:off x="2574607" y="1448752"/>
            <a:ext cx="833843" cy="4577716"/>
          </a:xfrm>
          <a:custGeom>
            <a:avLst/>
            <a:gdLst/>
            <a:ahLst/>
            <a:cxnLst/>
            <a:rect l="0" t="0" r="0" b="0"/>
            <a:pathLst>
              <a:path w="833843" h="4577716">
                <a:moveTo>
                  <a:pt x="0" y="0"/>
                </a:moveTo>
                <a:lnTo>
                  <a:pt x="20151" y="40302"/>
                </a:lnTo>
                <a:lnTo>
                  <a:pt x="35944" y="66807"/>
                </a:lnTo>
                <a:lnTo>
                  <a:pt x="55980" y="100177"/>
                </a:lnTo>
                <a:lnTo>
                  <a:pt x="77017" y="141336"/>
                </a:lnTo>
                <a:lnTo>
                  <a:pt x="114393" y="246022"/>
                </a:lnTo>
                <a:lnTo>
                  <a:pt x="130851" y="296033"/>
                </a:lnTo>
                <a:lnTo>
                  <a:pt x="150866" y="353185"/>
                </a:lnTo>
                <a:lnTo>
                  <a:pt x="169922" y="416051"/>
                </a:lnTo>
                <a:lnTo>
                  <a:pt x="187916" y="483044"/>
                </a:lnTo>
                <a:lnTo>
                  <a:pt x="220211" y="611706"/>
                </a:lnTo>
                <a:lnTo>
                  <a:pt x="245217" y="703020"/>
                </a:lnTo>
                <a:lnTo>
                  <a:pt x="264560" y="787751"/>
                </a:lnTo>
                <a:lnTo>
                  <a:pt x="296653" y="931137"/>
                </a:lnTo>
                <a:lnTo>
                  <a:pt x="403014" y="1393418"/>
                </a:lnTo>
                <a:lnTo>
                  <a:pt x="465002" y="1691760"/>
                </a:lnTo>
                <a:lnTo>
                  <a:pt x="581888" y="2298395"/>
                </a:lnTo>
                <a:lnTo>
                  <a:pt x="713178" y="3047161"/>
                </a:lnTo>
                <a:lnTo>
                  <a:pt x="744231" y="3195919"/>
                </a:lnTo>
                <a:lnTo>
                  <a:pt x="787604" y="3509855"/>
                </a:lnTo>
                <a:lnTo>
                  <a:pt x="811003" y="3691505"/>
                </a:lnTo>
                <a:lnTo>
                  <a:pt x="820186" y="3796494"/>
                </a:lnTo>
                <a:lnTo>
                  <a:pt x="833842" y="4010015"/>
                </a:lnTo>
                <a:lnTo>
                  <a:pt x="833698" y="4152015"/>
                </a:lnTo>
                <a:lnTo>
                  <a:pt x="830055" y="4277056"/>
                </a:lnTo>
                <a:lnTo>
                  <a:pt x="809170" y="4413097"/>
                </a:lnTo>
                <a:lnTo>
                  <a:pt x="784854" y="4520390"/>
                </a:lnTo>
                <a:lnTo>
                  <a:pt x="762952" y="45777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4"/>
          <p:cNvSpPr/>
          <p:nvPr/>
        </p:nvSpPr>
        <p:spPr>
          <a:xfrm>
            <a:off x="-14287" y="2220325"/>
            <a:ext cx="4286250" cy="574311"/>
          </a:xfrm>
          <a:custGeom>
            <a:avLst/>
            <a:gdLst/>
            <a:ahLst/>
            <a:cxnLst/>
            <a:rect l="0" t="0" r="0" b="0"/>
            <a:pathLst>
              <a:path w="4286250" h="574311">
                <a:moveTo>
                  <a:pt x="0" y="574310"/>
                </a:moveTo>
                <a:lnTo>
                  <a:pt x="90860" y="558461"/>
                </a:lnTo>
                <a:lnTo>
                  <a:pt x="167573" y="543896"/>
                </a:lnTo>
                <a:lnTo>
                  <a:pt x="299350" y="516976"/>
                </a:lnTo>
                <a:lnTo>
                  <a:pt x="354761" y="503982"/>
                </a:lnTo>
                <a:lnTo>
                  <a:pt x="425252" y="487075"/>
                </a:lnTo>
                <a:lnTo>
                  <a:pt x="494435" y="470451"/>
                </a:lnTo>
                <a:lnTo>
                  <a:pt x="604651" y="441937"/>
                </a:lnTo>
                <a:lnTo>
                  <a:pt x="657353" y="428800"/>
                </a:lnTo>
                <a:lnTo>
                  <a:pt x="738436" y="413191"/>
                </a:lnTo>
                <a:lnTo>
                  <a:pt x="1532961" y="242387"/>
                </a:lnTo>
                <a:lnTo>
                  <a:pt x="1894678" y="171166"/>
                </a:lnTo>
                <a:lnTo>
                  <a:pt x="2150579" y="127411"/>
                </a:lnTo>
                <a:lnTo>
                  <a:pt x="2390231" y="90423"/>
                </a:lnTo>
                <a:lnTo>
                  <a:pt x="2598505" y="61366"/>
                </a:lnTo>
                <a:lnTo>
                  <a:pt x="2702068" y="48520"/>
                </a:lnTo>
                <a:lnTo>
                  <a:pt x="2794451" y="38683"/>
                </a:lnTo>
                <a:lnTo>
                  <a:pt x="3041319" y="15765"/>
                </a:lnTo>
                <a:lnTo>
                  <a:pt x="3141127" y="9203"/>
                </a:lnTo>
                <a:lnTo>
                  <a:pt x="3244858" y="4064"/>
                </a:lnTo>
                <a:lnTo>
                  <a:pt x="3362162" y="1170"/>
                </a:lnTo>
                <a:lnTo>
                  <a:pt x="3680257" y="0"/>
                </a:lnTo>
                <a:lnTo>
                  <a:pt x="3812101" y="9284"/>
                </a:lnTo>
                <a:lnTo>
                  <a:pt x="3928535" y="17021"/>
                </a:lnTo>
                <a:lnTo>
                  <a:pt x="4045480" y="26219"/>
                </a:lnTo>
                <a:lnTo>
                  <a:pt x="4176790" y="39820"/>
                </a:lnTo>
                <a:lnTo>
                  <a:pt x="4286249" y="428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5"/>
          <p:cNvSpPr/>
          <p:nvPr/>
        </p:nvSpPr>
        <p:spPr>
          <a:xfrm>
            <a:off x="1151572" y="2007763"/>
            <a:ext cx="325756" cy="323804"/>
          </a:xfrm>
          <a:custGeom>
            <a:avLst/>
            <a:gdLst/>
            <a:ahLst/>
            <a:cxnLst/>
            <a:rect l="0" t="0" r="0" b="0"/>
            <a:pathLst>
              <a:path w="325756" h="323804">
                <a:moveTo>
                  <a:pt x="0" y="83926"/>
                </a:moveTo>
                <a:lnTo>
                  <a:pt x="0" y="74825"/>
                </a:lnTo>
                <a:lnTo>
                  <a:pt x="952" y="71191"/>
                </a:lnTo>
                <a:lnTo>
                  <a:pt x="4551" y="64614"/>
                </a:lnTo>
                <a:lnTo>
                  <a:pt x="11865" y="58516"/>
                </a:lnTo>
                <a:lnTo>
                  <a:pt x="20513" y="52631"/>
                </a:lnTo>
                <a:lnTo>
                  <a:pt x="27532" y="46840"/>
                </a:lnTo>
                <a:lnTo>
                  <a:pt x="36366" y="41091"/>
                </a:lnTo>
                <a:lnTo>
                  <a:pt x="41389" y="38224"/>
                </a:lnTo>
                <a:lnTo>
                  <a:pt x="57130" y="29960"/>
                </a:lnTo>
                <a:lnTo>
                  <a:pt x="66662" y="25089"/>
                </a:lnTo>
                <a:lnTo>
                  <a:pt x="73969" y="20889"/>
                </a:lnTo>
                <a:lnTo>
                  <a:pt x="79792" y="17136"/>
                </a:lnTo>
                <a:lnTo>
                  <a:pt x="84627" y="13682"/>
                </a:lnTo>
                <a:lnTo>
                  <a:pt x="90708" y="10427"/>
                </a:lnTo>
                <a:lnTo>
                  <a:pt x="97620" y="7304"/>
                </a:lnTo>
                <a:lnTo>
                  <a:pt x="115591" y="0"/>
                </a:lnTo>
                <a:lnTo>
                  <a:pt x="118018" y="353"/>
                </a:lnTo>
                <a:lnTo>
                  <a:pt x="126938" y="5401"/>
                </a:lnTo>
                <a:lnTo>
                  <a:pt x="136109" y="10291"/>
                </a:lnTo>
                <a:lnTo>
                  <a:pt x="139317" y="12929"/>
                </a:lnTo>
                <a:lnTo>
                  <a:pt x="141455" y="15640"/>
                </a:lnTo>
                <a:lnTo>
                  <a:pt x="142881" y="18399"/>
                </a:lnTo>
                <a:lnTo>
                  <a:pt x="142879" y="23097"/>
                </a:lnTo>
                <a:lnTo>
                  <a:pt x="141925" y="29086"/>
                </a:lnTo>
                <a:lnTo>
                  <a:pt x="140337" y="35936"/>
                </a:lnTo>
                <a:lnTo>
                  <a:pt x="139278" y="42408"/>
                </a:lnTo>
                <a:lnTo>
                  <a:pt x="138572" y="48627"/>
                </a:lnTo>
                <a:lnTo>
                  <a:pt x="138101" y="54679"/>
                </a:lnTo>
                <a:lnTo>
                  <a:pt x="135882" y="61571"/>
                </a:lnTo>
                <a:lnTo>
                  <a:pt x="132498" y="69023"/>
                </a:lnTo>
                <a:lnTo>
                  <a:pt x="120801" y="90637"/>
                </a:lnTo>
                <a:lnTo>
                  <a:pt x="99727" y="128819"/>
                </a:lnTo>
                <a:lnTo>
                  <a:pt x="91250" y="145287"/>
                </a:lnTo>
                <a:lnTo>
                  <a:pt x="84646" y="159124"/>
                </a:lnTo>
                <a:lnTo>
                  <a:pt x="74768" y="181165"/>
                </a:lnTo>
                <a:lnTo>
                  <a:pt x="67203" y="197311"/>
                </a:lnTo>
                <a:lnTo>
                  <a:pt x="62899" y="204284"/>
                </a:lnTo>
                <a:lnTo>
                  <a:pt x="58125" y="210837"/>
                </a:lnTo>
                <a:lnTo>
                  <a:pt x="53038" y="217111"/>
                </a:lnTo>
                <a:lnTo>
                  <a:pt x="32225" y="244145"/>
                </a:lnTo>
                <a:lnTo>
                  <a:pt x="26246" y="252651"/>
                </a:lnTo>
                <a:lnTo>
                  <a:pt x="21307" y="260227"/>
                </a:lnTo>
                <a:lnTo>
                  <a:pt x="17062" y="267183"/>
                </a:lnTo>
                <a:lnTo>
                  <a:pt x="13280" y="273725"/>
                </a:lnTo>
                <a:lnTo>
                  <a:pt x="6537" y="286074"/>
                </a:lnTo>
                <a:lnTo>
                  <a:pt x="2905" y="295372"/>
                </a:lnTo>
                <a:lnTo>
                  <a:pt x="1291" y="302680"/>
                </a:lnTo>
                <a:lnTo>
                  <a:pt x="382" y="312149"/>
                </a:lnTo>
                <a:lnTo>
                  <a:pt x="170" y="318074"/>
                </a:lnTo>
                <a:lnTo>
                  <a:pt x="2018" y="320035"/>
                </a:lnTo>
                <a:lnTo>
                  <a:pt x="5156" y="321342"/>
                </a:lnTo>
                <a:lnTo>
                  <a:pt x="12769" y="322794"/>
                </a:lnTo>
                <a:lnTo>
                  <a:pt x="22410" y="323612"/>
                </a:lnTo>
                <a:lnTo>
                  <a:pt x="28375" y="323803"/>
                </a:lnTo>
                <a:lnTo>
                  <a:pt x="36741" y="321349"/>
                </a:lnTo>
                <a:lnTo>
                  <a:pt x="41639" y="319360"/>
                </a:lnTo>
                <a:lnTo>
                  <a:pt x="54701" y="314611"/>
                </a:lnTo>
                <a:lnTo>
                  <a:pt x="100023" y="299251"/>
                </a:lnTo>
                <a:lnTo>
                  <a:pt x="113354" y="295103"/>
                </a:lnTo>
                <a:lnTo>
                  <a:pt x="138327" y="287956"/>
                </a:lnTo>
                <a:lnTo>
                  <a:pt x="173807" y="278576"/>
                </a:lnTo>
                <a:lnTo>
                  <a:pt x="187309" y="274653"/>
                </a:lnTo>
                <a:lnTo>
                  <a:pt x="217551" y="265214"/>
                </a:lnTo>
                <a:lnTo>
                  <a:pt x="230759" y="261935"/>
                </a:lnTo>
                <a:lnTo>
                  <a:pt x="242422" y="259749"/>
                </a:lnTo>
                <a:lnTo>
                  <a:pt x="253055" y="258291"/>
                </a:lnTo>
                <a:lnTo>
                  <a:pt x="262048" y="256367"/>
                </a:lnTo>
                <a:lnTo>
                  <a:pt x="269949" y="254132"/>
                </a:lnTo>
                <a:lnTo>
                  <a:pt x="277121" y="251689"/>
                </a:lnTo>
                <a:lnTo>
                  <a:pt x="283807" y="250061"/>
                </a:lnTo>
                <a:lnTo>
                  <a:pt x="290170" y="248975"/>
                </a:lnTo>
                <a:lnTo>
                  <a:pt x="325755" y="2468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6"/>
          <p:cNvSpPr/>
          <p:nvPr/>
        </p:nvSpPr>
        <p:spPr>
          <a:xfrm>
            <a:off x="1417319" y="2091689"/>
            <a:ext cx="180024" cy="51437"/>
          </a:xfrm>
          <a:custGeom>
            <a:avLst/>
            <a:gdLst/>
            <a:ahLst/>
            <a:cxnLst/>
            <a:rect l="0" t="0" r="0" b="0"/>
            <a:pathLst>
              <a:path w="180024" h="51437">
                <a:moveTo>
                  <a:pt x="0" y="51436"/>
                </a:moveTo>
                <a:lnTo>
                  <a:pt x="4551" y="51436"/>
                </a:lnTo>
                <a:lnTo>
                  <a:pt x="6844" y="50483"/>
                </a:lnTo>
                <a:lnTo>
                  <a:pt x="9326" y="48896"/>
                </a:lnTo>
                <a:lnTo>
                  <a:pt x="15601" y="44055"/>
                </a:lnTo>
                <a:lnTo>
                  <a:pt x="20878" y="42705"/>
                </a:lnTo>
                <a:lnTo>
                  <a:pt x="39442" y="38665"/>
                </a:lnTo>
                <a:lnTo>
                  <a:pt x="48202" y="36255"/>
                </a:lnTo>
                <a:lnTo>
                  <a:pt x="55947" y="33695"/>
                </a:lnTo>
                <a:lnTo>
                  <a:pt x="63016" y="31036"/>
                </a:lnTo>
                <a:lnTo>
                  <a:pt x="72491" y="28311"/>
                </a:lnTo>
                <a:lnTo>
                  <a:pt x="83570" y="25542"/>
                </a:lnTo>
                <a:lnTo>
                  <a:pt x="131020" y="14253"/>
                </a:lnTo>
                <a:lnTo>
                  <a:pt x="140686" y="11407"/>
                </a:lnTo>
                <a:lnTo>
                  <a:pt x="149036" y="8558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7"/>
          <p:cNvSpPr/>
          <p:nvPr/>
        </p:nvSpPr>
        <p:spPr>
          <a:xfrm>
            <a:off x="1408747" y="2121141"/>
            <a:ext cx="325756" cy="133108"/>
          </a:xfrm>
          <a:custGeom>
            <a:avLst/>
            <a:gdLst/>
            <a:ahLst/>
            <a:cxnLst/>
            <a:rect l="0" t="0" r="0" b="0"/>
            <a:pathLst>
              <a:path w="325756" h="133108">
                <a:moveTo>
                  <a:pt x="0" y="47701"/>
                </a:moveTo>
                <a:lnTo>
                  <a:pt x="13652" y="38599"/>
                </a:lnTo>
                <a:lnTo>
                  <a:pt x="19579" y="34966"/>
                </a:lnTo>
                <a:lnTo>
                  <a:pt x="25435" y="31591"/>
                </a:lnTo>
                <a:lnTo>
                  <a:pt x="31244" y="28389"/>
                </a:lnTo>
                <a:lnTo>
                  <a:pt x="36069" y="25301"/>
                </a:lnTo>
                <a:lnTo>
                  <a:pt x="40239" y="22290"/>
                </a:lnTo>
                <a:lnTo>
                  <a:pt x="43971" y="19331"/>
                </a:lnTo>
                <a:lnTo>
                  <a:pt x="48364" y="16405"/>
                </a:lnTo>
                <a:lnTo>
                  <a:pt x="53198" y="13502"/>
                </a:lnTo>
                <a:lnTo>
                  <a:pt x="58325" y="10614"/>
                </a:lnTo>
                <a:lnTo>
                  <a:pt x="66562" y="7406"/>
                </a:lnTo>
                <a:lnTo>
                  <a:pt x="76555" y="5599"/>
                </a:lnTo>
                <a:lnTo>
                  <a:pt x="79611" y="5346"/>
                </a:lnTo>
                <a:lnTo>
                  <a:pt x="88088" y="2524"/>
                </a:lnTo>
                <a:lnTo>
                  <a:pt x="93015" y="438"/>
                </a:lnTo>
                <a:lnTo>
                  <a:pt x="98205" y="0"/>
                </a:lnTo>
                <a:lnTo>
                  <a:pt x="103570" y="660"/>
                </a:lnTo>
                <a:lnTo>
                  <a:pt x="109052" y="2053"/>
                </a:lnTo>
                <a:lnTo>
                  <a:pt x="114611" y="2982"/>
                </a:lnTo>
                <a:lnTo>
                  <a:pt x="120222" y="3601"/>
                </a:lnTo>
                <a:lnTo>
                  <a:pt x="125868" y="4013"/>
                </a:lnTo>
                <a:lnTo>
                  <a:pt x="129632" y="5241"/>
                </a:lnTo>
                <a:lnTo>
                  <a:pt x="132141" y="7012"/>
                </a:lnTo>
                <a:lnTo>
                  <a:pt x="133814" y="9145"/>
                </a:lnTo>
                <a:lnTo>
                  <a:pt x="135882" y="11519"/>
                </a:lnTo>
                <a:lnTo>
                  <a:pt x="138213" y="14055"/>
                </a:lnTo>
                <a:lnTo>
                  <a:pt x="140719" y="16698"/>
                </a:lnTo>
                <a:lnTo>
                  <a:pt x="143343" y="18460"/>
                </a:lnTo>
                <a:lnTo>
                  <a:pt x="148798" y="20417"/>
                </a:lnTo>
                <a:lnTo>
                  <a:pt x="150634" y="22844"/>
                </a:lnTo>
                <a:lnTo>
                  <a:pt x="151858" y="26368"/>
                </a:lnTo>
                <a:lnTo>
                  <a:pt x="152673" y="30621"/>
                </a:lnTo>
                <a:lnTo>
                  <a:pt x="162923" y="73015"/>
                </a:lnTo>
                <a:lnTo>
                  <a:pt x="167670" y="85532"/>
                </a:lnTo>
                <a:lnTo>
                  <a:pt x="172740" y="94829"/>
                </a:lnTo>
                <a:lnTo>
                  <a:pt x="178025" y="101980"/>
                </a:lnTo>
                <a:lnTo>
                  <a:pt x="183453" y="108652"/>
                </a:lnTo>
                <a:lnTo>
                  <a:pt x="188977" y="115005"/>
                </a:lnTo>
                <a:lnTo>
                  <a:pt x="194565" y="121145"/>
                </a:lnTo>
                <a:lnTo>
                  <a:pt x="199242" y="125239"/>
                </a:lnTo>
                <a:lnTo>
                  <a:pt x="203313" y="127968"/>
                </a:lnTo>
                <a:lnTo>
                  <a:pt x="210376" y="131000"/>
                </a:lnTo>
                <a:lnTo>
                  <a:pt x="216690" y="132348"/>
                </a:lnTo>
                <a:lnTo>
                  <a:pt x="225212" y="132947"/>
                </a:lnTo>
                <a:lnTo>
                  <a:pt x="230151" y="133107"/>
                </a:lnTo>
                <a:lnTo>
                  <a:pt x="235349" y="132260"/>
                </a:lnTo>
                <a:lnTo>
                  <a:pt x="240719" y="130744"/>
                </a:lnTo>
                <a:lnTo>
                  <a:pt x="252719" y="126519"/>
                </a:lnTo>
                <a:lnTo>
                  <a:pt x="267577" y="121466"/>
                </a:lnTo>
                <a:lnTo>
                  <a:pt x="274587" y="118786"/>
                </a:lnTo>
                <a:lnTo>
                  <a:pt x="281165" y="116046"/>
                </a:lnTo>
                <a:lnTo>
                  <a:pt x="287456" y="113267"/>
                </a:lnTo>
                <a:lnTo>
                  <a:pt x="292602" y="110461"/>
                </a:lnTo>
                <a:lnTo>
                  <a:pt x="296986" y="107639"/>
                </a:lnTo>
                <a:lnTo>
                  <a:pt x="300860" y="104805"/>
                </a:lnTo>
                <a:lnTo>
                  <a:pt x="304396" y="101010"/>
                </a:lnTo>
                <a:lnTo>
                  <a:pt x="307706" y="96575"/>
                </a:lnTo>
                <a:lnTo>
                  <a:pt x="325755" y="819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8"/>
          <p:cNvSpPr/>
          <p:nvPr/>
        </p:nvSpPr>
        <p:spPr>
          <a:xfrm>
            <a:off x="1417319" y="2031682"/>
            <a:ext cx="248604" cy="360046"/>
          </a:xfrm>
          <a:custGeom>
            <a:avLst/>
            <a:gdLst/>
            <a:ahLst/>
            <a:cxnLst/>
            <a:rect l="0" t="0" r="0" b="0"/>
            <a:pathLst>
              <a:path w="248604" h="360046">
                <a:moveTo>
                  <a:pt x="248603" y="0"/>
                </a:moveTo>
                <a:lnTo>
                  <a:pt x="248603" y="23864"/>
                </a:lnTo>
                <a:lnTo>
                  <a:pt x="246698" y="28292"/>
                </a:lnTo>
                <a:lnTo>
                  <a:pt x="243523" y="32196"/>
                </a:lnTo>
                <a:lnTo>
                  <a:pt x="235868" y="40027"/>
                </a:lnTo>
                <a:lnTo>
                  <a:pt x="229290" y="49857"/>
                </a:lnTo>
                <a:lnTo>
                  <a:pt x="211131" y="79754"/>
                </a:lnTo>
                <a:lnTo>
                  <a:pt x="203619" y="89365"/>
                </a:lnTo>
                <a:lnTo>
                  <a:pt x="195754" y="97676"/>
                </a:lnTo>
                <a:lnTo>
                  <a:pt x="187653" y="105123"/>
                </a:lnTo>
                <a:lnTo>
                  <a:pt x="174632" y="120564"/>
                </a:lnTo>
                <a:lnTo>
                  <a:pt x="158331" y="141336"/>
                </a:lnTo>
                <a:lnTo>
                  <a:pt x="125615" y="184736"/>
                </a:lnTo>
                <a:lnTo>
                  <a:pt x="104724" y="213550"/>
                </a:lnTo>
                <a:lnTo>
                  <a:pt x="67037" y="267058"/>
                </a:lnTo>
                <a:lnTo>
                  <a:pt x="33986" y="311726"/>
                </a:lnTo>
                <a:lnTo>
                  <a:pt x="26467" y="321165"/>
                </a:lnTo>
                <a:lnTo>
                  <a:pt x="19550" y="329363"/>
                </a:lnTo>
                <a:lnTo>
                  <a:pt x="13033" y="336733"/>
                </a:lnTo>
                <a:lnTo>
                  <a:pt x="5793" y="347461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9"/>
          <p:cNvSpPr/>
          <p:nvPr/>
        </p:nvSpPr>
        <p:spPr>
          <a:xfrm>
            <a:off x="1743075" y="2100262"/>
            <a:ext cx="154305" cy="42864"/>
          </a:xfrm>
          <a:custGeom>
            <a:avLst/>
            <a:gdLst/>
            <a:ahLst/>
            <a:cxnLst/>
            <a:rect l="0" t="0" r="0" b="0"/>
            <a:pathLst>
              <a:path w="154305" h="42864">
                <a:moveTo>
                  <a:pt x="0" y="42863"/>
                </a:moveTo>
                <a:lnTo>
                  <a:pt x="9101" y="38312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2" y="35482"/>
                </a:lnTo>
                <a:lnTo>
                  <a:pt x="23352" y="35084"/>
                </a:lnTo>
                <a:lnTo>
                  <a:pt x="27950" y="34820"/>
                </a:lnTo>
                <a:lnTo>
                  <a:pt x="32921" y="34643"/>
                </a:lnTo>
                <a:lnTo>
                  <a:pt x="38140" y="33573"/>
                </a:lnTo>
                <a:lnTo>
                  <a:pt x="43524" y="31907"/>
                </a:lnTo>
                <a:lnTo>
                  <a:pt x="49018" y="29844"/>
                </a:lnTo>
                <a:lnTo>
                  <a:pt x="54586" y="28468"/>
                </a:lnTo>
                <a:lnTo>
                  <a:pt x="60203" y="27551"/>
                </a:lnTo>
                <a:lnTo>
                  <a:pt x="65853" y="26940"/>
                </a:lnTo>
                <a:lnTo>
                  <a:pt x="77239" y="24628"/>
                </a:lnTo>
                <a:lnTo>
                  <a:pt x="135207" y="11063"/>
                </a:lnTo>
                <a:lnTo>
                  <a:pt x="139668" y="9280"/>
                </a:lnTo>
                <a:lnTo>
                  <a:pt x="143594" y="7139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0"/>
          <p:cNvSpPr/>
          <p:nvPr/>
        </p:nvSpPr>
        <p:spPr>
          <a:xfrm>
            <a:off x="1923097" y="1974538"/>
            <a:ext cx="239564" cy="344310"/>
          </a:xfrm>
          <a:custGeom>
            <a:avLst/>
            <a:gdLst/>
            <a:ahLst/>
            <a:cxnLst/>
            <a:rect l="0" t="0" r="0" b="0"/>
            <a:pathLst>
              <a:path w="239564" h="344310">
                <a:moveTo>
                  <a:pt x="85725" y="14282"/>
                </a:moveTo>
                <a:lnTo>
                  <a:pt x="85725" y="26213"/>
                </a:lnTo>
                <a:lnTo>
                  <a:pt x="83185" y="34189"/>
                </a:lnTo>
                <a:lnTo>
                  <a:pt x="79833" y="43132"/>
                </a:lnTo>
                <a:lnTo>
                  <a:pt x="78344" y="50282"/>
                </a:lnTo>
                <a:lnTo>
                  <a:pt x="77682" y="59174"/>
                </a:lnTo>
                <a:lnTo>
                  <a:pt x="77505" y="64212"/>
                </a:lnTo>
                <a:lnTo>
                  <a:pt x="74769" y="74891"/>
                </a:lnTo>
                <a:lnTo>
                  <a:pt x="72706" y="80405"/>
                </a:lnTo>
                <a:lnTo>
                  <a:pt x="71331" y="85987"/>
                </a:lnTo>
                <a:lnTo>
                  <a:pt x="70414" y="91612"/>
                </a:lnTo>
                <a:lnTo>
                  <a:pt x="69802" y="97268"/>
                </a:lnTo>
                <a:lnTo>
                  <a:pt x="70347" y="103896"/>
                </a:lnTo>
                <a:lnTo>
                  <a:pt x="71663" y="111172"/>
                </a:lnTo>
                <a:lnTo>
                  <a:pt x="73493" y="118880"/>
                </a:lnTo>
                <a:lnTo>
                  <a:pt x="74713" y="124971"/>
                </a:lnTo>
                <a:lnTo>
                  <a:pt x="76068" y="134279"/>
                </a:lnTo>
                <a:lnTo>
                  <a:pt x="77382" y="138095"/>
                </a:lnTo>
                <a:lnTo>
                  <a:pt x="81382" y="144875"/>
                </a:lnTo>
                <a:lnTo>
                  <a:pt x="83782" y="147064"/>
                </a:lnTo>
                <a:lnTo>
                  <a:pt x="86335" y="148523"/>
                </a:lnTo>
                <a:lnTo>
                  <a:pt x="88989" y="149496"/>
                </a:lnTo>
                <a:lnTo>
                  <a:pt x="94478" y="153117"/>
                </a:lnTo>
                <a:lnTo>
                  <a:pt x="97275" y="155416"/>
                </a:lnTo>
                <a:lnTo>
                  <a:pt x="100093" y="156949"/>
                </a:lnTo>
                <a:lnTo>
                  <a:pt x="105763" y="158652"/>
                </a:lnTo>
                <a:lnTo>
                  <a:pt x="110514" y="158153"/>
                </a:lnTo>
                <a:lnTo>
                  <a:pt x="116538" y="156869"/>
                </a:lnTo>
                <a:lnTo>
                  <a:pt x="123412" y="155060"/>
                </a:lnTo>
                <a:lnTo>
                  <a:pt x="129900" y="153854"/>
                </a:lnTo>
                <a:lnTo>
                  <a:pt x="136130" y="153050"/>
                </a:lnTo>
                <a:lnTo>
                  <a:pt x="142188" y="152514"/>
                </a:lnTo>
                <a:lnTo>
                  <a:pt x="147180" y="151204"/>
                </a:lnTo>
                <a:lnTo>
                  <a:pt x="151460" y="149378"/>
                </a:lnTo>
                <a:lnTo>
                  <a:pt x="158755" y="144809"/>
                </a:lnTo>
                <a:lnTo>
                  <a:pt x="165173" y="139604"/>
                </a:lnTo>
                <a:lnTo>
                  <a:pt x="171200" y="134115"/>
                </a:lnTo>
                <a:lnTo>
                  <a:pt x="179948" y="125670"/>
                </a:lnTo>
                <a:lnTo>
                  <a:pt x="191438" y="114283"/>
                </a:lnTo>
                <a:lnTo>
                  <a:pt x="197161" y="106034"/>
                </a:lnTo>
                <a:lnTo>
                  <a:pt x="201927" y="96971"/>
                </a:lnTo>
                <a:lnTo>
                  <a:pt x="204045" y="89767"/>
                </a:lnTo>
                <a:lnTo>
                  <a:pt x="207527" y="80851"/>
                </a:lnTo>
                <a:lnTo>
                  <a:pt x="211297" y="71490"/>
                </a:lnTo>
                <a:lnTo>
                  <a:pt x="212972" y="64155"/>
                </a:lnTo>
                <a:lnTo>
                  <a:pt x="213717" y="55180"/>
                </a:lnTo>
                <a:lnTo>
                  <a:pt x="213915" y="50120"/>
                </a:lnTo>
                <a:lnTo>
                  <a:pt x="214260" y="11652"/>
                </a:lnTo>
                <a:lnTo>
                  <a:pt x="214278" y="6813"/>
                </a:lnTo>
                <a:lnTo>
                  <a:pt x="213337" y="3588"/>
                </a:lnTo>
                <a:lnTo>
                  <a:pt x="211757" y="1437"/>
                </a:lnTo>
                <a:lnTo>
                  <a:pt x="209751" y="4"/>
                </a:lnTo>
                <a:lnTo>
                  <a:pt x="208414" y="0"/>
                </a:lnTo>
                <a:lnTo>
                  <a:pt x="207523" y="951"/>
                </a:lnTo>
                <a:lnTo>
                  <a:pt x="206928" y="2537"/>
                </a:lnTo>
                <a:lnTo>
                  <a:pt x="207485" y="4547"/>
                </a:lnTo>
                <a:lnTo>
                  <a:pt x="210643" y="9320"/>
                </a:lnTo>
                <a:lnTo>
                  <a:pt x="212682" y="17156"/>
                </a:lnTo>
                <a:lnTo>
                  <a:pt x="213225" y="21913"/>
                </a:lnTo>
                <a:lnTo>
                  <a:pt x="213588" y="27942"/>
                </a:lnTo>
                <a:lnTo>
                  <a:pt x="213990" y="42260"/>
                </a:lnTo>
                <a:lnTo>
                  <a:pt x="215050" y="49127"/>
                </a:lnTo>
                <a:lnTo>
                  <a:pt x="216709" y="55609"/>
                </a:lnTo>
                <a:lnTo>
                  <a:pt x="218768" y="61836"/>
                </a:lnTo>
                <a:lnTo>
                  <a:pt x="220140" y="67892"/>
                </a:lnTo>
                <a:lnTo>
                  <a:pt x="221055" y="73834"/>
                </a:lnTo>
                <a:lnTo>
                  <a:pt x="221665" y="79701"/>
                </a:lnTo>
                <a:lnTo>
                  <a:pt x="223024" y="85517"/>
                </a:lnTo>
                <a:lnTo>
                  <a:pt x="224883" y="91299"/>
                </a:lnTo>
                <a:lnTo>
                  <a:pt x="227074" y="97059"/>
                </a:lnTo>
                <a:lnTo>
                  <a:pt x="229488" y="102804"/>
                </a:lnTo>
                <a:lnTo>
                  <a:pt x="232049" y="108539"/>
                </a:lnTo>
                <a:lnTo>
                  <a:pt x="234710" y="114268"/>
                </a:lnTo>
                <a:lnTo>
                  <a:pt x="236483" y="122849"/>
                </a:lnTo>
                <a:lnTo>
                  <a:pt x="237666" y="133332"/>
                </a:lnTo>
                <a:lnTo>
                  <a:pt x="238454" y="145084"/>
                </a:lnTo>
                <a:lnTo>
                  <a:pt x="238979" y="157680"/>
                </a:lnTo>
                <a:lnTo>
                  <a:pt x="239563" y="184377"/>
                </a:lnTo>
                <a:lnTo>
                  <a:pt x="238766" y="195306"/>
                </a:lnTo>
                <a:lnTo>
                  <a:pt x="237282" y="204497"/>
                </a:lnTo>
                <a:lnTo>
                  <a:pt x="235341" y="212529"/>
                </a:lnTo>
                <a:lnTo>
                  <a:pt x="233094" y="219789"/>
                </a:lnTo>
                <a:lnTo>
                  <a:pt x="230643" y="226534"/>
                </a:lnTo>
                <a:lnTo>
                  <a:pt x="228057" y="232936"/>
                </a:lnTo>
                <a:lnTo>
                  <a:pt x="223476" y="241013"/>
                </a:lnTo>
                <a:lnTo>
                  <a:pt x="217564" y="250209"/>
                </a:lnTo>
                <a:lnTo>
                  <a:pt x="210765" y="260149"/>
                </a:lnTo>
                <a:lnTo>
                  <a:pt x="204327" y="267728"/>
                </a:lnTo>
                <a:lnTo>
                  <a:pt x="198131" y="273733"/>
                </a:lnTo>
                <a:lnTo>
                  <a:pt x="192095" y="278689"/>
                </a:lnTo>
                <a:lnTo>
                  <a:pt x="186166" y="283898"/>
                </a:lnTo>
                <a:lnTo>
                  <a:pt x="180308" y="289276"/>
                </a:lnTo>
                <a:lnTo>
                  <a:pt x="174498" y="294766"/>
                </a:lnTo>
                <a:lnTo>
                  <a:pt x="165862" y="300331"/>
                </a:lnTo>
                <a:lnTo>
                  <a:pt x="155342" y="305946"/>
                </a:lnTo>
                <a:lnTo>
                  <a:pt x="143566" y="311595"/>
                </a:lnTo>
                <a:lnTo>
                  <a:pt x="130953" y="317265"/>
                </a:lnTo>
                <a:lnTo>
                  <a:pt x="104239" y="328646"/>
                </a:lnTo>
                <a:lnTo>
                  <a:pt x="93305" y="332443"/>
                </a:lnTo>
                <a:lnTo>
                  <a:pt x="84111" y="334974"/>
                </a:lnTo>
                <a:lnTo>
                  <a:pt x="76076" y="336662"/>
                </a:lnTo>
                <a:lnTo>
                  <a:pt x="67863" y="338739"/>
                </a:lnTo>
                <a:lnTo>
                  <a:pt x="59529" y="341077"/>
                </a:lnTo>
                <a:lnTo>
                  <a:pt x="51116" y="343587"/>
                </a:lnTo>
                <a:lnTo>
                  <a:pt x="43603" y="344309"/>
                </a:lnTo>
                <a:lnTo>
                  <a:pt x="36688" y="343837"/>
                </a:lnTo>
                <a:lnTo>
                  <a:pt x="21005" y="340787"/>
                </a:lnTo>
                <a:lnTo>
                  <a:pt x="13781" y="335290"/>
                </a:lnTo>
                <a:lnTo>
                  <a:pt x="9187" y="331157"/>
                </a:lnTo>
                <a:lnTo>
                  <a:pt x="6125" y="327450"/>
                </a:lnTo>
                <a:lnTo>
                  <a:pt x="4083" y="324025"/>
                </a:lnTo>
                <a:lnTo>
                  <a:pt x="0" y="31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1"/>
          <p:cNvSpPr/>
          <p:nvPr/>
        </p:nvSpPr>
        <p:spPr>
          <a:xfrm>
            <a:off x="2180272" y="1980247"/>
            <a:ext cx="128588" cy="42864"/>
          </a:xfrm>
          <a:custGeom>
            <a:avLst/>
            <a:gdLst/>
            <a:ahLst/>
            <a:cxnLst/>
            <a:rect l="0" t="0" r="0" b="0"/>
            <a:pathLst>
              <a:path w="128588" h="42864">
                <a:moveTo>
                  <a:pt x="0" y="42863"/>
                </a:moveTo>
                <a:lnTo>
                  <a:pt x="13653" y="38312"/>
                </a:lnTo>
                <a:lnTo>
                  <a:pt x="18627" y="36019"/>
                </a:lnTo>
                <a:lnTo>
                  <a:pt x="22895" y="33538"/>
                </a:lnTo>
                <a:lnTo>
                  <a:pt x="26694" y="30931"/>
                </a:lnTo>
                <a:lnTo>
                  <a:pt x="30178" y="29193"/>
                </a:lnTo>
                <a:lnTo>
                  <a:pt x="33454" y="28035"/>
                </a:lnTo>
                <a:lnTo>
                  <a:pt x="36590" y="27262"/>
                </a:lnTo>
                <a:lnTo>
                  <a:pt x="40586" y="25795"/>
                </a:lnTo>
                <a:lnTo>
                  <a:pt x="45155" y="23864"/>
                </a:lnTo>
                <a:lnTo>
                  <a:pt x="50106" y="21624"/>
                </a:lnTo>
                <a:lnTo>
                  <a:pt x="54359" y="20131"/>
                </a:lnTo>
                <a:lnTo>
                  <a:pt x="58146" y="19136"/>
                </a:lnTo>
                <a:lnTo>
                  <a:pt x="61624" y="18472"/>
                </a:lnTo>
                <a:lnTo>
                  <a:pt x="65848" y="17077"/>
                </a:lnTo>
                <a:lnTo>
                  <a:pt x="70569" y="15195"/>
                </a:lnTo>
                <a:lnTo>
                  <a:pt x="75621" y="12987"/>
                </a:lnTo>
                <a:lnTo>
                  <a:pt x="81846" y="10563"/>
                </a:lnTo>
                <a:lnTo>
                  <a:pt x="106981" y="1579"/>
                </a:lnTo>
                <a:lnTo>
                  <a:pt x="110373" y="1053"/>
                </a:lnTo>
                <a:lnTo>
                  <a:pt x="114539" y="702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2"/>
          <p:cNvSpPr/>
          <p:nvPr/>
        </p:nvSpPr>
        <p:spPr>
          <a:xfrm>
            <a:off x="2214562" y="2048827"/>
            <a:ext cx="111443" cy="60009"/>
          </a:xfrm>
          <a:custGeom>
            <a:avLst/>
            <a:gdLst/>
            <a:ahLst/>
            <a:cxnLst/>
            <a:rect l="0" t="0" r="0" b="0"/>
            <a:pathLst>
              <a:path w="111443" h="60009">
                <a:moveTo>
                  <a:pt x="0" y="60008"/>
                </a:moveTo>
                <a:lnTo>
                  <a:pt x="4551" y="55457"/>
                </a:lnTo>
                <a:lnTo>
                  <a:pt x="6844" y="54116"/>
                </a:lnTo>
                <a:lnTo>
                  <a:pt x="9325" y="53222"/>
                </a:lnTo>
                <a:lnTo>
                  <a:pt x="11932" y="52627"/>
                </a:lnTo>
                <a:lnTo>
                  <a:pt x="15574" y="51277"/>
                </a:lnTo>
                <a:lnTo>
                  <a:pt x="19908" y="49425"/>
                </a:lnTo>
                <a:lnTo>
                  <a:pt x="29803" y="44827"/>
                </a:lnTo>
                <a:lnTo>
                  <a:pt x="40551" y="39608"/>
                </a:lnTo>
                <a:lnTo>
                  <a:pt x="49894" y="34025"/>
                </a:lnTo>
                <a:lnTo>
                  <a:pt x="61838" y="26494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3"/>
          <p:cNvSpPr/>
          <p:nvPr/>
        </p:nvSpPr>
        <p:spPr>
          <a:xfrm>
            <a:off x="2386012" y="1971675"/>
            <a:ext cx="85726" cy="34290"/>
          </a:xfrm>
          <a:custGeom>
            <a:avLst/>
            <a:gdLst/>
            <a:ahLst/>
            <a:cxnLst/>
            <a:rect l="0" t="0" r="0" b="0"/>
            <a:pathLst>
              <a:path w="85726" h="34290">
                <a:moveTo>
                  <a:pt x="0" y="34289"/>
                </a:moveTo>
                <a:lnTo>
                  <a:pt x="4551" y="29739"/>
                </a:lnTo>
                <a:lnTo>
                  <a:pt x="7796" y="28398"/>
                </a:lnTo>
                <a:lnTo>
                  <a:pt x="11865" y="27504"/>
                </a:lnTo>
                <a:lnTo>
                  <a:pt x="16483" y="26909"/>
                </a:lnTo>
                <a:lnTo>
                  <a:pt x="20513" y="26511"/>
                </a:lnTo>
                <a:lnTo>
                  <a:pt x="24153" y="26247"/>
                </a:lnTo>
                <a:lnTo>
                  <a:pt x="27532" y="26070"/>
                </a:lnTo>
                <a:lnTo>
                  <a:pt x="30737" y="25000"/>
                </a:lnTo>
                <a:lnTo>
                  <a:pt x="33826" y="23334"/>
                </a:lnTo>
                <a:lnTo>
                  <a:pt x="36839" y="21271"/>
                </a:lnTo>
                <a:lnTo>
                  <a:pt x="39799" y="19895"/>
                </a:lnTo>
                <a:lnTo>
                  <a:pt x="42725" y="18978"/>
                </a:lnTo>
                <a:lnTo>
                  <a:pt x="45628" y="18367"/>
                </a:lnTo>
                <a:lnTo>
                  <a:pt x="48516" y="17960"/>
                </a:lnTo>
                <a:lnTo>
                  <a:pt x="51394" y="17688"/>
                </a:lnTo>
                <a:lnTo>
                  <a:pt x="54265" y="17507"/>
                </a:lnTo>
                <a:lnTo>
                  <a:pt x="57132" y="16434"/>
                </a:lnTo>
                <a:lnTo>
                  <a:pt x="59995" y="14766"/>
                </a:lnTo>
                <a:lnTo>
                  <a:pt x="62857" y="12701"/>
                </a:lnTo>
                <a:lnTo>
                  <a:pt x="66670" y="11325"/>
                </a:lnTo>
                <a:lnTo>
                  <a:pt x="71117" y="10407"/>
                </a:lnTo>
                <a:lnTo>
                  <a:pt x="81397" y="9116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4"/>
          <p:cNvSpPr/>
          <p:nvPr/>
        </p:nvSpPr>
        <p:spPr>
          <a:xfrm>
            <a:off x="2437447" y="1766167"/>
            <a:ext cx="257176" cy="359664"/>
          </a:xfrm>
          <a:custGeom>
            <a:avLst/>
            <a:gdLst/>
            <a:ahLst/>
            <a:cxnLst/>
            <a:rect l="0" t="0" r="0" b="0"/>
            <a:pathLst>
              <a:path w="257176" h="359664">
                <a:moveTo>
                  <a:pt x="0" y="68347"/>
                </a:moveTo>
                <a:lnTo>
                  <a:pt x="4551" y="54695"/>
                </a:lnTo>
                <a:lnTo>
                  <a:pt x="9325" y="45452"/>
                </a:lnTo>
                <a:lnTo>
                  <a:pt x="15574" y="37217"/>
                </a:lnTo>
                <a:lnTo>
                  <a:pt x="19908" y="32354"/>
                </a:lnTo>
                <a:lnTo>
                  <a:pt x="24702" y="27207"/>
                </a:lnTo>
                <a:lnTo>
                  <a:pt x="32569" y="21488"/>
                </a:lnTo>
                <a:lnTo>
                  <a:pt x="36000" y="19963"/>
                </a:lnTo>
                <a:lnTo>
                  <a:pt x="41145" y="17041"/>
                </a:lnTo>
                <a:lnTo>
                  <a:pt x="47433" y="13188"/>
                </a:lnTo>
                <a:lnTo>
                  <a:pt x="54482" y="8715"/>
                </a:lnTo>
                <a:lnTo>
                  <a:pt x="61086" y="5732"/>
                </a:lnTo>
                <a:lnTo>
                  <a:pt x="67394" y="3744"/>
                </a:lnTo>
                <a:lnTo>
                  <a:pt x="73504" y="2419"/>
                </a:lnTo>
                <a:lnTo>
                  <a:pt x="80435" y="1535"/>
                </a:lnTo>
                <a:lnTo>
                  <a:pt x="87914" y="946"/>
                </a:lnTo>
                <a:lnTo>
                  <a:pt x="101938" y="291"/>
                </a:lnTo>
                <a:lnTo>
                  <a:pt x="111346" y="0"/>
                </a:lnTo>
                <a:lnTo>
                  <a:pt x="116140" y="1828"/>
                </a:lnTo>
                <a:lnTo>
                  <a:pt x="121242" y="4951"/>
                </a:lnTo>
                <a:lnTo>
                  <a:pt x="126548" y="8938"/>
                </a:lnTo>
                <a:lnTo>
                  <a:pt x="131038" y="12549"/>
                </a:lnTo>
                <a:lnTo>
                  <a:pt x="138567" y="19101"/>
                </a:lnTo>
                <a:lnTo>
                  <a:pt x="140955" y="22181"/>
                </a:lnTo>
                <a:lnTo>
                  <a:pt x="143609" y="28144"/>
                </a:lnTo>
                <a:lnTo>
                  <a:pt x="145103" y="36856"/>
                </a:lnTo>
                <a:lnTo>
                  <a:pt x="144361" y="43543"/>
                </a:lnTo>
                <a:lnTo>
                  <a:pt x="142913" y="52764"/>
                </a:lnTo>
                <a:lnTo>
                  <a:pt x="140995" y="63674"/>
                </a:lnTo>
                <a:lnTo>
                  <a:pt x="137812" y="78566"/>
                </a:lnTo>
                <a:lnTo>
                  <a:pt x="129195" y="115434"/>
                </a:lnTo>
                <a:lnTo>
                  <a:pt x="125182" y="130219"/>
                </a:lnTo>
                <a:lnTo>
                  <a:pt x="121555" y="141980"/>
                </a:lnTo>
                <a:lnTo>
                  <a:pt x="118184" y="151726"/>
                </a:lnTo>
                <a:lnTo>
                  <a:pt x="113079" y="163938"/>
                </a:lnTo>
                <a:lnTo>
                  <a:pt x="106819" y="177795"/>
                </a:lnTo>
                <a:lnTo>
                  <a:pt x="99788" y="192747"/>
                </a:lnTo>
                <a:lnTo>
                  <a:pt x="94148" y="203668"/>
                </a:lnTo>
                <a:lnTo>
                  <a:pt x="89435" y="211901"/>
                </a:lnTo>
                <a:lnTo>
                  <a:pt x="85341" y="218343"/>
                </a:lnTo>
                <a:lnTo>
                  <a:pt x="81659" y="224542"/>
                </a:lnTo>
                <a:lnTo>
                  <a:pt x="78252" y="230579"/>
                </a:lnTo>
                <a:lnTo>
                  <a:pt x="75028" y="236510"/>
                </a:lnTo>
                <a:lnTo>
                  <a:pt x="70021" y="243321"/>
                </a:lnTo>
                <a:lnTo>
                  <a:pt x="63826" y="250719"/>
                </a:lnTo>
                <a:lnTo>
                  <a:pt x="56838" y="258508"/>
                </a:lnTo>
                <a:lnTo>
                  <a:pt x="52179" y="265607"/>
                </a:lnTo>
                <a:lnTo>
                  <a:pt x="49074" y="272243"/>
                </a:lnTo>
                <a:lnTo>
                  <a:pt x="47003" y="278573"/>
                </a:lnTo>
                <a:lnTo>
                  <a:pt x="43718" y="285650"/>
                </a:lnTo>
                <a:lnTo>
                  <a:pt x="39623" y="293226"/>
                </a:lnTo>
                <a:lnTo>
                  <a:pt x="34988" y="301134"/>
                </a:lnTo>
                <a:lnTo>
                  <a:pt x="30945" y="307359"/>
                </a:lnTo>
                <a:lnTo>
                  <a:pt x="23913" y="316815"/>
                </a:lnTo>
                <a:lnTo>
                  <a:pt x="20153" y="324192"/>
                </a:lnTo>
                <a:lnTo>
                  <a:pt x="19150" y="327493"/>
                </a:lnTo>
                <a:lnTo>
                  <a:pt x="15496" y="333701"/>
                </a:lnTo>
                <a:lnTo>
                  <a:pt x="13188" y="336690"/>
                </a:lnTo>
                <a:lnTo>
                  <a:pt x="10624" y="342551"/>
                </a:lnTo>
                <a:lnTo>
                  <a:pt x="9180" y="351206"/>
                </a:lnTo>
                <a:lnTo>
                  <a:pt x="8978" y="354074"/>
                </a:lnTo>
                <a:lnTo>
                  <a:pt x="9795" y="355987"/>
                </a:lnTo>
                <a:lnTo>
                  <a:pt x="11293" y="357262"/>
                </a:lnTo>
                <a:lnTo>
                  <a:pt x="13243" y="358112"/>
                </a:lnTo>
                <a:lnTo>
                  <a:pt x="17951" y="359057"/>
                </a:lnTo>
                <a:lnTo>
                  <a:pt x="25956" y="359589"/>
                </a:lnTo>
                <a:lnTo>
                  <a:pt x="28734" y="359663"/>
                </a:lnTo>
                <a:lnTo>
                  <a:pt x="32491" y="358761"/>
                </a:lnTo>
                <a:lnTo>
                  <a:pt x="36901" y="357206"/>
                </a:lnTo>
                <a:lnTo>
                  <a:pt x="41745" y="355218"/>
                </a:lnTo>
                <a:lnTo>
                  <a:pt x="49669" y="353008"/>
                </a:lnTo>
                <a:lnTo>
                  <a:pt x="57317" y="352026"/>
                </a:lnTo>
                <a:lnTo>
                  <a:pt x="62024" y="351764"/>
                </a:lnTo>
                <a:lnTo>
                  <a:pt x="67067" y="351589"/>
                </a:lnTo>
                <a:lnTo>
                  <a:pt x="75191" y="349568"/>
                </a:lnTo>
                <a:lnTo>
                  <a:pt x="85370" y="346315"/>
                </a:lnTo>
                <a:lnTo>
                  <a:pt x="96918" y="342242"/>
                </a:lnTo>
                <a:lnTo>
                  <a:pt x="105570" y="339526"/>
                </a:lnTo>
                <a:lnTo>
                  <a:pt x="112290" y="337716"/>
                </a:lnTo>
                <a:lnTo>
                  <a:pt x="117723" y="336509"/>
                </a:lnTo>
                <a:lnTo>
                  <a:pt x="141538" y="332628"/>
                </a:lnTo>
                <a:lnTo>
                  <a:pt x="157224" y="330259"/>
                </a:lnTo>
                <a:lnTo>
                  <a:pt x="169586" y="327728"/>
                </a:lnTo>
                <a:lnTo>
                  <a:pt x="179732" y="325088"/>
                </a:lnTo>
                <a:lnTo>
                  <a:pt x="188402" y="322375"/>
                </a:lnTo>
                <a:lnTo>
                  <a:pt x="195133" y="320567"/>
                </a:lnTo>
                <a:lnTo>
                  <a:pt x="200574" y="319361"/>
                </a:lnTo>
                <a:lnTo>
                  <a:pt x="205153" y="318558"/>
                </a:lnTo>
                <a:lnTo>
                  <a:pt x="212017" y="317069"/>
                </a:lnTo>
                <a:lnTo>
                  <a:pt x="229802" y="312876"/>
                </a:lnTo>
                <a:lnTo>
                  <a:pt x="237021" y="311376"/>
                </a:lnTo>
                <a:lnTo>
                  <a:pt x="242787" y="310377"/>
                </a:lnTo>
                <a:lnTo>
                  <a:pt x="257175" y="3083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5"/>
          <p:cNvSpPr/>
          <p:nvPr/>
        </p:nvSpPr>
        <p:spPr>
          <a:xfrm>
            <a:off x="3047930" y="1465897"/>
            <a:ext cx="289630" cy="556460"/>
          </a:xfrm>
          <a:custGeom>
            <a:avLst/>
            <a:gdLst/>
            <a:ahLst/>
            <a:cxnLst/>
            <a:rect l="0" t="0" r="0" b="0"/>
            <a:pathLst>
              <a:path w="289630" h="556460">
                <a:moveTo>
                  <a:pt x="289629" y="0"/>
                </a:moveTo>
                <a:lnTo>
                  <a:pt x="271426" y="4551"/>
                </a:lnTo>
                <a:lnTo>
                  <a:pt x="264159" y="6844"/>
                </a:lnTo>
                <a:lnTo>
                  <a:pt x="257409" y="9325"/>
                </a:lnTo>
                <a:lnTo>
                  <a:pt x="251004" y="11932"/>
                </a:lnTo>
                <a:lnTo>
                  <a:pt x="243877" y="14622"/>
                </a:lnTo>
                <a:lnTo>
                  <a:pt x="228337" y="20151"/>
                </a:lnTo>
                <a:lnTo>
                  <a:pt x="214478" y="28674"/>
                </a:lnTo>
                <a:lnTo>
                  <a:pt x="196666" y="41024"/>
                </a:lnTo>
                <a:lnTo>
                  <a:pt x="176219" y="55924"/>
                </a:lnTo>
                <a:lnTo>
                  <a:pt x="159730" y="68715"/>
                </a:lnTo>
                <a:lnTo>
                  <a:pt x="145880" y="80100"/>
                </a:lnTo>
                <a:lnTo>
                  <a:pt x="133789" y="90548"/>
                </a:lnTo>
                <a:lnTo>
                  <a:pt x="122871" y="100370"/>
                </a:lnTo>
                <a:lnTo>
                  <a:pt x="103119" y="118904"/>
                </a:lnTo>
                <a:lnTo>
                  <a:pt x="94805" y="128799"/>
                </a:lnTo>
                <a:lnTo>
                  <a:pt x="87356" y="139206"/>
                </a:lnTo>
                <a:lnTo>
                  <a:pt x="80486" y="149954"/>
                </a:lnTo>
                <a:lnTo>
                  <a:pt x="60152" y="179676"/>
                </a:lnTo>
                <a:lnTo>
                  <a:pt x="48062" y="196937"/>
                </a:lnTo>
                <a:lnTo>
                  <a:pt x="39049" y="212254"/>
                </a:lnTo>
                <a:lnTo>
                  <a:pt x="32089" y="226275"/>
                </a:lnTo>
                <a:lnTo>
                  <a:pt x="26495" y="239433"/>
                </a:lnTo>
                <a:lnTo>
                  <a:pt x="21814" y="251062"/>
                </a:lnTo>
                <a:lnTo>
                  <a:pt x="14073" y="271603"/>
                </a:lnTo>
                <a:lnTo>
                  <a:pt x="4360" y="299232"/>
                </a:lnTo>
                <a:lnTo>
                  <a:pt x="2295" y="309026"/>
                </a:lnTo>
                <a:lnTo>
                  <a:pt x="918" y="319365"/>
                </a:lnTo>
                <a:lnTo>
                  <a:pt x="0" y="330067"/>
                </a:lnTo>
                <a:lnTo>
                  <a:pt x="341" y="340060"/>
                </a:lnTo>
                <a:lnTo>
                  <a:pt x="1520" y="349579"/>
                </a:lnTo>
                <a:lnTo>
                  <a:pt x="3259" y="358783"/>
                </a:lnTo>
                <a:lnTo>
                  <a:pt x="6323" y="370633"/>
                </a:lnTo>
                <a:lnTo>
                  <a:pt x="10271" y="384249"/>
                </a:lnTo>
                <a:lnTo>
                  <a:pt x="25744" y="433512"/>
                </a:lnTo>
                <a:lnTo>
                  <a:pt x="32012" y="450164"/>
                </a:lnTo>
                <a:lnTo>
                  <a:pt x="39878" y="466773"/>
                </a:lnTo>
                <a:lnTo>
                  <a:pt x="45976" y="477870"/>
                </a:lnTo>
                <a:lnTo>
                  <a:pt x="52899" y="490030"/>
                </a:lnTo>
                <a:lnTo>
                  <a:pt x="59419" y="499089"/>
                </a:lnTo>
                <a:lnTo>
                  <a:pt x="65671" y="506081"/>
                </a:lnTo>
                <a:lnTo>
                  <a:pt x="71744" y="511695"/>
                </a:lnTo>
                <a:lnTo>
                  <a:pt x="79602" y="518295"/>
                </a:lnTo>
                <a:lnTo>
                  <a:pt x="98494" y="533248"/>
                </a:lnTo>
                <a:lnTo>
                  <a:pt x="106961" y="539331"/>
                </a:lnTo>
                <a:lnTo>
                  <a:pt x="114511" y="544339"/>
                </a:lnTo>
                <a:lnTo>
                  <a:pt x="121449" y="548631"/>
                </a:lnTo>
                <a:lnTo>
                  <a:pt x="127979" y="551491"/>
                </a:lnTo>
                <a:lnTo>
                  <a:pt x="134237" y="553398"/>
                </a:lnTo>
                <a:lnTo>
                  <a:pt x="140315" y="554670"/>
                </a:lnTo>
                <a:lnTo>
                  <a:pt x="146271" y="555517"/>
                </a:lnTo>
                <a:lnTo>
                  <a:pt x="152147" y="556082"/>
                </a:lnTo>
                <a:lnTo>
                  <a:pt x="157970" y="556459"/>
                </a:lnTo>
                <a:lnTo>
                  <a:pt x="163756" y="555758"/>
                </a:lnTo>
                <a:lnTo>
                  <a:pt x="169519" y="554338"/>
                </a:lnTo>
                <a:lnTo>
                  <a:pt x="203904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6"/>
          <p:cNvSpPr/>
          <p:nvPr/>
        </p:nvSpPr>
        <p:spPr>
          <a:xfrm>
            <a:off x="3234689" y="1731645"/>
            <a:ext cx="291466" cy="214313"/>
          </a:xfrm>
          <a:custGeom>
            <a:avLst/>
            <a:gdLst/>
            <a:ahLst/>
            <a:cxnLst/>
            <a:rect l="0" t="0" r="0" b="0"/>
            <a:pathLst>
              <a:path w="291466" h="214313">
                <a:moveTo>
                  <a:pt x="0" y="0"/>
                </a:moveTo>
                <a:lnTo>
                  <a:pt x="4551" y="18203"/>
                </a:lnTo>
                <a:lnTo>
                  <a:pt x="6844" y="24517"/>
                </a:lnTo>
                <a:lnTo>
                  <a:pt x="9326" y="29680"/>
                </a:lnTo>
                <a:lnTo>
                  <a:pt x="11932" y="34074"/>
                </a:lnTo>
                <a:lnTo>
                  <a:pt x="15575" y="40813"/>
                </a:lnTo>
                <a:lnTo>
                  <a:pt x="24703" y="58462"/>
                </a:lnTo>
                <a:lnTo>
                  <a:pt x="33613" y="70407"/>
                </a:lnTo>
                <a:lnTo>
                  <a:pt x="45269" y="84085"/>
                </a:lnTo>
                <a:lnTo>
                  <a:pt x="58755" y="98919"/>
                </a:lnTo>
                <a:lnTo>
                  <a:pt x="72507" y="112618"/>
                </a:lnTo>
                <a:lnTo>
                  <a:pt x="86439" y="125561"/>
                </a:lnTo>
                <a:lnTo>
                  <a:pt x="100488" y="138000"/>
                </a:lnTo>
                <a:lnTo>
                  <a:pt x="111760" y="147245"/>
                </a:lnTo>
                <a:lnTo>
                  <a:pt x="121179" y="154361"/>
                </a:lnTo>
                <a:lnTo>
                  <a:pt x="146078" y="171466"/>
                </a:lnTo>
                <a:lnTo>
                  <a:pt x="154535" y="177176"/>
                </a:lnTo>
                <a:lnTo>
                  <a:pt x="162079" y="181934"/>
                </a:lnTo>
                <a:lnTo>
                  <a:pt x="169013" y="186060"/>
                </a:lnTo>
                <a:lnTo>
                  <a:pt x="175540" y="189762"/>
                </a:lnTo>
                <a:lnTo>
                  <a:pt x="184655" y="193183"/>
                </a:lnTo>
                <a:lnTo>
                  <a:pt x="195493" y="196416"/>
                </a:lnTo>
                <a:lnTo>
                  <a:pt x="207481" y="199524"/>
                </a:lnTo>
                <a:lnTo>
                  <a:pt x="217378" y="202548"/>
                </a:lnTo>
                <a:lnTo>
                  <a:pt x="225882" y="205517"/>
                </a:lnTo>
                <a:lnTo>
                  <a:pt x="233455" y="208449"/>
                </a:lnTo>
                <a:lnTo>
                  <a:pt x="240410" y="210403"/>
                </a:lnTo>
                <a:lnTo>
                  <a:pt x="246951" y="211706"/>
                </a:lnTo>
                <a:lnTo>
                  <a:pt x="253216" y="212575"/>
                </a:lnTo>
                <a:lnTo>
                  <a:pt x="258346" y="213154"/>
                </a:lnTo>
                <a:lnTo>
                  <a:pt x="262718" y="213540"/>
                </a:lnTo>
                <a:lnTo>
                  <a:pt x="291465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7"/>
          <p:cNvSpPr/>
          <p:nvPr/>
        </p:nvSpPr>
        <p:spPr>
          <a:xfrm>
            <a:off x="3157537" y="1688782"/>
            <a:ext cx="360046" cy="300039"/>
          </a:xfrm>
          <a:custGeom>
            <a:avLst/>
            <a:gdLst/>
            <a:ahLst/>
            <a:cxnLst/>
            <a:rect l="0" t="0" r="0" b="0"/>
            <a:pathLst>
              <a:path w="360046" h="300039">
                <a:moveTo>
                  <a:pt x="360045" y="0"/>
                </a:moveTo>
                <a:lnTo>
                  <a:pt x="327124" y="32921"/>
                </a:lnTo>
                <a:lnTo>
                  <a:pt x="319047" y="40045"/>
                </a:lnTo>
                <a:lnTo>
                  <a:pt x="297374" y="58120"/>
                </a:lnTo>
                <a:lnTo>
                  <a:pt x="286832" y="67322"/>
                </a:lnTo>
                <a:lnTo>
                  <a:pt x="276946" y="76314"/>
                </a:lnTo>
                <a:lnTo>
                  <a:pt x="267498" y="85166"/>
                </a:lnTo>
                <a:lnTo>
                  <a:pt x="251675" y="97735"/>
                </a:lnTo>
                <a:lnTo>
                  <a:pt x="158249" y="166634"/>
                </a:lnTo>
                <a:lnTo>
                  <a:pt x="134151" y="183915"/>
                </a:lnTo>
                <a:lnTo>
                  <a:pt x="123723" y="191190"/>
                </a:lnTo>
                <a:lnTo>
                  <a:pt x="112010" y="199850"/>
                </a:lnTo>
                <a:lnTo>
                  <a:pt x="86295" y="219632"/>
                </a:lnTo>
                <a:lnTo>
                  <a:pt x="75627" y="228337"/>
                </a:lnTo>
                <a:lnTo>
                  <a:pt x="66610" y="236044"/>
                </a:lnTo>
                <a:lnTo>
                  <a:pt x="58695" y="243088"/>
                </a:lnTo>
                <a:lnTo>
                  <a:pt x="51512" y="248736"/>
                </a:lnTo>
                <a:lnTo>
                  <a:pt x="44819" y="253454"/>
                </a:lnTo>
                <a:lnTo>
                  <a:pt x="38452" y="257552"/>
                </a:lnTo>
                <a:lnTo>
                  <a:pt x="33255" y="262189"/>
                </a:lnTo>
                <a:lnTo>
                  <a:pt x="28837" y="267185"/>
                </a:lnTo>
                <a:lnTo>
                  <a:pt x="24940" y="272421"/>
                </a:lnTo>
                <a:lnTo>
                  <a:pt x="18069" y="280779"/>
                </a:lnTo>
                <a:lnTo>
                  <a:pt x="14904" y="284341"/>
                </a:lnTo>
                <a:lnTo>
                  <a:pt x="11841" y="286716"/>
                </a:lnTo>
                <a:lnTo>
                  <a:pt x="8846" y="288299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8"/>
          <p:cNvSpPr/>
          <p:nvPr/>
        </p:nvSpPr>
        <p:spPr>
          <a:xfrm>
            <a:off x="3534727" y="1937385"/>
            <a:ext cx="8574" cy="128588"/>
          </a:xfrm>
          <a:custGeom>
            <a:avLst/>
            <a:gdLst/>
            <a:ahLst/>
            <a:cxnLst/>
            <a:rect l="0" t="0" r="0" b="0"/>
            <a:pathLst>
              <a:path w="8574" h="128588">
                <a:moveTo>
                  <a:pt x="8573" y="0"/>
                </a:moveTo>
                <a:lnTo>
                  <a:pt x="8573" y="79194"/>
                </a:lnTo>
                <a:lnTo>
                  <a:pt x="7620" y="86133"/>
                </a:lnTo>
                <a:lnTo>
                  <a:pt x="6033" y="92664"/>
                </a:lnTo>
                <a:lnTo>
                  <a:pt x="4022" y="98924"/>
                </a:lnTo>
                <a:lnTo>
                  <a:pt x="2681" y="104049"/>
                </a:lnTo>
                <a:lnTo>
                  <a:pt x="1787" y="108418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9"/>
          <p:cNvSpPr/>
          <p:nvPr/>
        </p:nvSpPr>
        <p:spPr>
          <a:xfrm>
            <a:off x="3647929" y="1733862"/>
            <a:ext cx="384004" cy="421856"/>
          </a:xfrm>
          <a:custGeom>
            <a:avLst/>
            <a:gdLst/>
            <a:ahLst/>
            <a:cxnLst/>
            <a:rect l="0" t="0" r="0" b="0"/>
            <a:pathLst>
              <a:path w="384004" h="421856">
                <a:moveTo>
                  <a:pt x="66821" y="49218"/>
                </a:moveTo>
                <a:lnTo>
                  <a:pt x="71371" y="49218"/>
                </a:lnTo>
                <a:lnTo>
                  <a:pt x="71759" y="50170"/>
                </a:lnTo>
                <a:lnTo>
                  <a:pt x="71065" y="51758"/>
                </a:lnTo>
                <a:lnTo>
                  <a:pt x="69651" y="53768"/>
                </a:lnTo>
                <a:lnTo>
                  <a:pt x="68078" y="66163"/>
                </a:lnTo>
                <a:lnTo>
                  <a:pt x="67659" y="74802"/>
                </a:lnTo>
                <a:lnTo>
                  <a:pt x="67193" y="94561"/>
                </a:lnTo>
                <a:lnTo>
                  <a:pt x="66827" y="162409"/>
                </a:lnTo>
                <a:lnTo>
                  <a:pt x="67777" y="164683"/>
                </a:lnTo>
                <a:lnTo>
                  <a:pt x="69363" y="166200"/>
                </a:lnTo>
                <a:lnTo>
                  <a:pt x="71374" y="167211"/>
                </a:lnTo>
                <a:lnTo>
                  <a:pt x="78753" y="173184"/>
                </a:lnTo>
                <a:lnTo>
                  <a:pt x="82395" y="174724"/>
                </a:lnTo>
                <a:lnTo>
                  <a:pt x="91522" y="176436"/>
                </a:lnTo>
                <a:lnTo>
                  <a:pt x="102820" y="177399"/>
                </a:lnTo>
                <a:lnTo>
                  <a:pt x="111713" y="175085"/>
                </a:lnTo>
                <a:lnTo>
                  <a:pt x="122015" y="171833"/>
                </a:lnTo>
                <a:lnTo>
                  <a:pt x="132944" y="170389"/>
                </a:lnTo>
                <a:lnTo>
                  <a:pt x="139478" y="167146"/>
                </a:lnTo>
                <a:lnTo>
                  <a:pt x="146691" y="162126"/>
                </a:lnTo>
                <a:lnTo>
                  <a:pt x="154358" y="155923"/>
                </a:lnTo>
                <a:lnTo>
                  <a:pt x="161374" y="149882"/>
                </a:lnTo>
                <a:lnTo>
                  <a:pt x="167956" y="143950"/>
                </a:lnTo>
                <a:lnTo>
                  <a:pt x="179397" y="132278"/>
                </a:lnTo>
                <a:lnTo>
                  <a:pt x="187657" y="120741"/>
                </a:lnTo>
                <a:lnTo>
                  <a:pt x="197043" y="109263"/>
                </a:lnTo>
                <a:lnTo>
                  <a:pt x="202213" y="103535"/>
                </a:lnTo>
                <a:lnTo>
                  <a:pt x="207565" y="95907"/>
                </a:lnTo>
                <a:lnTo>
                  <a:pt x="213038" y="87011"/>
                </a:lnTo>
                <a:lnTo>
                  <a:pt x="218591" y="77271"/>
                </a:lnTo>
                <a:lnTo>
                  <a:pt x="223246" y="66015"/>
                </a:lnTo>
                <a:lnTo>
                  <a:pt x="227301" y="53748"/>
                </a:lnTo>
                <a:lnTo>
                  <a:pt x="230958" y="40808"/>
                </a:lnTo>
                <a:lnTo>
                  <a:pt x="233396" y="31229"/>
                </a:lnTo>
                <a:lnTo>
                  <a:pt x="235020" y="23890"/>
                </a:lnTo>
                <a:lnTo>
                  <a:pt x="236826" y="13196"/>
                </a:lnTo>
                <a:lnTo>
                  <a:pt x="237985" y="1109"/>
                </a:lnTo>
                <a:lnTo>
                  <a:pt x="238081" y="0"/>
                </a:lnTo>
                <a:lnTo>
                  <a:pt x="238144" y="214"/>
                </a:lnTo>
                <a:lnTo>
                  <a:pt x="238254" y="9909"/>
                </a:lnTo>
                <a:lnTo>
                  <a:pt x="241117" y="20154"/>
                </a:lnTo>
                <a:lnTo>
                  <a:pt x="251918" y="54398"/>
                </a:lnTo>
                <a:lnTo>
                  <a:pt x="257846" y="69816"/>
                </a:lnTo>
                <a:lnTo>
                  <a:pt x="263704" y="82953"/>
                </a:lnTo>
                <a:lnTo>
                  <a:pt x="269514" y="94567"/>
                </a:lnTo>
                <a:lnTo>
                  <a:pt x="275291" y="108026"/>
                </a:lnTo>
                <a:lnTo>
                  <a:pt x="281049" y="122713"/>
                </a:lnTo>
                <a:lnTo>
                  <a:pt x="286792" y="138220"/>
                </a:lnTo>
                <a:lnTo>
                  <a:pt x="319660" y="233834"/>
                </a:lnTo>
                <a:lnTo>
                  <a:pt x="323963" y="246590"/>
                </a:lnTo>
                <a:lnTo>
                  <a:pt x="325879" y="257952"/>
                </a:lnTo>
                <a:lnTo>
                  <a:pt x="326204" y="268384"/>
                </a:lnTo>
                <a:lnTo>
                  <a:pt x="325468" y="278196"/>
                </a:lnTo>
                <a:lnTo>
                  <a:pt x="324024" y="286642"/>
                </a:lnTo>
                <a:lnTo>
                  <a:pt x="322110" y="294178"/>
                </a:lnTo>
                <a:lnTo>
                  <a:pt x="319881" y="301107"/>
                </a:lnTo>
                <a:lnTo>
                  <a:pt x="314864" y="313886"/>
                </a:lnTo>
                <a:lnTo>
                  <a:pt x="308507" y="325915"/>
                </a:lnTo>
                <a:lnTo>
                  <a:pt x="299332" y="337612"/>
                </a:lnTo>
                <a:lnTo>
                  <a:pt x="293266" y="344350"/>
                </a:lnTo>
                <a:lnTo>
                  <a:pt x="278905" y="359458"/>
                </a:lnTo>
                <a:lnTo>
                  <a:pt x="272028" y="365582"/>
                </a:lnTo>
                <a:lnTo>
                  <a:pt x="265538" y="370617"/>
                </a:lnTo>
                <a:lnTo>
                  <a:pt x="259307" y="374926"/>
                </a:lnTo>
                <a:lnTo>
                  <a:pt x="251342" y="379704"/>
                </a:lnTo>
                <a:lnTo>
                  <a:pt x="242222" y="384794"/>
                </a:lnTo>
                <a:lnTo>
                  <a:pt x="232332" y="390093"/>
                </a:lnTo>
                <a:lnTo>
                  <a:pt x="222882" y="394578"/>
                </a:lnTo>
                <a:lnTo>
                  <a:pt x="213724" y="398520"/>
                </a:lnTo>
                <a:lnTo>
                  <a:pt x="204761" y="402101"/>
                </a:lnTo>
                <a:lnTo>
                  <a:pt x="194976" y="404488"/>
                </a:lnTo>
                <a:lnTo>
                  <a:pt x="184643" y="406080"/>
                </a:lnTo>
                <a:lnTo>
                  <a:pt x="173944" y="407141"/>
                </a:lnTo>
                <a:lnTo>
                  <a:pt x="163001" y="408800"/>
                </a:lnTo>
                <a:lnTo>
                  <a:pt x="151896" y="410859"/>
                </a:lnTo>
                <a:lnTo>
                  <a:pt x="140682" y="413185"/>
                </a:lnTo>
                <a:lnTo>
                  <a:pt x="97595" y="421008"/>
                </a:lnTo>
                <a:lnTo>
                  <a:pt x="84480" y="421855"/>
                </a:lnTo>
                <a:lnTo>
                  <a:pt x="72878" y="421468"/>
                </a:lnTo>
                <a:lnTo>
                  <a:pt x="62287" y="420257"/>
                </a:lnTo>
                <a:lnTo>
                  <a:pt x="53320" y="419450"/>
                </a:lnTo>
                <a:lnTo>
                  <a:pt x="45438" y="418912"/>
                </a:lnTo>
                <a:lnTo>
                  <a:pt x="38278" y="418553"/>
                </a:lnTo>
                <a:lnTo>
                  <a:pt x="27783" y="415614"/>
                </a:lnTo>
                <a:lnTo>
                  <a:pt x="19943" y="411133"/>
                </a:lnTo>
                <a:lnTo>
                  <a:pt x="10174" y="403255"/>
                </a:lnTo>
                <a:lnTo>
                  <a:pt x="4180" y="397703"/>
                </a:lnTo>
                <a:lnTo>
                  <a:pt x="2200" y="394888"/>
                </a:lnTo>
                <a:lnTo>
                  <a:pt x="0" y="389222"/>
                </a:lnTo>
                <a:lnTo>
                  <a:pt x="366" y="385424"/>
                </a:lnTo>
                <a:lnTo>
                  <a:pt x="3313" y="376125"/>
                </a:lnTo>
                <a:lnTo>
                  <a:pt x="7797" y="365642"/>
                </a:lnTo>
                <a:lnTo>
                  <a:pt x="13918" y="354633"/>
                </a:lnTo>
                <a:lnTo>
                  <a:pt x="22988" y="343391"/>
                </a:lnTo>
                <a:lnTo>
                  <a:pt x="29026" y="338678"/>
                </a:lnTo>
                <a:lnTo>
                  <a:pt x="35910" y="334584"/>
                </a:lnTo>
                <a:lnTo>
                  <a:pt x="43356" y="330902"/>
                </a:lnTo>
                <a:lnTo>
                  <a:pt x="51178" y="326542"/>
                </a:lnTo>
                <a:lnTo>
                  <a:pt x="59249" y="321730"/>
                </a:lnTo>
                <a:lnTo>
                  <a:pt x="67488" y="316618"/>
                </a:lnTo>
                <a:lnTo>
                  <a:pt x="76790" y="312257"/>
                </a:lnTo>
                <a:lnTo>
                  <a:pt x="86802" y="308397"/>
                </a:lnTo>
                <a:lnTo>
                  <a:pt x="97287" y="304871"/>
                </a:lnTo>
                <a:lnTo>
                  <a:pt x="108086" y="301568"/>
                </a:lnTo>
                <a:lnTo>
                  <a:pt x="130246" y="295359"/>
                </a:lnTo>
                <a:lnTo>
                  <a:pt x="144346" y="290464"/>
                </a:lnTo>
                <a:lnTo>
                  <a:pt x="160415" y="284344"/>
                </a:lnTo>
                <a:lnTo>
                  <a:pt x="177794" y="277406"/>
                </a:lnTo>
                <a:lnTo>
                  <a:pt x="192238" y="272781"/>
                </a:lnTo>
                <a:lnTo>
                  <a:pt x="204724" y="269697"/>
                </a:lnTo>
                <a:lnTo>
                  <a:pt x="215907" y="267641"/>
                </a:lnTo>
                <a:lnTo>
                  <a:pt x="238491" y="262817"/>
                </a:lnTo>
                <a:lnTo>
                  <a:pt x="306788" y="247408"/>
                </a:lnTo>
                <a:lnTo>
                  <a:pt x="323001" y="242305"/>
                </a:lnTo>
                <a:lnTo>
                  <a:pt x="335715" y="236997"/>
                </a:lnTo>
                <a:lnTo>
                  <a:pt x="346096" y="231554"/>
                </a:lnTo>
                <a:lnTo>
                  <a:pt x="353969" y="227925"/>
                </a:lnTo>
                <a:lnTo>
                  <a:pt x="360171" y="225506"/>
                </a:lnTo>
                <a:lnTo>
                  <a:pt x="384003" y="2120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0"/>
          <p:cNvSpPr/>
          <p:nvPr/>
        </p:nvSpPr>
        <p:spPr>
          <a:xfrm>
            <a:off x="3886200" y="1561553"/>
            <a:ext cx="445073" cy="495848"/>
          </a:xfrm>
          <a:custGeom>
            <a:avLst/>
            <a:gdLst/>
            <a:ahLst/>
            <a:cxnLst/>
            <a:rect l="0" t="0" r="0" b="0"/>
            <a:pathLst>
              <a:path w="445073" h="495848">
                <a:moveTo>
                  <a:pt x="0" y="32932"/>
                </a:moveTo>
                <a:lnTo>
                  <a:pt x="6843" y="20196"/>
                </a:lnTo>
                <a:lnTo>
                  <a:pt x="11931" y="13619"/>
                </a:lnTo>
                <a:lnTo>
                  <a:pt x="15574" y="11484"/>
                </a:lnTo>
                <a:lnTo>
                  <a:pt x="28850" y="7527"/>
                </a:lnTo>
                <a:lnTo>
                  <a:pt x="40192" y="1698"/>
                </a:lnTo>
                <a:lnTo>
                  <a:pt x="49930" y="0"/>
                </a:lnTo>
                <a:lnTo>
                  <a:pt x="60609" y="1785"/>
                </a:lnTo>
                <a:lnTo>
                  <a:pt x="72657" y="4801"/>
                </a:lnTo>
                <a:lnTo>
                  <a:pt x="79870" y="5605"/>
                </a:lnTo>
                <a:lnTo>
                  <a:pt x="87537" y="6142"/>
                </a:lnTo>
                <a:lnTo>
                  <a:pt x="95505" y="8404"/>
                </a:lnTo>
                <a:lnTo>
                  <a:pt x="103675" y="11818"/>
                </a:lnTo>
                <a:lnTo>
                  <a:pt x="111979" y="15998"/>
                </a:lnTo>
                <a:lnTo>
                  <a:pt x="120372" y="19737"/>
                </a:lnTo>
                <a:lnTo>
                  <a:pt x="128826" y="23183"/>
                </a:lnTo>
                <a:lnTo>
                  <a:pt x="137319" y="26433"/>
                </a:lnTo>
                <a:lnTo>
                  <a:pt x="146791" y="31456"/>
                </a:lnTo>
                <a:lnTo>
                  <a:pt x="156916" y="37663"/>
                </a:lnTo>
                <a:lnTo>
                  <a:pt x="167475" y="44658"/>
                </a:lnTo>
                <a:lnTo>
                  <a:pt x="178325" y="51227"/>
                </a:lnTo>
                <a:lnTo>
                  <a:pt x="189368" y="57511"/>
                </a:lnTo>
                <a:lnTo>
                  <a:pt x="200540" y="63605"/>
                </a:lnTo>
                <a:lnTo>
                  <a:pt x="225654" y="77997"/>
                </a:lnTo>
                <a:lnTo>
                  <a:pt x="239018" y="85835"/>
                </a:lnTo>
                <a:lnTo>
                  <a:pt x="251738" y="93918"/>
                </a:lnTo>
                <a:lnTo>
                  <a:pt x="264028" y="102164"/>
                </a:lnTo>
                <a:lnTo>
                  <a:pt x="276031" y="110519"/>
                </a:lnTo>
                <a:lnTo>
                  <a:pt x="287843" y="119899"/>
                </a:lnTo>
                <a:lnTo>
                  <a:pt x="299527" y="129962"/>
                </a:lnTo>
                <a:lnTo>
                  <a:pt x="311128" y="140481"/>
                </a:lnTo>
                <a:lnTo>
                  <a:pt x="334176" y="162329"/>
                </a:lnTo>
                <a:lnTo>
                  <a:pt x="375467" y="202848"/>
                </a:lnTo>
                <a:lnTo>
                  <a:pt x="384614" y="212884"/>
                </a:lnTo>
                <a:lnTo>
                  <a:pt x="393569" y="223385"/>
                </a:lnTo>
                <a:lnTo>
                  <a:pt x="402397" y="234195"/>
                </a:lnTo>
                <a:lnTo>
                  <a:pt x="410186" y="244260"/>
                </a:lnTo>
                <a:lnTo>
                  <a:pt x="417285" y="253827"/>
                </a:lnTo>
                <a:lnTo>
                  <a:pt x="423922" y="263063"/>
                </a:lnTo>
                <a:lnTo>
                  <a:pt x="429300" y="272077"/>
                </a:lnTo>
                <a:lnTo>
                  <a:pt x="433837" y="280945"/>
                </a:lnTo>
                <a:lnTo>
                  <a:pt x="437815" y="289714"/>
                </a:lnTo>
                <a:lnTo>
                  <a:pt x="440466" y="299370"/>
                </a:lnTo>
                <a:lnTo>
                  <a:pt x="442234" y="309617"/>
                </a:lnTo>
                <a:lnTo>
                  <a:pt x="443412" y="320259"/>
                </a:lnTo>
                <a:lnTo>
                  <a:pt x="444198" y="330210"/>
                </a:lnTo>
                <a:lnTo>
                  <a:pt x="444722" y="339702"/>
                </a:lnTo>
                <a:lnTo>
                  <a:pt x="445072" y="348888"/>
                </a:lnTo>
                <a:lnTo>
                  <a:pt x="442919" y="364174"/>
                </a:lnTo>
                <a:lnTo>
                  <a:pt x="441012" y="370917"/>
                </a:lnTo>
                <a:lnTo>
                  <a:pt x="433812" y="383490"/>
                </a:lnTo>
                <a:lnTo>
                  <a:pt x="424263" y="395428"/>
                </a:lnTo>
                <a:lnTo>
                  <a:pt x="413669" y="407084"/>
                </a:lnTo>
                <a:lnTo>
                  <a:pt x="400070" y="418614"/>
                </a:lnTo>
                <a:lnTo>
                  <a:pt x="392443" y="424356"/>
                </a:lnTo>
                <a:lnTo>
                  <a:pt x="384501" y="429136"/>
                </a:lnTo>
                <a:lnTo>
                  <a:pt x="376349" y="433275"/>
                </a:lnTo>
                <a:lnTo>
                  <a:pt x="368056" y="436987"/>
                </a:lnTo>
                <a:lnTo>
                  <a:pt x="359671" y="441367"/>
                </a:lnTo>
                <a:lnTo>
                  <a:pt x="351223" y="446192"/>
                </a:lnTo>
                <a:lnTo>
                  <a:pt x="342734" y="451314"/>
                </a:lnTo>
                <a:lnTo>
                  <a:pt x="335169" y="455680"/>
                </a:lnTo>
                <a:lnTo>
                  <a:pt x="321684" y="463073"/>
                </a:lnTo>
                <a:lnTo>
                  <a:pt x="313516" y="466377"/>
                </a:lnTo>
                <a:lnTo>
                  <a:pt x="304260" y="469533"/>
                </a:lnTo>
                <a:lnTo>
                  <a:pt x="294280" y="472589"/>
                </a:lnTo>
                <a:lnTo>
                  <a:pt x="283817" y="476532"/>
                </a:lnTo>
                <a:lnTo>
                  <a:pt x="273031" y="481065"/>
                </a:lnTo>
                <a:lnTo>
                  <a:pt x="262030" y="485992"/>
                </a:lnTo>
                <a:lnTo>
                  <a:pt x="253744" y="489277"/>
                </a:lnTo>
                <a:lnTo>
                  <a:pt x="247268" y="491467"/>
                </a:lnTo>
                <a:lnTo>
                  <a:pt x="214312" y="4958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81"/>
          <p:cNvSpPr/>
          <p:nvPr/>
        </p:nvSpPr>
        <p:spPr>
          <a:xfrm>
            <a:off x="355927" y="2940534"/>
            <a:ext cx="299717" cy="254710"/>
          </a:xfrm>
          <a:custGeom>
            <a:avLst/>
            <a:gdLst/>
            <a:ahLst/>
            <a:cxnLst/>
            <a:rect l="0" t="0" r="0" b="0"/>
            <a:pathLst>
              <a:path w="299717" h="254710">
                <a:moveTo>
                  <a:pt x="195570" y="25551"/>
                </a:moveTo>
                <a:lnTo>
                  <a:pt x="186468" y="16449"/>
                </a:lnTo>
                <a:lnTo>
                  <a:pt x="180930" y="12815"/>
                </a:lnTo>
                <a:lnTo>
                  <a:pt x="174380" y="9440"/>
                </a:lnTo>
                <a:lnTo>
                  <a:pt x="167156" y="6238"/>
                </a:lnTo>
                <a:lnTo>
                  <a:pt x="160434" y="4103"/>
                </a:lnTo>
                <a:lnTo>
                  <a:pt x="154049" y="2680"/>
                </a:lnTo>
                <a:lnTo>
                  <a:pt x="147887" y="1731"/>
                </a:lnTo>
                <a:lnTo>
                  <a:pt x="141874" y="1098"/>
                </a:lnTo>
                <a:lnTo>
                  <a:pt x="135960" y="676"/>
                </a:lnTo>
                <a:lnTo>
                  <a:pt x="125262" y="208"/>
                </a:lnTo>
                <a:lnTo>
                  <a:pt x="117332" y="0"/>
                </a:lnTo>
                <a:lnTo>
                  <a:pt x="113884" y="897"/>
                </a:lnTo>
                <a:lnTo>
                  <a:pt x="107512" y="4433"/>
                </a:lnTo>
                <a:lnTo>
                  <a:pt x="98570" y="11779"/>
                </a:lnTo>
                <a:lnTo>
                  <a:pt x="90229" y="17207"/>
                </a:lnTo>
                <a:lnTo>
                  <a:pt x="81124" y="22795"/>
                </a:lnTo>
                <a:lnTo>
                  <a:pt x="73903" y="28453"/>
                </a:lnTo>
                <a:lnTo>
                  <a:pt x="67518" y="34143"/>
                </a:lnTo>
                <a:lnTo>
                  <a:pt x="64482" y="36994"/>
                </a:lnTo>
                <a:lnTo>
                  <a:pt x="61505" y="40800"/>
                </a:lnTo>
                <a:lnTo>
                  <a:pt x="58569" y="45242"/>
                </a:lnTo>
                <a:lnTo>
                  <a:pt x="55658" y="50108"/>
                </a:lnTo>
                <a:lnTo>
                  <a:pt x="49884" y="58055"/>
                </a:lnTo>
                <a:lnTo>
                  <a:pt x="47011" y="61508"/>
                </a:lnTo>
                <a:lnTo>
                  <a:pt x="38739" y="67884"/>
                </a:lnTo>
                <a:lnTo>
                  <a:pt x="33866" y="70918"/>
                </a:lnTo>
                <a:lnTo>
                  <a:pt x="29665" y="74846"/>
                </a:lnTo>
                <a:lnTo>
                  <a:pt x="25911" y="79369"/>
                </a:lnTo>
                <a:lnTo>
                  <a:pt x="22457" y="84290"/>
                </a:lnTo>
                <a:lnTo>
                  <a:pt x="20154" y="89475"/>
                </a:lnTo>
                <a:lnTo>
                  <a:pt x="18618" y="94837"/>
                </a:lnTo>
                <a:lnTo>
                  <a:pt x="17595" y="100316"/>
                </a:lnTo>
                <a:lnTo>
                  <a:pt x="15960" y="104922"/>
                </a:lnTo>
                <a:lnTo>
                  <a:pt x="11603" y="112579"/>
                </a:lnTo>
                <a:lnTo>
                  <a:pt x="9108" y="117860"/>
                </a:lnTo>
                <a:lnTo>
                  <a:pt x="6492" y="124237"/>
                </a:lnTo>
                <a:lnTo>
                  <a:pt x="3795" y="131347"/>
                </a:lnTo>
                <a:lnTo>
                  <a:pt x="1998" y="138944"/>
                </a:lnTo>
                <a:lnTo>
                  <a:pt x="799" y="146866"/>
                </a:lnTo>
                <a:lnTo>
                  <a:pt x="0" y="155005"/>
                </a:lnTo>
                <a:lnTo>
                  <a:pt x="420" y="165194"/>
                </a:lnTo>
                <a:lnTo>
                  <a:pt x="1653" y="176748"/>
                </a:lnTo>
                <a:lnTo>
                  <a:pt x="3427" y="189214"/>
                </a:lnTo>
                <a:lnTo>
                  <a:pt x="6514" y="199430"/>
                </a:lnTo>
                <a:lnTo>
                  <a:pt x="10478" y="208145"/>
                </a:lnTo>
                <a:lnTo>
                  <a:pt x="15025" y="215860"/>
                </a:lnTo>
                <a:lnTo>
                  <a:pt x="20914" y="222909"/>
                </a:lnTo>
                <a:lnTo>
                  <a:pt x="27698" y="229513"/>
                </a:lnTo>
                <a:lnTo>
                  <a:pt x="35078" y="235820"/>
                </a:lnTo>
                <a:lnTo>
                  <a:pt x="42855" y="240978"/>
                </a:lnTo>
                <a:lnTo>
                  <a:pt x="50898" y="245369"/>
                </a:lnTo>
                <a:lnTo>
                  <a:pt x="59117" y="249249"/>
                </a:lnTo>
                <a:lnTo>
                  <a:pt x="67454" y="251835"/>
                </a:lnTo>
                <a:lnTo>
                  <a:pt x="75869" y="253559"/>
                </a:lnTo>
                <a:lnTo>
                  <a:pt x="84337" y="254709"/>
                </a:lnTo>
                <a:lnTo>
                  <a:pt x="93792" y="254523"/>
                </a:lnTo>
                <a:lnTo>
                  <a:pt x="103906" y="253446"/>
                </a:lnTo>
                <a:lnTo>
                  <a:pt x="161165" y="244875"/>
                </a:lnTo>
                <a:lnTo>
                  <a:pt x="176443" y="241299"/>
                </a:lnTo>
                <a:lnTo>
                  <a:pt x="190439" y="237010"/>
                </a:lnTo>
                <a:lnTo>
                  <a:pt x="203579" y="232246"/>
                </a:lnTo>
                <a:lnTo>
                  <a:pt x="214244" y="227165"/>
                </a:lnTo>
                <a:lnTo>
                  <a:pt x="223260" y="221873"/>
                </a:lnTo>
                <a:lnTo>
                  <a:pt x="231175" y="216440"/>
                </a:lnTo>
                <a:lnTo>
                  <a:pt x="237404" y="211865"/>
                </a:lnTo>
                <a:lnTo>
                  <a:pt x="242509" y="207863"/>
                </a:lnTo>
                <a:lnTo>
                  <a:pt x="251674" y="200876"/>
                </a:lnTo>
                <a:lnTo>
                  <a:pt x="256785" y="197679"/>
                </a:lnTo>
                <a:lnTo>
                  <a:pt x="262098" y="194595"/>
                </a:lnTo>
                <a:lnTo>
                  <a:pt x="265639" y="190634"/>
                </a:lnTo>
                <a:lnTo>
                  <a:pt x="268000" y="186089"/>
                </a:lnTo>
                <a:lnTo>
                  <a:pt x="269574" y="181154"/>
                </a:lnTo>
                <a:lnTo>
                  <a:pt x="272529" y="174053"/>
                </a:lnTo>
                <a:lnTo>
                  <a:pt x="276403" y="165510"/>
                </a:lnTo>
                <a:lnTo>
                  <a:pt x="280891" y="156004"/>
                </a:lnTo>
                <a:lnTo>
                  <a:pt x="285788" y="143952"/>
                </a:lnTo>
                <a:lnTo>
                  <a:pt x="290958" y="130203"/>
                </a:lnTo>
                <a:lnTo>
                  <a:pt x="296309" y="115321"/>
                </a:lnTo>
                <a:lnTo>
                  <a:pt x="298925" y="102543"/>
                </a:lnTo>
                <a:lnTo>
                  <a:pt x="299716" y="91166"/>
                </a:lnTo>
                <a:lnTo>
                  <a:pt x="299290" y="80724"/>
                </a:lnTo>
                <a:lnTo>
                  <a:pt x="298054" y="69953"/>
                </a:lnTo>
                <a:lnTo>
                  <a:pt x="296278" y="58962"/>
                </a:lnTo>
                <a:lnTo>
                  <a:pt x="294141" y="47825"/>
                </a:lnTo>
                <a:lnTo>
                  <a:pt x="291764" y="39448"/>
                </a:lnTo>
                <a:lnTo>
                  <a:pt x="289227" y="32911"/>
                </a:lnTo>
                <a:lnTo>
                  <a:pt x="286583" y="27599"/>
                </a:lnTo>
                <a:lnTo>
                  <a:pt x="281010" y="22154"/>
                </a:lnTo>
                <a:lnTo>
                  <a:pt x="273485" y="16619"/>
                </a:lnTo>
                <a:lnTo>
                  <a:pt x="264658" y="11024"/>
                </a:lnTo>
                <a:lnTo>
                  <a:pt x="256869" y="7294"/>
                </a:lnTo>
                <a:lnTo>
                  <a:pt x="249771" y="4807"/>
                </a:lnTo>
                <a:lnTo>
                  <a:pt x="243134" y="3149"/>
                </a:lnTo>
                <a:lnTo>
                  <a:pt x="235852" y="2044"/>
                </a:lnTo>
                <a:lnTo>
                  <a:pt x="228140" y="1307"/>
                </a:lnTo>
                <a:lnTo>
                  <a:pt x="220140" y="815"/>
                </a:lnTo>
                <a:lnTo>
                  <a:pt x="206173" y="270"/>
                </a:lnTo>
                <a:lnTo>
                  <a:pt x="199781" y="124"/>
                </a:lnTo>
                <a:lnTo>
                  <a:pt x="192662" y="980"/>
                </a:lnTo>
                <a:lnTo>
                  <a:pt x="185059" y="2503"/>
                </a:lnTo>
                <a:lnTo>
                  <a:pt x="177133" y="4470"/>
                </a:lnTo>
                <a:lnTo>
                  <a:pt x="168991" y="6734"/>
                </a:lnTo>
                <a:lnTo>
                  <a:pt x="152325" y="11790"/>
                </a:lnTo>
                <a:lnTo>
                  <a:pt x="144832" y="14472"/>
                </a:lnTo>
                <a:lnTo>
                  <a:pt x="137932" y="17212"/>
                </a:lnTo>
                <a:lnTo>
                  <a:pt x="131427" y="19992"/>
                </a:lnTo>
                <a:lnTo>
                  <a:pt x="119120" y="25620"/>
                </a:lnTo>
                <a:lnTo>
                  <a:pt x="101272" y="341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2"/>
          <p:cNvSpPr/>
          <p:nvPr/>
        </p:nvSpPr>
        <p:spPr>
          <a:xfrm>
            <a:off x="1247282" y="2717600"/>
            <a:ext cx="238618" cy="307128"/>
          </a:xfrm>
          <a:custGeom>
            <a:avLst/>
            <a:gdLst/>
            <a:ahLst/>
            <a:cxnLst/>
            <a:rect l="0" t="0" r="0" b="0"/>
            <a:pathLst>
              <a:path w="238618" h="307128">
                <a:moveTo>
                  <a:pt x="7160" y="77035"/>
                </a:moveTo>
                <a:lnTo>
                  <a:pt x="2609" y="63382"/>
                </a:lnTo>
                <a:lnTo>
                  <a:pt x="2221" y="58408"/>
                </a:lnTo>
                <a:lnTo>
                  <a:pt x="2915" y="54139"/>
                </a:lnTo>
                <a:lnTo>
                  <a:pt x="4330" y="50341"/>
                </a:lnTo>
                <a:lnTo>
                  <a:pt x="10982" y="41041"/>
                </a:lnTo>
                <a:lnTo>
                  <a:pt x="15423" y="35894"/>
                </a:lnTo>
                <a:lnTo>
                  <a:pt x="20289" y="31510"/>
                </a:lnTo>
                <a:lnTo>
                  <a:pt x="25437" y="27635"/>
                </a:lnTo>
                <a:lnTo>
                  <a:pt x="30775" y="24099"/>
                </a:lnTo>
                <a:lnTo>
                  <a:pt x="35286" y="20789"/>
                </a:lnTo>
                <a:lnTo>
                  <a:pt x="39246" y="17630"/>
                </a:lnTo>
                <a:lnTo>
                  <a:pt x="42838" y="14571"/>
                </a:lnTo>
                <a:lnTo>
                  <a:pt x="47138" y="12532"/>
                </a:lnTo>
                <a:lnTo>
                  <a:pt x="51909" y="11173"/>
                </a:lnTo>
                <a:lnTo>
                  <a:pt x="56995" y="10267"/>
                </a:lnTo>
                <a:lnTo>
                  <a:pt x="61338" y="8710"/>
                </a:lnTo>
                <a:lnTo>
                  <a:pt x="68704" y="4441"/>
                </a:lnTo>
                <a:lnTo>
                  <a:pt x="72955" y="2921"/>
                </a:lnTo>
                <a:lnTo>
                  <a:pt x="77693" y="1908"/>
                </a:lnTo>
                <a:lnTo>
                  <a:pt x="82757" y="1233"/>
                </a:lnTo>
                <a:lnTo>
                  <a:pt x="87085" y="783"/>
                </a:lnTo>
                <a:lnTo>
                  <a:pt x="94435" y="282"/>
                </a:lnTo>
                <a:lnTo>
                  <a:pt x="103416" y="60"/>
                </a:lnTo>
                <a:lnTo>
                  <a:pt x="108478" y="0"/>
                </a:lnTo>
                <a:lnTo>
                  <a:pt x="112806" y="914"/>
                </a:lnTo>
                <a:lnTo>
                  <a:pt x="123446" y="5797"/>
                </a:lnTo>
                <a:lnTo>
                  <a:pt x="129645" y="7273"/>
                </a:lnTo>
                <a:lnTo>
                  <a:pt x="133584" y="8620"/>
                </a:lnTo>
                <a:lnTo>
                  <a:pt x="138115" y="10470"/>
                </a:lnTo>
                <a:lnTo>
                  <a:pt x="143041" y="12656"/>
                </a:lnTo>
                <a:lnTo>
                  <a:pt x="148230" y="16970"/>
                </a:lnTo>
                <a:lnTo>
                  <a:pt x="153594" y="22704"/>
                </a:lnTo>
                <a:lnTo>
                  <a:pt x="159075" y="29384"/>
                </a:lnTo>
                <a:lnTo>
                  <a:pt x="163682" y="34790"/>
                </a:lnTo>
                <a:lnTo>
                  <a:pt x="167705" y="39347"/>
                </a:lnTo>
                <a:lnTo>
                  <a:pt x="171340" y="43337"/>
                </a:lnTo>
                <a:lnTo>
                  <a:pt x="173763" y="47902"/>
                </a:lnTo>
                <a:lnTo>
                  <a:pt x="175379" y="52850"/>
                </a:lnTo>
                <a:lnTo>
                  <a:pt x="176456" y="58054"/>
                </a:lnTo>
                <a:lnTo>
                  <a:pt x="180193" y="66376"/>
                </a:lnTo>
                <a:lnTo>
                  <a:pt x="182523" y="69929"/>
                </a:lnTo>
                <a:lnTo>
                  <a:pt x="185111" y="78957"/>
                </a:lnTo>
                <a:lnTo>
                  <a:pt x="185802" y="84031"/>
                </a:lnTo>
                <a:lnTo>
                  <a:pt x="186262" y="89319"/>
                </a:lnTo>
                <a:lnTo>
                  <a:pt x="186569" y="94749"/>
                </a:lnTo>
                <a:lnTo>
                  <a:pt x="186910" y="104910"/>
                </a:lnTo>
                <a:lnTo>
                  <a:pt x="187061" y="112601"/>
                </a:lnTo>
                <a:lnTo>
                  <a:pt x="187172" y="157882"/>
                </a:lnTo>
                <a:lnTo>
                  <a:pt x="186223" y="164270"/>
                </a:lnTo>
                <a:lnTo>
                  <a:pt x="184638" y="170434"/>
                </a:lnTo>
                <a:lnTo>
                  <a:pt x="182629" y="176448"/>
                </a:lnTo>
                <a:lnTo>
                  <a:pt x="179384" y="183315"/>
                </a:lnTo>
                <a:lnTo>
                  <a:pt x="175316" y="190751"/>
                </a:lnTo>
                <a:lnTo>
                  <a:pt x="170699" y="198566"/>
                </a:lnTo>
                <a:lnTo>
                  <a:pt x="166668" y="205680"/>
                </a:lnTo>
                <a:lnTo>
                  <a:pt x="159650" y="218665"/>
                </a:lnTo>
                <a:lnTo>
                  <a:pt x="154540" y="225748"/>
                </a:lnTo>
                <a:lnTo>
                  <a:pt x="148276" y="233327"/>
                </a:lnTo>
                <a:lnTo>
                  <a:pt x="141242" y="241237"/>
                </a:lnTo>
                <a:lnTo>
                  <a:pt x="125807" y="257646"/>
                </a:lnTo>
                <a:lnTo>
                  <a:pt x="90951" y="293236"/>
                </a:lnTo>
                <a:lnTo>
                  <a:pt x="86833" y="295463"/>
                </a:lnTo>
                <a:lnTo>
                  <a:pt x="82183" y="296949"/>
                </a:lnTo>
                <a:lnTo>
                  <a:pt x="77178" y="297939"/>
                </a:lnTo>
                <a:lnTo>
                  <a:pt x="72888" y="299552"/>
                </a:lnTo>
                <a:lnTo>
                  <a:pt x="65583" y="303884"/>
                </a:lnTo>
                <a:lnTo>
                  <a:pt x="61348" y="305420"/>
                </a:lnTo>
                <a:lnTo>
                  <a:pt x="56621" y="306444"/>
                </a:lnTo>
                <a:lnTo>
                  <a:pt x="51564" y="307127"/>
                </a:lnTo>
                <a:lnTo>
                  <a:pt x="45335" y="306629"/>
                </a:lnTo>
                <a:lnTo>
                  <a:pt x="38325" y="305345"/>
                </a:lnTo>
                <a:lnTo>
                  <a:pt x="30794" y="303537"/>
                </a:lnTo>
                <a:lnTo>
                  <a:pt x="24821" y="302331"/>
                </a:lnTo>
                <a:lnTo>
                  <a:pt x="19887" y="301527"/>
                </a:lnTo>
                <a:lnTo>
                  <a:pt x="15644" y="300991"/>
                </a:lnTo>
                <a:lnTo>
                  <a:pt x="12816" y="299681"/>
                </a:lnTo>
                <a:lnTo>
                  <a:pt x="10931" y="297856"/>
                </a:lnTo>
                <a:lnTo>
                  <a:pt x="7883" y="293287"/>
                </a:lnTo>
                <a:lnTo>
                  <a:pt x="706" y="285133"/>
                </a:lnTo>
                <a:lnTo>
                  <a:pt x="0" y="284347"/>
                </a:lnTo>
                <a:lnTo>
                  <a:pt x="481" y="281918"/>
                </a:lnTo>
                <a:lnTo>
                  <a:pt x="3557" y="274139"/>
                </a:lnTo>
                <a:lnTo>
                  <a:pt x="5559" y="266871"/>
                </a:lnTo>
                <a:lnTo>
                  <a:pt x="6092" y="263600"/>
                </a:lnTo>
                <a:lnTo>
                  <a:pt x="11765" y="254885"/>
                </a:lnTo>
                <a:lnTo>
                  <a:pt x="15945" y="249894"/>
                </a:lnTo>
                <a:lnTo>
                  <a:pt x="23129" y="241808"/>
                </a:lnTo>
                <a:lnTo>
                  <a:pt x="30450" y="235040"/>
                </a:lnTo>
                <a:lnTo>
                  <a:pt x="35069" y="231901"/>
                </a:lnTo>
                <a:lnTo>
                  <a:pt x="40054" y="228857"/>
                </a:lnTo>
                <a:lnTo>
                  <a:pt x="44329" y="226827"/>
                </a:lnTo>
                <a:lnTo>
                  <a:pt x="51620" y="224571"/>
                </a:lnTo>
                <a:lnTo>
                  <a:pt x="55850" y="223970"/>
                </a:lnTo>
                <a:lnTo>
                  <a:pt x="60575" y="223569"/>
                </a:lnTo>
                <a:lnTo>
                  <a:pt x="69952" y="223124"/>
                </a:lnTo>
                <a:lnTo>
                  <a:pt x="77295" y="222926"/>
                </a:lnTo>
                <a:lnTo>
                  <a:pt x="81539" y="223825"/>
                </a:lnTo>
                <a:lnTo>
                  <a:pt x="86274" y="225377"/>
                </a:lnTo>
                <a:lnTo>
                  <a:pt x="91335" y="227365"/>
                </a:lnTo>
                <a:lnTo>
                  <a:pt x="96614" y="229642"/>
                </a:lnTo>
                <a:lnTo>
                  <a:pt x="107560" y="234713"/>
                </a:lnTo>
                <a:lnTo>
                  <a:pt x="113146" y="236446"/>
                </a:lnTo>
                <a:lnTo>
                  <a:pt x="118775" y="237601"/>
                </a:lnTo>
                <a:lnTo>
                  <a:pt x="124432" y="238371"/>
                </a:lnTo>
                <a:lnTo>
                  <a:pt x="132014" y="241743"/>
                </a:lnTo>
                <a:lnTo>
                  <a:pt x="140878" y="246847"/>
                </a:lnTo>
                <a:lnTo>
                  <a:pt x="150598" y="253108"/>
                </a:lnTo>
                <a:lnTo>
                  <a:pt x="158983" y="257282"/>
                </a:lnTo>
                <a:lnTo>
                  <a:pt x="166478" y="260064"/>
                </a:lnTo>
                <a:lnTo>
                  <a:pt x="173380" y="261920"/>
                </a:lnTo>
                <a:lnTo>
                  <a:pt x="178933" y="264109"/>
                </a:lnTo>
                <a:lnTo>
                  <a:pt x="183588" y="266521"/>
                </a:lnTo>
                <a:lnTo>
                  <a:pt x="187643" y="269081"/>
                </a:lnTo>
                <a:lnTo>
                  <a:pt x="194690" y="274466"/>
                </a:lnTo>
                <a:lnTo>
                  <a:pt x="197902" y="277236"/>
                </a:lnTo>
                <a:lnTo>
                  <a:pt x="201949" y="279082"/>
                </a:lnTo>
                <a:lnTo>
                  <a:pt x="206552" y="280313"/>
                </a:lnTo>
                <a:lnTo>
                  <a:pt x="218525" y="282288"/>
                </a:lnTo>
                <a:lnTo>
                  <a:pt x="222702" y="285098"/>
                </a:lnTo>
                <a:lnTo>
                  <a:pt x="238617" y="2913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3"/>
          <p:cNvSpPr/>
          <p:nvPr/>
        </p:nvSpPr>
        <p:spPr>
          <a:xfrm>
            <a:off x="1542089" y="2631757"/>
            <a:ext cx="98116" cy="359928"/>
          </a:xfrm>
          <a:custGeom>
            <a:avLst/>
            <a:gdLst/>
            <a:ahLst/>
            <a:cxnLst/>
            <a:rect l="0" t="0" r="0" b="0"/>
            <a:pathLst>
              <a:path w="98116" h="359928">
                <a:moveTo>
                  <a:pt x="63825" y="0"/>
                </a:moveTo>
                <a:lnTo>
                  <a:pt x="44513" y="19313"/>
                </a:lnTo>
                <a:lnTo>
                  <a:pt x="42378" y="22400"/>
                </a:lnTo>
                <a:lnTo>
                  <a:pt x="40006" y="28371"/>
                </a:lnTo>
                <a:lnTo>
                  <a:pt x="38951" y="36739"/>
                </a:lnTo>
                <a:lnTo>
                  <a:pt x="38670" y="41638"/>
                </a:lnTo>
                <a:lnTo>
                  <a:pt x="37530" y="50618"/>
                </a:lnTo>
                <a:lnTo>
                  <a:pt x="33724" y="75837"/>
                </a:lnTo>
                <a:lnTo>
                  <a:pt x="31375" y="87706"/>
                </a:lnTo>
                <a:lnTo>
                  <a:pt x="28857" y="98475"/>
                </a:lnTo>
                <a:lnTo>
                  <a:pt x="26226" y="108513"/>
                </a:lnTo>
                <a:lnTo>
                  <a:pt x="23519" y="117109"/>
                </a:lnTo>
                <a:lnTo>
                  <a:pt x="20762" y="124746"/>
                </a:lnTo>
                <a:lnTo>
                  <a:pt x="17971" y="131741"/>
                </a:lnTo>
                <a:lnTo>
                  <a:pt x="15159" y="144025"/>
                </a:lnTo>
                <a:lnTo>
                  <a:pt x="12331" y="159834"/>
                </a:lnTo>
                <a:lnTo>
                  <a:pt x="9493" y="177994"/>
                </a:lnTo>
                <a:lnTo>
                  <a:pt x="6649" y="193910"/>
                </a:lnTo>
                <a:lnTo>
                  <a:pt x="3800" y="208331"/>
                </a:lnTo>
                <a:lnTo>
                  <a:pt x="949" y="221755"/>
                </a:lnTo>
                <a:lnTo>
                  <a:pt x="0" y="236419"/>
                </a:lnTo>
                <a:lnTo>
                  <a:pt x="320" y="251910"/>
                </a:lnTo>
                <a:lnTo>
                  <a:pt x="2782" y="288318"/>
                </a:lnTo>
                <a:lnTo>
                  <a:pt x="3127" y="295082"/>
                </a:lnTo>
                <a:lnTo>
                  <a:pt x="3511" y="307677"/>
                </a:lnTo>
                <a:lnTo>
                  <a:pt x="3613" y="313703"/>
                </a:lnTo>
                <a:lnTo>
                  <a:pt x="4634" y="318673"/>
                </a:lnTo>
                <a:lnTo>
                  <a:pt x="6267" y="322939"/>
                </a:lnTo>
                <a:lnTo>
                  <a:pt x="8308" y="326735"/>
                </a:lnTo>
                <a:lnTo>
                  <a:pt x="10621" y="330218"/>
                </a:lnTo>
                <a:lnTo>
                  <a:pt x="13116" y="333493"/>
                </a:lnTo>
                <a:lnTo>
                  <a:pt x="15732" y="336629"/>
                </a:lnTo>
                <a:lnTo>
                  <a:pt x="19380" y="339672"/>
                </a:lnTo>
                <a:lnTo>
                  <a:pt x="23718" y="342653"/>
                </a:lnTo>
                <a:lnTo>
                  <a:pt x="35265" y="349730"/>
                </a:lnTo>
                <a:lnTo>
                  <a:pt x="37166" y="351264"/>
                </a:lnTo>
                <a:lnTo>
                  <a:pt x="39385" y="353238"/>
                </a:lnTo>
                <a:lnTo>
                  <a:pt x="41817" y="355507"/>
                </a:lnTo>
                <a:lnTo>
                  <a:pt x="45343" y="357020"/>
                </a:lnTo>
                <a:lnTo>
                  <a:pt x="49599" y="358028"/>
                </a:lnTo>
                <a:lnTo>
                  <a:pt x="54341" y="358701"/>
                </a:lnTo>
                <a:lnTo>
                  <a:pt x="58455" y="359149"/>
                </a:lnTo>
                <a:lnTo>
                  <a:pt x="62150" y="359448"/>
                </a:lnTo>
                <a:lnTo>
                  <a:pt x="65566" y="359647"/>
                </a:lnTo>
                <a:lnTo>
                  <a:pt x="71902" y="359868"/>
                </a:lnTo>
                <a:lnTo>
                  <a:pt x="74925" y="359927"/>
                </a:lnTo>
                <a:lnTo>
                  <a:pt x="78845" y="359014"/>
                </a:lnTo>
                <a:lnTo>
                  <a:pt x="83363" y="357453"/>
                </a:lnTo>
                <a:lnTo>
                  <a:pt x="98115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4"/>
          <p:cNvSpPr/>
          <p:nvPr/>
        </p:nvSpPr>
        <p:spPr>
          <a:xfrm>
            <a:off x="1640342" y="2768917"/>
            <a:ext cx="141475" cy="187233"/>
          </a:xfrm>
          <a:custGeom>
            <a:avLst/>
            <a:gdLst/>
            <a:ahLst/>
            <a:cxnLst/>
            <a:rect l="0" t="0" r="0" b="0"/>
            <a:pathLst>
              <a:path w="141475" h="187233">
                <a:moveTo>
                  <a:pt x="51297" y="17145"/>
                </a:moveTo>
                <a:lnTo>
                  <a:pt x="37645" y="21696"/>
                </a:lnTo>
                <a:lnTo>
                  <a:pt x="32671" y="23989"/>
                </a:lnTo>
                <a:lnTo>
                  <a:pt x="28402" y="26470"/>
                </a:lnTo>
                <a:lnTo>
                  <a:pt x="24604" y="29077"/>
                </a:lnTo>
                <a:lnTo>
                  <a:pt x="22072" y="32720"/>
                </a:lnTo>
                <a:lnTo>
                  <a:pt x="20383" y="37053"/>
                </a:lnTo>
                <a:lnTo>
                  <a:pt x="19258" y="41847"/>
                </a:lnTo>
                <a:lnTo>
                  <a:pt x="18508" y="46948"/>
                </a:lnTo>
                <a:lnTo>
                  <a:pt x="18008" y="52254"/>
                </a:lnTo>
                <a:lnTo>
                  <a:pt x="17674" y="57696"/>
                </a:lnTo>
                <a:lnTo>
                  <a:pt x="16500" y="63229"/>
                </a:lnTo>
                <a:lnTo>
                  <a:pt x="14764" y="68823"/>
                </a:lnTo>
                <a:lnTo>
                  <a:pt x="12654" y="74457"/>
                </a:lnTo>
                <a:lnTo>
                  <a:pt x="10295" y="80118"/>
                </a:lnTo>
                <a:lnTo>
                  <a:pt x="7770" y="85797"/>
                </a:lnTo>
                <a:lnTo>
                  <a:pt x="5134" y="91488"/>
                </a:lnTo>
                <a:lnTo>
                  <a:pt x="3377" y="97187"/>
                </a:lnTo>
                <a:lnTo>
                  <a:pt x="2205" y="102892"/>
                </a:lnTo>
                <a:lnTo>
                  <a:pt x="1425" y="108599"/>
                </a:lnTo>
                <a:lnTo>
                  <a:pt x="904" y="114310"/>
                </a:lnTo>
                <a:lnTo>
                  <a:pt x="557" y="120021"/>
                </a:lnTo>
                <a:lnTo>
                  <a:pt x="325" y="125734"/>
                </a:lnTo>
                <a:lnTo>
                  <a:pt x="68" y="139702"/>
                </a:lnTo>
                <a:lnTo>
                  <a:pt x="0" y="147427"/>
                </a:lnTo>
                <a:lnTo>
                  <a:pt x="907" y="153530"/>
                </a:lnTo>
                <a:lnTo>
                  <a:pt x="2463" y="158551"/>
                </a:lnTo>
                <a:lnTo>
                  <a:pt x="4454" y="162851"/>
                </a:lnTo>
                <a:lnTo>
                  <a:pt x="5781" y="166670"/>
                </a:lnTo>
                <a:lnTo>
                  <a:pt x="6666" y="170168"/>
                </a:lnTo>
                <a:lnTo>
                  <a:pt x="7255" y="173453"/>
                </a:lnTo>
                <a:lnTo>
                  <a:pt x="8601" y="175643"/>
                </a:lnTo>
                <a:lnTo>
                  <a:pt x="10451" y="177103"/>
                </a:lnTo>
                <a:lnTo>
                  <a:pt x="12636" y="178076"/>
                </a:lnTo>
                <a:lnTo>
                  <a:pt x="15046" y="179678"/>
                </a:lnTo>
                <a:lnTo>
                  <a:pt x="17605" y="181697"/>
                </a:lnTo>
                <a:lnTo>
                  <a:pt x="20263" y="183997"/>
                </a:lnTo>
                <a:lnTo>
                  <a:pt x="22988" y="185529"/>
                </a:lnTo>
                <a:lnTo>
                  <a:pt x="25757" y="186551"/>
                </a:lnTo>
                <a:lnTo>
                  <a:pt x="28555" y="187232"/>
                </a:lnTo>
                <a:lnTo>
                  <a:pt x="32326" y="186734"/>
                </a:lnTo>
                <a:lnTo>
                  <a:pt x="36745" y="185449"/>
                </a:lnTo>
                <a:lnTo>
                  <a:pt x="41596" y="183640"/>
                </a:lnTo>
                <a:lnTo>
                  <a:pt x="45782" y="182435"/>
                </a:lnTo>
                <a:lnTo>
                  <a:pt x="49525" y="181631"/>
                </a:lnTo>
                <a:lnTo>
                  <a:pt x="52974" y="181095"/>
                </a:lnTo>
                <a:lnTo>
                  <a:pt x="56225" y="179785"/>
                </a:lnTo>
                <a:lnTo>
                  <a:pt x="59345" y="177959"/>
                </a:lnTo>
                <a:lnTo>
                  <a:pt x="62377" y="175789"/>
                </a:lnTo>
                <a:lnTo>
                  <a:pt x="78447" y="165759"/>
                </a:lnTo>
                <a:lnTo>
                  <a:pt x="89400" y="159083"/>
                </a:lnTo>
                <a:lnTo>
                  <a:pt x="98606" y="151776"/>
                </a:lnTo>
                <a:lnTo>
                  <a:pt x="106649" y="144046"/>
                </a:lnTo>
                <a:lnTo>
                  <a:pt x="119713" y="129743"/>
                </a:lnTo>
                <a:lnTo>
                  <a:pt x="128694" y="120211"/>
                </a:lnTo>
                <a:lnTo>
                  <a:pt x="131470" y="115383"/>
                </a:lnTo>
                <a:lnTo>
                  <a:pt x="133321" y="110260"/>
                </a:lnTo>
                <a:lnTo>
                  <a:pt x="134555" y="104939"/>
                </a:lnTo>
                <a:lnTo>
                  <a:pt x="136330" y="100439"/>
                </a:lnTo>
                <a:lnTo>
                  <a:pt x="138466" y="96487"/>
                </a:lnTo>
                <a:lnTo>
                  <a:pt x="140842" y="92900"/>
                </a:lnTo>
                <a:lnTo>
                  <a:pt x="141474" y="88603"/>
                </a:lnTo>
                <a:lnTo>
                  <a:pt x="140943" y="83834"/>
                </a:lnTo>
                <a:lnTo>
                  <a:pt x="139636" y="78749"/>
                </a:lnTo>
                <a:lnTo>
                  <a:pt x="137812" y="72502"/>
                </a:lnTo>
                <a:lnTo>
                  <a:pt x="133246" y="57941"/>
                </a:lnTo>
                <a:lnTo>
                  <a:pt x="129742" y="51010"/>
                </a:lnTo>
                <a:lnTo>
                  <a:pt x="125501" y="44484"/>
                </a:lnTo>
                <a:lnTo>
                  <a:pt x="120769" y="38229"/>
                </a:lnTo>
                <a:lnTo>
                  <a:pt x="116662" y="33106"/>
                </a:lnTo>
                <a:lnTo>
                  <a:pt x="112971" y="28738"/>
                </a:lnTo>
                <a:lnTo>
                  <a:pt x="109558" y="24874"/>
                </a:lnTo>
                <a:lnTo>
                  <a:pt x="104426" y="21345"/>
                </a:lnTo>
                <a:lnTo>
                  <a:pt x="98146" y="18040"/>
                </a:lnTo>
                <a:lnTo>
                  <a:pt x="91102" y="14884"/>
                </a:lnTo>
                <a:lnTo>
                  <a:pt x="85454" y="11828"/>
                </a:lnTo>
                <a:lnTo>
                  <a:pt x="80736" y="8838"/>
                </a:lnTo>
                <a:lnTo>
                  <a:pt x="684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5"/>
          <p:cNvSpPr/>
          <p:nvPr/>
        </p:nvSpPr>
        <p:spPr>
          <a:xfrm>
            <a:off x="1708784" y="2631757"/>
            <a:ext cx="205320" cy="428626"/>
          </a:xfrm>
          <a:custGeom>
            <a:avLst/>
            <a:gdLst/>
            <a:ahLst/>
            <a:cxnLst/>
            <a:rect l="0" t="0" r="0" b="0"/>
            <a:pathLst>
              <a:path w="205320" h="428626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18433" y="9683"/>
                </a:lnTo>
                <a:lnTo>
                  <a:pt x="38355" y="17321"/>
                </a:lnTo>
                <a:lnTo>
                  <a:pt x="47478" y="21072"/>
                </a:lnTo>
                <a:lnTo>
                  <a:pt x="55465" y="24526"/>
                </a:lnTo>
                <a:lnTo>
                  <a:pt x="62694" y="27781"/>
                </a:lnTo>
                <a:lnTo>
                  <a:pt x="100174" y="46014"/>
                </a:lnTo>
                <a:lnTo>
                  <a:pt x="114408" y="55441"/>
                </a:lnTo>
                <a:lnTo>
                  <a:pt x="128660" y="66488"/>
                </a:lnTo>
                <a:lnTo>
                  <a:pt x="142923" y="78615"/>
                </a:lnTo>
                <a:lnTo>
                  <a:pt x="163852" y="97170"/>
                </a:lnTo>
                <a:lnTo>
                  <a:pt x="172100" y="104785"/>
                </a:lnTo>
                <a:lnTo>
                  <a:pt x="178550" y="112719"/>
                </a:lnTo>
                <a:lnTo>
                  <a:pt x="183804" y="120866"/>
                </a:lnTo>
                <a:lnTo>
                  <a:pt x="188258" y="129155"/>
                </a:lnTo>
                <a:lnTo>
                  <a:pt x="191228" y="136586"/>
                </a:lnTo>
                <a:lnTo>
                  <a:pt x="196361" y="156146"/>
                </a:lnTo>
                <a:lnTo>
                  <a:pt x="200937" y="168141"/>
                </a:lnTo>
                <a:lnTo>
                  <a:pt x="202538" y="177816"/>
                </a:lnTo>
                <a:lnTo>
                  <a:pt x="203605" y="189982"/>
                </a:lnTo>
                <a:lnTo>
                  <a:pt x="204792" y="214929"/>
                </a:lnTo>
                <a:lnTo>
                  <a:pt x="205319" y="232366"/>
                </a:lnTo>
                <a:lnTo>
                  <a:pt x="203554" y="242541"/>
                </a:lnTo>
                <a:lnTo>
                  <a:pt x="200473" y="254087"/>
                </a:lnTo>
                <a:lnTo>
                  <a:pt x="186391" y="297734"/>
                </a:lnTo>
                <a:lnTo>
                  <a:pt x="182363" y="308979"/>
                </a:lnTo>
                <a:lnTo>
                  <a:pt x="172808" y="334174"/>
                </a:lnTo>
                <a:lnTo>
                  <a:pt x="166640" y="345655"/>
                </a:lnTo>
                <a:lnTo>
                  <a:pt x="159671" y="356167"/>
                </a:lnTo>
                <a:lnTo>
                  <a:pt x="152168" y="366032"/>
                </a:lnTo>
                <a:lnTo>
                  <a:pt x="138751" y="384614"/>
                </a:lnTo>
                <a:lnTo>
                  <a:pt x="132505" y="393569"/>
                </a:lnTo>
                <a:lnTo>
                  <a:pt x="127389" y="400492"/>
                </a:lnTo>
                <a:lnTo>
                  <a:pt x="123027" y="406060"/>
                </a:lnTo>
                <a:lnTo>
                  <a:pt x="119165" y="410724"/>
                </a:lnTo>
                <a:lnTo>
                  <a:pt x="115639" y="413834"/>
                </a:lnTo>
                <a:lnTo>
                  <a:pt x="112335" y="415906"/>
                </a:lnTo>
                <a:lnTo>
                  <a:pt x="104740" y="419233"/>
                </a:lnTo>
                <a:lnTo>
                  <a:pt x="85725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6"/>
          <p:cNvSpPr/>
          <p:nvPr/>
        </p:nvSpPr>
        <p:spPr>
          <a:xfrm>
            <a:off x="1991677" y="2794635"/>
            <a:ext cx="137161" cy="16793"/>
          </a:xfrm>
          <a:custGeom>
            <a:avLst/>
            <a:gdLst/>
            <a:ahLst/>
            <a:cxnLst/>
            <a:rect l="0" t="0" r="0" b="0"/>
            <a:pathLst>
              <a:path w="137161" h="16793">
                <a:moveTo>
                  <a:pt x="0" y="8572"/>
                </a:moveTo>
                <a:lnTo>
                  <a:pt x="4551" y="13123"/>
                </a:lnTo>
                <a:lnTo>
                  <a:pt x="6844" y="14464"/>
                </a:lnTo>
                <a:lnTo>
                  <a:pt x="9325" y="15357"/>
                </a:lnTo>
                <a:lnTo>
                  <a:pt x="11932" y="15953"/>
                </a:lnTo>
                <a:lnTo>
                  <a:pt x="17480" y="16350"/>
                </a:lnTo>
                <a:lnTo>
                  <a:pt x="24988" y="16615"/>
                </a:lnTo>
                <a:lnTo>
                  <a:pt x="33804" y="16792"/>
                </a:lnTo>
                <a:lnTo>
                  <a:pt x="42538" y="15957"/>
                </a:lnTo>
                <a:lnTo>
                  <a:pt x="51219" y="14448"/>
                </a:lnTo>
                <a:lnTo>
                  <a:pt x="59864" y="12489"/>
                </a:lnTo>
                <a:lnTo>
                  <a:pt x="68484" y="11184"/>
                </a:lnTo>
                <a:lnTo>
                  <a:pt x="77088" y="10313"/>
                </a:lnTo>
                <a:lnTo>
                  <a:pt x="85682" y="9733"/>
                </a:lnTo>
                <a:lnTo>
                  <a:pt x="93317" y="8393"/>
                </a:lnTo>
                <a:lnTo>
                  <a:pt x="100311" y="6548"/>
                </a:lnTo>
                <a:lnTo>
                  <a:pt x="106879" y="4365"/>
                </a:lnTo>
                <a:lnTo>
                  <a:pt x="113162" y="2910"/>
                </a:lnTo>
                <a:lnTo>
                  <a:pt x="119257" y="1940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7"/>
          <p:cNvSpPr/>
          <p:nvPr/>
        </p:nvSpPr>
        <p:spPr>
          <a:xfrm>
            <a:off x="2137409" y="2734627"/>
            <a:ext cx="178654" cy="317120"/>
          </a:xfrm>
          <a:custGeom>
            <a:avLst/>
            <a:gdLst/>
            <a:ahLst/>
            <a:cxnLst/>
            <a:rect l="0" t="0" r="0" b="0"/>
            <a:pathLst>
              <a:path w="178654" h="317120">
                <a:moveTo>
                  <a:pt x="34291" y="0"/>
                </a:moveTo>
                <a:lnTo>
                  <a:pt x="34291" y="62876"/>
                </a:lnTo>
                <a:lnTo>
                  <a:pt x="36195" y="71445"/>
                </a:lnTo>
                <a:lnTo>
                  <a:pt x="39370" y="80967"/>
                </a:lnTo>
                <a:lnTo>
                  <a:pt x="43392" y="91126"/>
                </a:lnTo>
                <a:lnTo>
                  <a:pt x="47978" y="99803"/>
                </a:lnTo>
                <a:lnTo>
                  <a:pt x="52941" y="107493"/>
                </a:lnTo>
                <a:lnTo>
                  <a:pt x="58154" y="114524"/>
                </a:lnTo>
                <a:lnTo>
                  <a:pt x="62582" y="119212"/>
                </a:lnTo>
                <a:lnTo>
                  <a:pt x="66486" y="122337"/>
                </a:lnTo>
                <a:lnTo>
                  <a:pt x="70042" y="124421"/>
                </a:lnTo>
                <a:lnTo>
                  <a:pt x="73365" y="126762"/>
                </a:lnTo>
                <a:lnTo>
                  <a:pt x="76532" y="129276"/>
                </a:lnTo>
                <a:lnTo>
                  <a:pt x="79597" y="131904"/>
                </a:lnTo>
                <a:lnTo>
                  <a:pt x="82592" y="132703"/>
                </a:lnTo>
                <a:lnTo>
                  <a:pt x="85541" y="132284"/>
                </a:lnTo>
                <a:lnTo>
                  <a:pt x="92568" y="129318"/>
                </a:lnTo>
                <a:lnTo>
                  <a:pt x="96002" y="127169"/>
                </a:lnTo>
                <a:lnTo>
                  <a:pt x="107438" y="119702"/>
                </a:lnTo>
                <a:lnTo>
                  <a:pt x="112583" y="115044"/>
                </a:lnTo>
                <a:lnTo>
                  <a:pt x="116965" y="110034"/>
                </a:lnTo>
                <a:lnTo>
                  <a:pt x="120839" y="104788"/>
                </a:lnTo>
                <a:lnTo>
                  <a:pt x="124375" y="99386"/>
                </a:lnTo>
                <a:lnTo>
                  <a:pt x="127684" y="93880"/>
                </a:lnTo>
                <a:lnTo>
                  <a:pt x="130843" y="88304"/>
                </a:lnTo>
                <a:lnTo>
                  <a:pt x="132949" y="82682"/>
                </a:lnTo>
                <a:lnTo>
                  <a:pt x="134353" y="77029"/>
                </a:lnTo>
                <a:lnTo>
                  <a:pt x="135289" y="71355"/>
                </a:lnTo>
                <a:lnTo>
                  <a:pt x="135913" y="62810"/>
                </a:lnTo>
                <a:lnTo>
                  <a:pt x="136328" y="52351"/>
                </a:lnTo>
                <a:lnTo>
                  <a:pt x="136606" y="40616"/>
                </a:lnTo>
                <a:lnTo>
                  <a:pt x="135838" y="31839"/>
                </a:lnTo>
                <a:lnTo>
                  <a:pt x="134374" y="25036"/>
                </a:lnTo>
                <a:lnTo>
                  <a:pt x="129731" y="11825"/>
                </a:lnTo>
                <a:lnTo>
                  <a:pt x="129350" y="11693"/>
                </a:lnTo>
                <a:lnTo>
                  <a:pt x="129096" y="12558"/>
                </a:lnTo>
                <a:lnTo>
                  <a:pt x="128688" y="16239"/>
                </a:lnTo>
                <a:lnTo>
                  <a:pt x="133169" y="21427"/>
                </a:lnTo>
                <a:lnTo>
                  <a:pt x="135452" y="25715"/>
                </a:lnTo>
                <a:lnTo>
                  <a:pt x="137926" y="31431"/>
                </a:lnTo>
                <a:lnTo>
                  <a:pt x="140528" y="38099"/>
                </a:lnTo>
                <a:lnTo>
                  <a:pt x="144168" y="44449"/>
                </a:lnTo>
                <a:lnTo>
                  <a:pt x="148500" y="50588"/>
                </a:lnTo>
                <a:lnTo>
                  <a:pt x="153293" y="56585"/>
                </a:lnTo>
                <a:lnTo>
                  <a:pt x="157440" y="64394"/>
                </a:lnTo>
                <a:lnTo>
                  <a:pt x="161158" y="73409"/>
                </a:lnTo>
                <a:lnTo>
                  <a:pt x="164589" y="83230"/>
                </a:lnTo>
                <a:lnTo>
                  <a:pt x="166876" y="91681"/>
                </a:lnTo>
                <a:lnTo>
                  <a:pt x="168401" y="99221"/>
                </a:lnTo>
                <a:lnTo>
                  <a:pt x="169418" y="106152"/>
                </a:lnTo>
                <a:lnTo>
                  <a:pt x="171047" y="112678"/>
                </a:lnTo>
                <a:lnTo>
                  <a:pt x="173087" y="118934"/>
                </a:lnTo>
                <a:lnTo>
                  <a:pt x="175399" y="125009"/>
                </a:lnTo>
                <a:lnTo>
                  <a:pt x="176940" y="130965"/>
                </a:lnTo>
                <a:lnTo>
                  <a:pt x="177968" y="136840"/>
                </a:lnTo>
                <a:lnTo>
                  <a:pt x="178653" y="142661"/>
                </a:lnTo>
                <a:lnTo>
                  <a:pt x="178157" y="152258"/>
                </a:lnTo>
                <a:lnTo>
                  <a:pt x="176874" y="164370"/>
                </a:lnTo>
                <a:lnTo>
                  <a:pt x="175066" y="178160"/>
                </a:lnTo>
                <a:lnTo>
                  <a:pt x="171956" y="192116"/>
                </a:lnTo>
                <a:lnTo>
                  <a:pt x="167977" y="206183"/>
                </a:lnTo>
                <a:lnTo>
                  <a:pt x="163420" y="220323"/>
                </a:lnTo>
                <a:lnTo>
                  <a:pt x="159429" y="230702"/>
                </a:lnTo>
                <a:lnTo>
                  <a:pt x="155816" y="238574"/>
                </a:lnTo>
                <a:lnTo>
                  <a:pt x="152455" y="244774"/>
                </a:lnTo>
                <a:lnTo>
                  <a:pt x="148310" y="250813"/>
                </a:lnTo>
                <a:lnTo>
                  <a:pt x="143641" y="256744"/>
                </a:lnTo>
                <a:lnTo>
                  <a:pt x="138623" y="262603"/>
                </a:lnTo>
                <a:lnTo>
                  <a:pt x="134326" y="267461"/>
                </a:lnTo>
                <a:lnTo>
                  <a:pt x="127010" y="275399"/>
                </a:lnTo>
                <a:lnTo>
                  <a:pt x="120869" y="280754"/>
                </a:lnTo>
                <a:lnTo>
                  <a:pt x="112964" y="287182"/>
                </a:lnTo>
                <a:lnTo>
                  <a:pt x="103885" y="294325"/>
                </a:lnTo>
                <a:lnTo>
                  <a:pt x="94974" y="300039"/>
                </a:lnTo>
                <a:lnTo>
                  <a:pt x="86176" y="304801"/>
                </a:lnTo>
                <a:lnTo>
                  <a:pt x="77454" y="308928"/>
                </a:lnTo>
                <a:lnTo>
                  <a:pt x="70686" y="311680"/>
                </a:lnTo>
                <a:lnTo>
                  <a:pt x="65222" y="313514"/>
                </a:lnTo>
                <a:lnTo>
                  <a:pt x="60626" y="314737"/>
                </a:lnTo>
                <a:lnTo>
                  <a:pt x="55658" y="315552"/>
                </a:lnTo>
                <a:lnTo>
                  <a:pt x="50440" y="316096"/>
                </a:lnTo>
                <a:lnTo>
                  <a:pt x="40516" y="316700"/>
                </a:lnTo>
                <a:lnTo>
                  <a:pt x="32930" y="316968"/>
                </a:lnTo>
                <a:lnTo>
                  <a:pt x="23304" y="317119"/>
                </a:lnTo>
                <a:lnTo>
                  <a:pt x="20299" y="316188"/>
                </a:lnTo>
                <a:lnTo>
                  <a:pt x="17343" y="314614"/>
                </a:lnTo>
                <a:lnTo>
                  <a:pt x="10305" y="309796"/>
                </a:lnTo>
                <a:lnTo>
                  <a:pt x="6803" y="306597"/>
                </a:lnTo>
                <a:lnTo>
                  <a:pt x="4536" y="304411"/>
                </a:lnTo>
                <a:lnTo>
                  <a:pt x="3024" y="302001"/>
                </a:lnTo>
                <a:lnTo>
                  <a:pt x="2016" y="299441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8"/>
          <p:cNvSpPr/>
          <p:nvPr/>
        </p:nvSpPr>
        <p:spPr>
          <a:xfrm>
            <a:off x="2343150" y="2734627"/>
            <a:ext cx="111443" cy="25366"/>
          </a:xfrm>
          <a:custGeom>
            <a:avLst/>
            <a:gdLst/>
            <a:ahLst/>
            <a:cxnLst/>
            <a:rect l="0" t="0" r="0" b="0"/>
            <a:pathLst>
              <a:path w="111443" h="25366">
                <a:moveTo>
                  <a:pt x="0" y="17145"/>
                </a:moveTo>
                <a:lnTo>
                  <a:pt x="7380" y="24526"/>
                </a:lnTo>
                <a:lnTo>
                  <a:pt x="9682" y="24923"/>
                </a:lnTo>
                <a:lnTo>
                  <a:pt x="13122" y="25188"/>
                </a:lnTo>
                <a:lnTo>
                  <a:pt x="17321" y="25365"/>
                </a:lnTo>
                <a:lnTo>
                  <a:pt x="22024" y="24530"/>
                </a:lnTo>
                <a:lnTo>
                  <a:pt x="27065" y="23021"/>
                </a:lnTo>
                <a:lnTo>
                  <a:pt x="32331" y="21062"/>
                </a:lnTo>
                <a:lnTo>
                  <a:pt x="37746" y="19757"/>
                </a:lnTo>
                <a:lnTo>
                  <a:pt x="43261" y="18886"/>
                </a:lnTo>
                <a:lnTo>
                  <a:pt x="48843" y="18306"/>
                </a:lnTo>
                <a:lnTo>
                  <a:pt x="53517" y="16966"/>
                </a:lnTo>
                <a:lnTo>
                  <a:pt x="57586" y="15121"/>
                </a:lnTo>
                <a:lnTo>
                  <a:pt x="61250" y="12938"/>
                </a:lnTo>
                <a:lnTo>
                  <a:pt x="65598" y="11483"/>
                </a:lnTo>
                <a:lnTo>
                  <a:pt x="70402" y="10513"/>
                </a:lnTo>
                <a:lnTo>
                  <a:pt x="75510" y="9866"/>
                </a:lnTo>
                <a:lnTo>
                  <a:pt x="79867" y="8483"/>
                </a:lnTo>
                <a:lnTo>
                  <a:pt x="83724" y="6608"/>
                </a:lnTo>
                <a:lnTo>
                  <a:pt x="87249" y="4405"/>
                </a:lnTo>
                <a:lnTo>
                  <a:pt x="90551" y="2937"/>
                </a:lnTo>
                <a:lnTo>
                  <a:pt x="93704" y="1958"/>
                </a:lnTo>
                <a:lnTo>
                  <a:pt x="96759" y="1305"/>
                </a:lnTo>
                <a:lnTo>
                  <a:pt x="99749" y="870"/>
                </a:lnTo>
                <a:lnTo>
                  <a:pt x="102694" y="580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89"/>
          <p:cNvSpPr/>
          <p:nvPr/>
        </p:nvSpPr>
        <p:spPr>
          <a:xfrm>
            <a:off x="2343150" y="2811780"/>
            <a:ext cx="137160" cy="34291"/>
          </a:xfrm>
          <a:custGeom>
            <a:avLst/>
            <a:gdLst/>
            <a:ahLst/>
            <a:cxnLst/>
            <a:rect l="0" t="0" r="0" b="0"/>
            <a:pathLst>
              <a:path w="137160" h="34291">
                <a:moveTo>
                  <a:pt x="0" y="34290"/>
                </a:moveTo>
                <a:lnTo>
                  <a:pt x="13652" y="25188"/>
                </a:lnTo>
                <a:lnTo>
                  <a:pt x="18626" y="22507"/>
                </a:lnTo>
                <a:lnTo>
                  <a:pt x="22895" y="20719"/>
                </a:lnTo>
                <a:lnTo>
                  <a:pt x="26693" y="19528"/>
                </a:lnTo>
                <a:lnTo>
                  <a:pt x="32083" y="18733"/>
                </a:lnTo>
                <a:lnTo>
                  <a:pt x="38533" y="18204"/>
                </a:lnTo>
                <a:lnTo>
                  <a:pt x="45691" y="17851"/>
                </a:lnTo>
                <a:lnTo>
                  <a:pt x="61265" y="17458"/>
                </a:lnTo>
                <a:lnTo>
                  <a:pt x="69418" y="17354"/>
                </a:lnTo>
                <a:lnTo>
                  <a:pt x="79616" y="15379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90"/>
          <p:cNvSpPr/>
          <p:nvPr/>
        </p:nvSpPr>
        <p:spPr>
          <a:xfrm>
            <a:off x="2514600" y="2768917"/>
            <a:ext cx="60008" cy="25719"/>
          </a:xfrm>
          <a:custGeom>
            <a:avLst/>
            <a:gdLst/>
            <a:ahLst/>
            <a:cxnLst/>
            <a:rect l="0" t="0" r="0" b="0"/>
            <a:pathLst>
              <a:path w="60008" h="25719">
                <a:moveTo>
                  <a:pt x="0" y="25718"/>
                </a:moveTo>
                <a:lnTo>
                  <a:pt x="14761" y="18337"/>
                </a:lnTo>
                <a:lnTo>
                  <a:pt x="16508" y="17940"/>
                </a:lnTo>
                <a:lnTo>
                  <a:pt x="18625" y="17675"/>
                </a:lnTo>
                <a:lnTo>
                  <a:pt x="20989" y="17498"/>
                </a:lnTo>
                <a:lnTo>
                  <a:pt x="24470" y="16428"/>
                </a:lnTo>
                <a:lnTo>
                  <a:pt x="28696" y="14762"/>
                </a:lnTo>
                <a:lnTo>
                  <a:pt x="40064" y="9795"/>
                </a:lnTo>
                <a:lnTo>
                  <a:pt x="41949" y="8435"/>
                </a:lnTo>
                <a:lnTo>
                  <a:pt x="44158" y="6576"/>
                </a:lnTo>
                <a:lnTo>
                  <a:pt x="46584" y="4384"/>
                </a:lnTo>
                <a:lnTo>
                  <a:pt x="49153" y="2923"/>
                </a:lnTo>
                <a:lnTo>
                  <a:pt x="51819" y="1948"/>
                </a:ln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91"/>
          <p:cNvSpPr/>
          <p:nvPr/>
        </p:nvSpPr>
        <p:spPr>
          <a:xfrm>
            <a:off x="2567226" y="2607274"/>
            <a:ext cx="247412" cy="221449"/>
          </a:xfrm>
          <a:custGeom>
            <a:avLst/>
            <a:gdLst/>
            <a:ahLst/>
            <a:cxnLst/>
            <a:rect l="0" t="0" r="0" b="0"/>
            <a:pathLst>
              <a:path w="247412" h="221449">
                <a:moveTo>
                  <a:pt x="7381" y="58773"/>
                </a:moveTo>
                <a:lnTo>
                  <a:pt x="0" y="36630"/>
                </a:lnTo>
                <a:lnTo>
                  <a:pt x="555" y="35439"/>
                </a:lnTo>
                <a:lnTo>
                  <a:pt x="1878" y="34644"/>
                </a:lnTo>
                <a:lnTo>
                  <a:pt x="3712" y="34115"/>
                </a:lnTo>
                <a:lnTo>
                  <a:pt x="4935" y="32809"/>
                </a:lnTo>
                <a:lnTo>
                  <a:pt x="5751" y="30986"/>
                </a:lnTo>
                <a:lnTo>
                  <a:pt x="6294" y="28819"/>
                </a:lnTo>
                <a:lnTo>
                  <a:pt x="9438" y="23870"/>
                </a:lnTo>
                <a:lnTo>
                  <a:pt x="14010" y="18495"/>
                </a:lnTo>
                <a:lnTo>
                  <a:pt x="19217" y="12932"/>
                </a:lnTo>
                <a:lnTo>
                  <a:pt x="21939" y="11067"/>
                </a:lnTo>
                <a:lnTo>
                  <a:pt x="27504" y="8995"/>
                </a:lnTo>
                <a:lnTo>
                  <a:pt x="33152" y="8075"/>
                </a:lnTo>
                <a:lnTo>
                  <a:pt x="35992" y="7829"/>
                </a:lnTo>
                <a:lnTo>
                  <a:pt x="39790" y="6713"/>
                </a:lnTo>
                <a:lnTo>
                  <a:pt x="44227" y="5016"/>
                </a:lnTo>
                <a:lnTo>
                  <a:pt x="55934" y="0"/>
                </a:lnTo>
                <a:lnTo>
                  <a:pt x="57847" y="541"/>
                </a:lnTo>
                <a:lnTo>
                  <a:pt x="62513" y="3682"/>
                </a:lnTo>
                <a:lnTo>
                  <a:pt x="66043" y="5853"/>
                </a:lnTo>
                <a:lnTo>
                  <a:pt x="70301" y="8253"/>
                </a:lnTo>
                <a:lnTo>
                  <a:pt x="75046" y="10806"/>
                </a:lnTo>
                <a:lnTo>
                  <a:pt x="79161" y="13460"/>
                </a:lnTo>
                <a:lnTo>
                  <a:pt x="86273" y="18949"/>
                </a:lnTo>
                <a:lnTo>
                  <a:pt x="88551" y="21746"/>
                </a:lnTo>
                <a:lnTo>
                  <a:pt x="90069" y="24563"/>
                </a:lnTo>
                <a:lnTo>
                  <a:pt x="91081" y="27394"/>
                </a:lnTo>
                <a:lnTo>
                  <a:pt x="92709" y="33091"/>
                </a:lnTo>
                <a:lnTo>
                  <a:pt x="97057" y="49582"/>
                </a:lnTo>
                <a:lnTo>
                  <a:pt x="99550" y="56455"/>
                </a:lnTo>
                <a:lnTo>
                  <a:pt x="102164" y="61990"/>
                </a:lnTo>
                <a:lnTo>
                  <a:pt x="104860" y="66633"/>
                </a:lnTo>
                <a:lnTo>
                  <a:pt x="106657" y="70681"/>
                </a:lnTo>
                <a:lnTo>
                  <a:pt x="107855" y="74331"/>
                </a:lnTo>
                <a:lnTo>
                  <a:pt x="108654" y="77718"/>
                </a:lnTo>
                <a:lnTo>
                  <a:pt x="108234" y="80928"/>
                </a:lnTo>
                <a:lnTo>
                  <a:pt x="107001" y="84020"/>
                </a:lnTo>
                <a:lnTo>
                  <a:pt x="105227" y="87035"/>
                </a:lnTo>
                <a:lnTo>
                  <a:pt x="103256" y="92924"/>
                </a:lnTo>
                <a:lnTo>
                  <a:pt x="102379" y="98716"/>
                </a:lnTo>
                <a:lnTo>
                  <a:pt x="101990" y="104466"/>
                </a:lnTo>
                <a:lnTo>
                  <a:pt x="100934" y="108285"/>
                </a:lnTo>
                <a:lnTo>
                  <a:pt x="99277" y="112736"/>
                </a:lnTo>
                <a:lnTo>
                  <a:pt x="97220" y="117608"/>
                </a:lnTo>
                <a:lnTo>
                  <a:pt x="94896" y="121809"/>
                </a:lnTo>
                <a:lnTo>
                  <a:pt x="92394" y="125562"/>
                </a:lnTo>
                <a:lnTo>
                  <a:pt x="89774" y="129017"/>
                </a:lnTo>
                <a:lnTo>
                  <a:pt x="87075" y="133225"/>
                </a:lnTo>
                <a:lnTo>
                  <a:pt x="84323" y="137935"/>
                </a:lnTo>
                <a:lnTo>
                  <a:pt x="77613" y="150081"/>
                </a:lnTo>
                <a:lnTo>
                  <a:pt x="71899" y="156736"/>
                </a:lnTo>
                <a:lnTo>
                  <a:pt x="69443" y="160276"/>
                </a:lnTo>
                <a:lnTo>
                  <a:pt x="66853" y="164542"/>
                </a:lnTo>
                <a:lnTo>
                  <a:pt x="64174" y="169291"/>
                </a:lnTo>
                <a:lnTo>
                  <a:pt x="61436" y="173409"/>
                </a:lnTo>
                <a:lnTo>
                  <a:pt x="58657" y="177107"/>
                </a:lnTo>
                <a:lnTo>
                  <a:pt x="51905" y="185335"/>
                </a:lnTo>
                <a:lnTo>
                  <a:pt x="50399" y="188868"/>
                </a:lnTo>
                <a:lnTo>
                  <a:pt x="48442" y="194080"/>
                </a:lnTo>
                <a:lnTo>
                  <a:pt x="46185" y="200413"/>
                </a:lnTo>
                <a:lnTo>
                  <a:pt x="45633" y="205587"/>
                </a:lnTo>
                <a:lnTo>
                  <a:pt x="46217" y="209989"/>
                </a:lnTo>
                <a:lnTo>
                  <a:pt x="47559" y="213876"/>
                </a:lnTo>
                <a:lnTo>
                  <a:pt x="49407" y="216468"/>
                </a:lnTo>
                <a:lnTo>
                  <a:pt x="51590" y="218195"/>
                </a:lnTo>
                <a:lnTo>
                  <a:pt x="53999" y="219347"/>
                </a:lnTo>
                <a:lnTo>
                  <a:pt x="59215" y="220627"/>
                </a:lnTo>
                <a:lnTo>
                  <a:pt x="64708" y="221196"/>
                </a:lnTo>
                <a:lnTo>
                  <a:pt x="70325" y="221448"/>
                </a:lnTo>
                <a:lnTo>
                  <a:pt x="73156" y="220563"/>
                </a:lnTo>
                <a:lnTo>
                  <a:pt x="78842" y="217040"/>
                </a:lnTo>
                <a:lnTo>
                  <a:pt x="82644" y="215719"/>
                </a:lnTo>
                <a:lnTo>
                  <a:pt x="87084" y="214839"/>
                </a:lnTo>
                <a:lnTo>
                  <a:pt x="91949" y="214252"/>
                </a:lnTo>
                <a:lnTo>
                  <a:pt x="96145" y="212908"/>
                </a:lnTo>
                <a:lnTo>
                  <a:pt x="103347" y="208875"/>
                </a:lnTo>
                <a:lnTo>
                  <a:pt x="107553" y="206466"/>
                </a:lnTo>
                <a:lnTo>
                  <a:pt x="117307" y="201250"/>
                </a:lnTo>
                <a:lnTo>
                  <a:pt x="122575" y="199477"/>
                </a:lnTo>
                <a:lnTo>
                  <a:pt x="127992" y="198296"/>
                </a:lnTo>
                <a:lnTo>
                  <a:pt x="133508" y="197508"/>
                </a:lnTo>
                <a:lnTo>
                  <a:pt x="139091" y="196031"/>
                </a:lnTo>
                <a:lnTo>
                  <a:pt x="144717" y="194093"/>
                </a:lnTo>
                <a:lnTo>
                  <a:pt x="150374" y="191849"/>
                </a:lnTo>
                <a:lnTo>
                  <a:pt x="158907" y="189400"/>
                </a:lnTo>
                <a:lnTo>
                  <a:pt x="169358" y="186815"/>
                </a:lnTo>
                <a:lnTo>
                  <a:pt x="181088" y="184140"/>
                </a:lnTo>
                <a:lnTo>
                  <a:pt x="190813" y="182356"/>
                </a:lnTo>
                <a:lnTo>
                  <a:pt x="199202" y="181167"/>
                </a:lnTo>
                <a:lnTo>
                  <a:pt x="206699" y="180374"/>
                </a:lnTo>
                <a:lnTo>
                  <a:pt x="213602" y="179845"/>
                </a:lnTo>
                <a:lnTo>
                  <a:pt x="220109" y="179493"/>
                </a:lnTo>
                <a:lnTo>
                  <a:pt x="226352" y="179258"/>
                </a:lnTo>
                <a:lnTo>
                  <a:pt x="231467" y="180054"/>
                </a:lnTo>
                <a:lnTo>
                  <a:pt x="235829" y="181537"/>
                </a:lnTo>
                <a:lnTo>
                  <a:pt x="239690" y="183478"/>
                </a:lnTo>
                <a:lnTo>
                  <a:pt x="242263" y="185725"/>
                </a:lnTo>
                <a:lnTo>
                  <a:pt x="243979" y="188175"/>
                </a:lnTo>
                <a:lnTo>
                  <a:pt x="247411" y="195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92"/>
          <p:cNvSpPr/>
          <p:nvPr/>
        </p:nvSpPr>
        <p:spPr>
          <a:xfrm>
            <a:off x="1571811" y="3146460"/>
            <a:ext cx="196734" cy="222377"/>
          </a:xfrm>
          <a:custGeom>
            <a:avLst/>
            <a:gdLst/>
            <a:ahLst/>
            <a:cxnLst/>
            <a:rect l="0" t="0" r="0" b="0"/>
            <a:pathLst>
              <a:path w="196734" h="222377">
                <a:moveTo>
                  <a:pt x="76966" y="8220"/>
                </a:moveTo>
                <a:lnTo>
                  <a:pt x="76966" y="3669"/>
                </a:lnTo>
                <a:lnTo>
                  <a:pt x="76013" y="2328"/>
                </a:lnTo>
                <a:lnTo>
                  <a:pt x="74426" y="1434"/>
                </a:lnTo>
                <a:lnTo>
                  <a:pt x="72415" y="839"/>
                </a:lnTo>
                <a:lnTo>
                  <a:pt x="69170" y="442"/>
                </a:lnTo>
                <a:lnTo>
                  <a:pt x="65101" y="177"/>
                </a:lnTo>
                <a:lnTo>
                  <a:pt x="60483" y="0"/>
                </a:lnTo>
                <a:lnTo>
                  <a:pt x="56453" y="835"/>
                </a:lnTo>
                <a:lnTo>
                  <a:pt x="52813" y="2344"/>
                </a:lnTo>
                <a:lnTo>
                  <a:pt x="44678" y="7059"/>
                </a:lnTo>
                <a:lnTo>
                  <a:pt x="42106" y="9351"/>
                </a:lnTo>
                <a:lnTo>
                  <a:pt x="34168" y="16977"/>
                </a:lnTo>
                <a:lnTo>
                  <a:pt x="29384" y="23583"/>
                </a:lnTo>
                <a:lnTo>
                  <a:pt x="24290" y="31797"/>
                </a:lnTo>
                <a:lnTo>
                  <a:pt x="18988" y="41083"/>
                </a:lnTo>
                <a:lnTo>
                  <a:pt x="14502" y="48226"/>
                </a:lnTo>
                <a:lnTo>
                  <a:pt x="10558" y="53940"/>
                </a:lnTo>
                <a:lnTo>
                  <a:pt x="6977" y="58703"/>
                </a:lnTo>
                <a:lnTo>
                  <a:pt x="4589" y="66640"/>
                </a:lnTo>
                <a:lnTo>
                  <a:pt x="2997" y="76694"/>
                </a:lnTo>
                <a:lnTo>
                  <a:pt x="1936" y="88159"/>
                </a:lnTo>
                <a:lnTo>
                  <a:pt x="1228" y="97708"/>
                </a:lnTo>
                <a:lnTo>
                  <a:pt x="757" y="105979"/>
                </a:lnTo>
                <a:lnTo>
                  <a:pt x="233" y="120248"/>
                </a:lnTo>
                <a:lnTo>
                  <a:pt x="0" y="132940"/>
                </a:lnTo>
                <a:lnTo>
                  <a:pt x="890" y="139944"/>
                </a:lnTo>
                <a:lnTo>
                  <a:pt x="2436" y="147471"/>
                </a:lnTo>
                <a:lnTo>
                  <a:pt x="4420" y="155346"/>
                </a:lnTo>
                <a:lnTo>
                  <a:pt x="7647" y="163454"/>
                </a:lnTo>
                <a:lnTo>
                  <a:pt x="11703" y="171717"/>
                </a:lnTo>
                <a:lnTo>
                  <a:pt x="16312" y="180083"/>
                </a:lnTo>
                <a:lnTo>
                  <a:pt x="20338" y="186612"/>
                </a:lnTo>
                <a:lnTo>
                  <a:pt x="23974" y="191918"/>
                </a:lnTo>
                <a:lnTo>
                  <a:pt x="27350" y="196408"/>
                </a:lnTo>
                <a:lnTo>
                  <a:pt x="31506" y="200353"/>
                </a:lnTo>
                <a:lnTo>
                  <a:pt x="36182" y="203937"/>
                </a:lnTo>
                <a:lnTo>
                  <a:pt x="41204" y="207277"/>
                </a:lnTo>
                <a:lnTo>
                  <a:pt x="46457" y="210457"/>
                </a:lnTo>
                <a:lnTo>
                  <a:pt x="51864" y="213530"/>
                </a:lnTo>
                <a:lnTo>
                  <a:pt x="57374" y="216531"/>
                </a:lnTo>
                <a:lnTo>
                  <a:pt x="62000" y="218531"/>
                </a:lnTo>
                <a:lnTo>
                  <a:pt x="66036" y="219865"/>
                </a:lnTo>
                <a:lnTo>
                  <a:pt x="69679" y="220754"/>
                </a:lnTo>
                <a:lnTo>
                  <a:pt x="73061" y="221347"/>
                </a:lnTo>
                <a:lnTo>
                  <a:pt x="76267" y="221742"/>
                </a:lnTo>
                <a:lnTo>
                  <a:pt x="82370" y="222181"/>
                </a:lnTo>
                <a:lnTo>
                  <a:pt x="88258" y="222376"/>
                </a:lnTo>
                <a:lnTo>
                  <a:pt x="94019" y="221475"/>
                </a:lnTo>
                <a:lnTo>
                  <a:pt x="101670" y="219923"/>
                </a:lnTo>
                <a:lnTo>
                  <a:pt x="110580" y="217935"/>
                </a:lnTo>
                <a:lnTo>
                  <a:pt x="117473" y="216610"/>
                </a:lnTo>
                <a:lnTo>
                  <a:pt x="123021" y="215727"/>
                </a:lnTo>
                <a:lnTo>
                  <a:pt x="127672" y="215137"/>
                </a:lnTo>
                <a:lnTo>
                  <a:pt x="132677" y="212840"/>
                </a:lnTo>
                <a:lnTo>
                  <a:pt x="137919" y="209403"/>
                </a:lnTo>
                <a:lnTo>
                  <a:pt x="143319" y="205207"/>
                </a:lnTo>
                <a:lnTo>
                  <a:pt x="148824" y="201457"/>
                </a:lnTo>
                <a:lnTo>
                  <a:pt x="154399" y="198005"/>
                </a:lnTo>
                <a:lnTo>
                  <a:pt x="160020" y="194750"/>
                </a:lnTo>
                <a:lnTo>
                  <a:pt x="163768" y="190676"/>
                </a:lnTo>
                <a:lnTo>
                  <a:pt x="166266" y="186055"/>
                </a:lnTo>
                <a:lnTo>
                  <a:pt x="167932" y="181069"/>
                </a:lnTo>
                <a:lnTo>
                  <a:pt x="169995" y="176792"/>
                </a:lnTo>
                <a:lnTo>
                  <a:pt x="172323" y="172989"/>
                </a:lnTo>
                <a:lnTo>
                  <a:pt x="174827" y="169501"/>
                </a:lnTo>
                <a:lnTo>
                  <a:pt x="187454" y="150939"/>
                </a:lnTo>
                <a:lnTo>
                  <a:pt x="190630" y="144324"/>
                </a:lnTo>
                <a:lnTo>
                  <a:pt x="192746" y="138008"/>
                </a:lnTo>
                <a:lnTo>
                  <a:pt x="194158" y="131892"/>
                </a:lnTo>
                <a:lnTo>
                  <a:pt x="195099" y="124006"/>
                </a:lnTo>
                <a:lnTo>
                  <a:pt x="195726" y="114938"/>
                </a:lnTo>
                <a:lnTo>
                  <a:pt x="196145" y="105083"/>
                </a:lnTo>
                <a:lnTo>
                  <a:pt x="196609" y="81432"/>
                </a:lnTo>
                <a:lnTo>
                  <a:pt x="196733" y="68458"/>
                </a:lnTo>
                <a:lnTo>
                  <a:pt x="195863" y="58856"/>
                </a:lnTo>
                <a:lnTo>
                  <a:pt x="194331" y="51502"/>
                </a:lnTo>
                <a:lnTo>
                  <a:pt x="192357" y="45647"/>
                </a:lnTo>
                <a:lnTo>
                  <a:pt x="190088" y="40791"/>
                </a:lnTo>
                <a:lnTo>
                  <a:pt x="187623" y="36602"/>
                </a:lnTo>
                <a:lnTo>
                  <a:pt x="185027" y="32856"/>
                </a:lnTo>
                <a:lnTo>
                  <a:pt x="179603" y="26154"/>
                </a:lnTo>
                <a:lnTo>
                  <a:pt x="176823" y="23033"/>
                </a:lnTo>
                <a:lnTo>
                  <a:pt x="173065" y="20000"/>
                </a:lnTo>
                <a:lnTo>
                  <a:pt x="168654" y="17026"/>
                </a:lnTo>
                <a:lnTo>
                  <a:pt x="163809" y="14091"/>
                </a:lnTo>
                <a:lnTo>
                  <a:pt x="158674" y="12134"/>
                </a:lnTo>
                <a:lnTo>
                  <a:pt x="153345" y="10829"/>
                </a:lnTo>
                <a:lnTo>
                  <a:pt x="147888" y="9959"/>
                </a:lnTo>
                <a:lnTo>
                  <a:pt x="141392" y="9379"/>
                </a:lnTo>
                <a:lnTo>
                  <a:pt x="134205" y="8993"/>
                </a:lnTo>
                <a:lnTo>
                  <a:pt x="126555" y="8735"/>
                </a:lnTo>
                <a:lnTo>
                  <a:pt x="117645" y="9516"/>
                </a:lnTo>
                <a:lnTo>
                  <a:pt x="107895" y="10989"/>
                </a:lnTo>
                <a:lnTo>
                  <a:pt x="97586" y="12923"/>
                </a:lnTo>
                <a:lnTo>
                  <a:pt x="87855" y="14213"/>
                </a:lnTo>
                <a:lnTo>
                  <a:pt x="78510" y="15072"/>
                </a:lnTo>
                <a:lnTo>
                  <a:pt x="69423" y="15646"/>
                </a:lnTo>
                <a:lnTo>
                  <a:pt x="62412" y="16980"/>
                </a:lnTo>
                <a:lnTo>
                  <a:pt x="56786" y="18823"/>
                </a:lnTo>
                <a:lnTo>
                  <a:pt x="42676" y="25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93"/>
          <p:cNvSpPr/>
          <p:nvPr/>
        </p:nvSpPr>
        <p:spPr>
          <a:xfrm>
            <a:off x="1503044" y="3111817"/>
            <a:ext cx="402909" cy="240031"/>
          </a:xfrm>
          <a:custGeom>
            <a:avLst/>
            <a:gdLst/>
            <a:ahLst/>
            <a:cxnLst/>
            <a:rect l="0" t="0" r="0" b="0"/>
            <a:pathLst>
              <a:path w="402909" h="240031">
                <a:moveTo>
                  <a:pt x="0" y="0"/>
                </a:moveTo>
                <a:lnTo>
                  <a:pt x="35796" y="11932"/>
                </a:lnTo>
                <a:lnTo>
                  <a:pt x="44819" y="15575"/>
                </a:lnTo>
                <a:lnTo>
                  <a:pt x="54644" y="19908"/>
                </a:lnTo>
                <a:lnTo>
                  <a:pt x="65005" y="24702"/>
                </a:lnTo>
                <a:lnTo>
                  <a:pt x="73817" y="29803"/>
                </a:lnTo>
                <a:lnTo>
                  <a:pt x="81596" y="35109"/>
                </a:lnTo>
                <a:lnTo>
                  <a:pt x="88688" y="40551"/>
                </a:lnTo>
                <a:lnTo>
                  <a:pt x="95320" y="45131"/>
                </a:lnTo>
                <a:lnTo>
                  <a:pt x="101647" y="49138"/>
                </a:lnTo>
                <a:lnTo>
                  <a:pt x="107770" y="52761"/>
                </a:lnTo>
                <a:lnTo>
                  <a:pt x="122193" y="61867"/>
                </a:lnTo>
                <a:lnTo>
                  <a:pt x="130040" y="66962"/>
                </a:lnTo>
                <a:lnTo>
                  <a:pt x="163837" y="87786"/>
                </a:lnTo>
                <a:lnTo>
                  <a:pt x="174947" y="93766"/>
                </a:lnTo>
                <a:lnTo>
                  <a:pt x="185212" y="98706"/>
                </a:lnTo>
                <a:lnTo>
                  <a:pt x="194912" y="102951"/>
                </a:lnTo>
                <a:lnTo>
                  <a:pt x="204237" y="107687"/>
                </a:lnTo>
                <a:lnTo>
                  <a:pt x="213310" y="112749"/>
                </a:lnTo>
                <a:lnTo>
                  <a:pt x="222217" y="118028"/>
                </a:lnTo>
                <a:lnTo>
                  <a:pt x="239733" y="128975"/>
                </a:lnTo>
                <a:lnTo>
                  <a:pt x="248405" y="134561"/>
                </a:lnTo>
                <a:lnTo>
                  <a:pt x="256091" y="140189"/>
                </a:lnTo>
                <a:lnTo>
                  <a:pt x="263120" y="145847"/>
                </a:lnTo>
                <a:lnTo>
                  <a:pt x="269711" y="151524"/>
                </a:lnTo>
                <a:lnTo>
                  <a:pt x="278867" y="158166"/>
                </a:lnTo>
                <a:lnTo>
                  <a:pt x="289734" y="165451"/>
                </a:lnTo>
                <a:lnTo>
                  <a:pt x="350569" y="205213"/>
                </a:lnTo>
                <a:lnTo>
                  <a:pt x="359442" y="211104"/>
                </a:lnTo>
                <a:lnTo>
                  <a:pt x="366311" y="215984"/>
                </a:lnTo>
                <a:lnTo>
                  <a:pt x="371843" y="220189"/>
                </a:lnTo>
                <a:lnTo>
                  <a:pt x="380529" y="227402"/>
                </a:lnTo>
                <a:lnTo>
                  <a:pt x="387564" y="233783"/>
                </a:lnTo>
                <a:lnTo>
                  <a:pt x="392329" y="238179"/>
                </a:lnTo>
                <a:lnTo>
                  <a:pt x="393950" y="238796"/>
                </a:lnTo>
                <a:lnTo>
                  <a:pt x="40290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94"/>
          <p:cNvSpPr/>
          <p:nvPr/>
        </p:nvSpPr>
        <p:spPr>
          <a:xfrm>
            <a:off x="1580197" y="3086100"/>
            <a:ext cx="205741" cy="284786"/>
          </a:xfrm>
          <a:custGeom>
            <a:avLst/>
            <a:gdLst/>
            <a:ahLst/>
            <a:cxnLst/>
            <a:rect l="0" t="0" r="0" b="0"/>
            <a:pathLst>
              <a:path w="205741" h="284786">
                <a:moveTo>
                  <a:pt x="205740" y="0"/>
                </a:moveTo>
                <a:lnTo>
                  <a:pt x="185589" y="40302"/>
                </a:lnTo>
                <a:lnTo>
                  <a:pt x="181828" y="46870"/>
                </a:lnTo>
                <a:lnTo>
                  <a:pt x="177417" y="54107"/>
                </a:lnTo>
                <a:lnTo>
                  <a:pt x="172570" y="61789"/>
                </a:lnTo>
                <a:lnTo>
                  <a:pt x="166482" y="72625"/>
                </a:lnTo>
                <a:lnTo>
                  <a:pt x="152097" y="99905"/>
                </a:lnTo>
                <a:lnTo>
                  <a:pt x="140450" y="118038"/>
                </a:lnTo>
                <a:lnTo>
                  <a:pt x="126019" y="138699"/>
                </a:lnTo>
                <a:lnTo>
                  <a:pt x="86551" y="193496"/>
                </a:lnTo>
                <a:lnTo>
                  <a:pt x="56149" y="237611"/>
                </a:lnTo>
                <a:lnTo>
                  <a:pt x="48863" y="246990"/>
                </a:lnTo>
                <a:lnTo>
                  <a:pt x="41148" y="256100"/>
                </a:lnTo>
                <a:lnTo>
                  <a:pt x="26860" y="271937"/>
                </a:lnTo>
                <a:lnTo>
                  <a:pt x="17335" y="282150"/>
                </a:lnTo>
                <a:lnTo>
                  <a:pt x="13462" y="284303"/>
                </a:lnTo>
                <a:lnTo>
                  <a:pt x="9927" y="284785"/>
                </a:lnTo>
                <a:lnTo>
                  <a:pt x="6618" y="284154"/>
                </a:lnTo>
                <a:lnTo>
                  <a:pt x="4412" y="282781"/>
                </a:lnTo>
                <a:lnTo>
                  <a:pt x="2942" y="28091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5"/>
          <p:cNvSpPr/>
          <p:nvPr/>
        </p:nvSpPr>
        <p:spPr>
          <a:xfrm>
            <a:off x="2025967" y="3206114"/>
            <a:ext cx="162878" cy="16937"/>
          </a:xfrm>
          <a:custGeom>
            <a:avLst/>
            <a:gdLst/>
            <a:ahLst/>
            <a:cxnLst/>
            <a:rect l="0" t="0" r="0" b="0"/>
            <a:pathLst>
              <a:path w="162878" h="16937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1"/>
                </a:lnTo>
                <a:lnTo>
                  <a:pt x="11932" y="14762"/>
                </a:lnTo>
                <a:lnTo>
                  <a:pt x="14622" y="15557"/>
                </a:lnTo>
                <a:lnTo>
                  <a:pt x="17368" y="16086"/>
                </a:lnTo>
                <a:lnTo>
                  <a:pt x="20151" y="16439"/>
                </a:lnTo>
                <a:lnTo>
                  <a:pt x="23911" y="16675"/>
                </a:lnTo>
                <a:lnTo>
                  <a:pt x="33170" y="16936"/>
                </a:lnTo>
                <a:lnTo>
                  <a:pt x="41163" y="16054"/>
                </a:lnTo>
                <a:lnTo>
                  <a:pt x="51255" y="14513"/>
                </a:lnTo>
                <a:lnTo>
                  <a:pt x="62745" y="12533"/>
                </a:lnTo>
                <a:lnTo>
                  <a:pt x="71357" y="11213"/>
                </a:lnTo>
                <a:lnTo>
                  <a:pt x="78052" y="10333"/>
                </a:lnTo>
                <a:lnTo>
                  <a:pt x="83467" y="9746"/>
                </a:lnTo>
                <a:lnTo>
                  <a:pt x="88982" y="8403"/>
                </a:lnTo>
                <a:lnTo>
                  <a:pt x="94564" y="6555"/>
                </a:lnTo>
                <a:lnTo>
                  <a:pt x="100190" y="4370"/>
                </a:lnTo>
                <a:lnTo>
                  <a:pt x="104894" y="2914"/>
                </a:lnTo>
                <a:lnTo>
                  <a:pt x="108981" y="1943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6"/>
          <p:cNvSpPr/>
          <p:nvPr/>
        </p:nvSpPr>
        <p:spPr>
          <a:xfrm>
            <a:off x="2205989" y="3133758"/>
            <a:ext cx="176122" cy="302106"/>
          </a:xfrm>
          <a:custGeom>
            <a:avLst/>
            <a:gdLst/>
            <a:ahLst/>
            <a:cxnLst/>
            <a:rect l="0" t="0" r="0" b="0"/>
            <a:pathLst>
              <a:path w="176122" h="302106">
                <a:moveTo>
                  <a:pt x="17145" y="3777"/>
                </a:moveTo>
                <a:lnTo>
                  <a:pt x="26247" y="17429"/>
                </a:lnTo>
                <a:lnTo>
                  <a:pt x="30716" y="26672"/>
                </a:lnTo>
                <a:lnTo>
                  <a:pt x="35771" y="42310"/>
                </a:lnTo>
                <a:lnTo>
                  <a:pt x="38135" y="49468"/>
                </a:lnTo>
                <a:lnTo>
                  <a:pt x="39711" y="55193"/>
                </a:lnTo>
                <a:lnTo>
                  <a:pt x="41462" y="64093"/>
                </a:lnTo>
                <a:lnTo>
                  <a:pt x="42882" y="68753"/>
                </a:lnTo>
                <a:lnTo>
                  <a:pt x="44780" y="73764"/>
                </a:lnTo>
                <a:lnTo>
                  <a:pt x="46999" y="79010"/>
                </a:lnTo>
                <a:lnTo>
                  <a:pt x="49430" y="87270"/>
                </a:lnTo>
                <a:lnTo>
                  <a:pt x="52004" y="97538"/>
                </a:lnTo>
                <a:lnTo>
                  <a:pt x="54672" y="109147"/>
                </a:lnTo>
                <a:lnTo>
                  <a:pt x="56451" y="117839"/>
                </a:lnTo>
                <a:lnTo>
                  <a:pt x="57636" y="124586"/>
                </a:lnTo>
                <a:lnTo>
                  <a:pt x="58427" y="130036"/>
                </a:lnTo>
                <a:lnTo>
                  <a:pt x="59906" y="135575"/>
                </a:lnTo>
                <a:lnTo>
                  <a:pt x="61845" y="141172"/>
                </a:lnTo>
                <a:lnTo>
                  <a:pt x="64090" y="146808"/>
                </a:lnTo>
                <a:lnTo>
                  <a:pt x="66540" y="150566"/>
                </a:lnTo>
                <a:lnTo>
                  <a:pt x="69125" y="153071"/>
                </a:lnTo>
                <a:lnTo>
                  <a:pt x="74537" y="156807"/>
                </a:lnTo>
                <a:lnTo>
                  <a:pt x="77314" y="159137"/>
                </a:lnTo>
                <a:lnTo>
                  <a:pt x="84064" y="165169"/>
                </a:lnTo>
                <a:lnTo>
                  <a:pt x="85570" y="165664"/>
                </a:lnTo>
                <a:lnTo>
                  <a:pt x="89784" y="166214"/>
                </a:lnTo>
                <a:lnTo>
                  <a:pt x="92960" y="166524"/>
                </a:lnTo>
                <a:lnTo>
                  <a:pt x="96244" y="164056"/>
                </a:lnTo>
                <a:lnTo>
                  <a:pt x="98453" y="162065"/>
                </a:lnTo>
                <a:lnTo>
                  <a:pt x="100878" y="160737"/>
                </a:lnTo>
                <a:lnTo>
                  <a:pt x="106112" y="159262"/>
                </a:lnTo>
                <a:lnTo>
                  <a:pt x="107889" y="157916"/>
                </a:lnTo>
                <a:lnTo>
                  <a:pt x="109074" y="156066"/>
                </a:lnTo>
                <a:lnTo>
                  <a:pt x="111343" y="150518"/>
                </a:lnTo>
                <a:lnTo>
                  <a:pt x="115526" y="141702"/>
                </a:lnTo>
                <a:lnTo>
                  <a:pt x="118020" y="133975"/>
                </a:lnTo>
                <a:lnTo>
                  <a:pt x="120081" y="126412"/>
                </a:lnTo>
                <a:lnTo>
                  <a:pt x="121964" y="121729"/>
                </a:lnTo>
                <a:lnTo>
                  <a:pt x="126597" y="112397"/>
                </a:lnTo>
                <a:lnTo>
                  <a:pt x="131830" y="105075"/>
                </a:lnTo>
                <a:lnTo>
                  <a:pt x="133607" y="100837"/>
                </a:lnTo>
                <a:lnTo>
                  <a:pt x="134791" y="96106"/>
                </a:lnTo>
                <a:lnTo>
                  <a:pt x="136108" y="86722"/>
                </a:lnTo>
                <a:lnTo>
                  <a:pt x="136693" y="79376"/>
                </a:lnTo>
                <a:lnTo>
                  <a:pt x="136952" y="67856"/>
                </a:lnTo>
                <a:lnTo>
                  <a:pt x="137160" y="0"/>
                </a:lnTo>
                <a:lnTo>
                  <a:pt x="137161" y="8124"/>
                </a:lnTo>
                <a:lnTo>
                  <a:pt x="139065" y="13343"/>
                </a:lnTo>
                <a:lnTo>
                  <a:pt x="142240" y="20632"/>
                </a:lnTo>
                <a:lnTo>
                  <a:pt x="153271" y="44013"/>
                </a:lnTo>
                <a:lnTo>
                  <a:pt x="156473" y="50604"/>
                </a:lnTo>
                <a:lnTo>
                  <a:pt x="158608" y="56902"/>
                </a:lnTo>
                <a:lnTo>
                  <a:pt x="160031" y="63006"/>
                </a:lnTo>
                <a:lnTo>
                  <a:pt x="160980" y="68981"/>
                </a:lnTo>
                <a:lnTo>
                  <a:pt x="162565" y="74868"/>
                </a:lnTo>
                <a:lnTo>
                  <a:pt x="164575" y="80699"/>
                </a:lnTo>
                <a:lnTo>
                  <a:pt x="166866" y="86490"/>
                </a:lnTo>
                <a:lnTo>
                  <a:pt x="168395" y="92257"/>
                </a:lnTo>
                <a:lnTo>
                  <a:pt x="169413" y="98006"/>
                </a:lnTo>
                <a:lnTo>
                  <a:pt x="170092" y="103743"/>
                </a:lnTo>
                <a:lnTo>
                  <a:pt x="175599" y="139124"/>
                </a:lnTo>
                <a:lnTo>
                  <a:pt x="176121" y="151158"/>
                </a:lnTo>
                <a:lnTo>
                  <a:pt x="175517" y="162038"/>
                </a:lnTo>
                <a:lnTo>
                  <a:pt x="174161" y="172149"/>
                </a:lnTo>
                <a:lnTo>
                  <a:pt x="173258" y="180795"/>
                </a:lnTo>
                <a:lnTo>
                  <a:pt x="172655" y="188464"/>
                </a:lnTo>
                <a:lnTo>
                  <a:pt x="172254" y="195482"/>
                </a:lnTo>
                <a:lnTo>
                  <a:pt x="170081" y="202065"/>
                </a:lnTo>
                <a:lnTo>
                  <a:pt x="166727" y="208359"/>
                </a:lnTo>
                <a:lnTo>
                  <a:pt x="147658" y="236699"/>
                </a:lnTo>
                <a:lnTo>
                  <a:pt x="143206" y="243831"/>
                </a:lnTo>
                <a:lnTo>
                  <a:pt x="139286" y="250490"/>
                </a:lnTo>
                <a:lnTo>
                  <a:pt x="135720" y="256835"/>
                </a:lnTo>
                <a:lnTo>
                  <a:pt x="131438" y="262017"/>
                </a:lnTo>
                <a:lnTo>
                  <a:pt x="126678" y="266425"/>
                </a:lnTo>
                <a:lnTo>
                  <a:pt x="121599" y="270315"/>
                </a:lnTo>
                <a:lnTo>
                  <a:pt x="117262" y="273861"/>
                </a:lnTo>
                <a:lnTo>
                  <a:pt x="113417" y="277178"/>
                </a:lnTo>
                <a:lnTo>
                  <a:pt x="109902" y="280342"/>
                </a:lnTo>
                <a:lnTo>
                  <a:pt x="105653" y="283403"/>
                </a:lnTo>
                <a:lnTo>
                  <a:pt x="100915" y="286397"/>
                </a:lnTo>
                <a:lnTo>
                  <a:pt x="95852" y="289345"/>
                </a:lnTo>
                <a:lnTo>
                  <a:pt x="89619" y="292263"/>
                </a:lnTo>
                <a:lnTo>
                  <a:pt x="82606" y="295161"/>
                </a:lnTo>
                <a:lnTo>
                  <a:pt x="75073" y="298045"/>
                </a:lnTo>
                <a:lnTo>
                  <a:pt x="69099" y="299968"/>
                </a:lnTo>
                <a:lnTo>
                  <a:pt x="64164" y="301250"/>
                </a:lnTo>
                <a:lnTo>
                  <a:pt x="59921" y="302105"/>
                </a:lnTo>
                <a:lnTo>
                  <a:pt x="56140" y="301722"/>
                </a:lnTo>
                <a:lnTo>
                  <a:pt x="52667" y="300514"/>
                </a:lnTo>
                <a:lnTo>
                  <a:pt x="49399" y="298757"/>
                </a:lnTo>
                <a:lnTo>
                  <a:pt x="44363" y="297585"/>
                </a:lnTo>
                <a:lnTo>
                  <a:pt x="38148" y="296804"/>
                </a:lnTo>
                <a:lnTo>
                  <a:pt x="31147" y="296283"/>
                </a:lnTo>
                <a:lnTo>
                  <a:pt x="24575" y="294031"/>
                </a:lnTo>
                <a:lnTo>
                  <a:pt x="18288" y="290625"/>
                </a:lnTo>
                <a:lnTo>
                  <a:pt x="0" y="2695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7"/>
          <p:cNvSpPr/>
          <p:nvPr/>
        </p:nvSpPr>
        <p:spPr>
          <a:xfrm>
            <a:off x="2428875" y="3103245"/>
            <a:ext cx="128588" cy="34291"/>
          </a:xfrm>
          <a:custGeom>
            <a:avLst/>
            <a:gdLst/>
            <a:ahLst/>
            <a:cxnLst/>
            <a:rect l="0" t="0" r="0" b="0"/>
            <a:pathLst>
              <a:path w="128588" h="34291">
                <a:moveTo>
                  <a:pt x="0" y="34290"/>
                </a:moveTo>
                <a:lnTo>
                  <a:pt x="4550" y="34290"/>
                </a:lnTo>
                <a:lnTo>
                  <a:pt x="6843" y="33337"/>
                </a:lnTo>
                <a:lnTo>
                  <a:pt x="9325" y="31750"/>
                </a:lnTo>
                <a:lnTo>
                  <a:pt x="11931" y="29739"/>
                </a:lnTo>
                <a:lnTo>
                  <a:pt x="18432" y="27446"/>
                </a:lnTo>
                <a:lnTo>
                  <a:pt x="27527" y="24964"/>
                </a:lnTo>
                <a:lnTo>
                  <a:pt x="38354" y="22358"/>
                </a:lnTo>
                <a:lnTo>
                  <a:pt x="48429" y="19668"/>
                </a:lnTo>
                <a:lnTo>
                  <a:pt x="67244" y="14138"/>
                </a:lnTo>
                <a:lnTo>
                  <a:pt x="75309" y="12283"/>
                </a:lnTo>
                <a:lnTo>
                  <a:pt x="82591" y="11046"/>
                </a:lnTo>
                <a:lnTo>
                  <a:pt x="89350" y="10221"/>
                </a:lnTo>
                <a:lnTo>
                  <a:pt x="96714" y="8719"/>
                </a:lnTo>
                <a:lnTo>
                  <a:pt x="104481" y="6765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8"/>
          <p:cNvSpPr/>
          <p:nvPr/>
        </p:nvSpPr>
        <p:spPr>
          <a:xfrm>
            <a:off x="2446019" y="3180397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34290"/>
                </a:moveTo>
                <a:lnTo>
                  <a:pt x="9102" y="34290"/>
                </a:lnTo>
                <a:lnTo>
                  <a:pt x="13688" y="33338"/>
                </a:lnTo>
                <a:lnTo>
                  <a:pt x="18651" y="31750"/>
                </a:lnTo>
                <a:lnTo>
                  <a:pt x="23864" y="29739"/>
                </a:lnTo>
                <a:lnTo>
                  <a:pt x="31149" y="27446"/>
                </a:lnTo>
                <a:lnTo>
                  <a:pt x="113551" y="4261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99"/>
          <p:cNvSpPr/>
          <p:nvPr/>
        </p:nvSpPr>
        <p:spPr>
          <a:xfrm>
            <a:off x="2643187" y="3103245"/>
            <a:ext cx="77153" cy="34291"/>
          </a:xfrm>
          <a:custGeom>
            <a:avLst/>
            <a:gdLst/>
            <a:ahLst/>
            <a:cxnLst/>
            <a:rect l="0" t="0" r="0" b="0"/>
            <a:pathLst>
              <a:path w="77153" h="34291">
                <a:moveTo>
                  <a:pt x="0" y="34290"/>
                </a:moveTo>
                <a:lnTo>
                  <a:pt x="9102" y="25188"/>
                </a:lnTo>
                <a:lnTo>
                  <a:pt x="12735" y="22507"/>
                </a:lnTo>
                <a:lnTo>
                  <a:pt x="16110" y="20719"/>
                </a:lnTo>
                <a:lnTo>
                  <a:pt x="19313" y="19528"/>
                </a:lnTo>
                <a:lnTo>
                  <a:pt x="23352" y="17781"/>
                </a:lnTo>
                <a:lnTo>
                  <a:pt x="32921" y="13300"/>
                </a:lnTo>
                <a:lnTo>
                  <a:pt x="49019" y="5422"/>
                </a:lnTo>
                <a:lnTo>
                  <a:pt x="54587" y="3614"/>
                </a:lnTo>
                <a:lnTo>
                  <a:pt x="60204" y="2410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0"/>
          <p:cNvSpPr/>
          <p:nvPr/>
        </p:nvSpPr>
        <p:spPr>
          <a:xfrm>
            <a:off x="2694622" y="2983617"/>
            <a:ext cx="231458" cy="229366"/>
          </a:xfrm>
          <a:custGeom>
            <a:avLst/>
            <a:gdLst/>
            <a:ahLst/>
            <a:cxnLst/>
            <a:rect l="0" t="0" r="0" b="0"/>
            <a:pathLst>
              <a:path w="231458" h="229366">
                <a:moveTo>
                  <a:pt x="0" y="59620"/>
                </a:moveTo>
                <a:lnTo>
                  <a:pt x="0" y="45968"/>
                </a:lnTo>
                <a:lnTo>
                  <a:pt x="953" y="40993"/>
                </a:lnTo>
                <a:lnTo>
                  <a:pt x="2540" y="36725"/>
                </a:lnTo>
                <a:lnTo>
                  <a:pt x="4551" y="32926"/>
                </a:lnTo>
                <a:lnTo>
                  <a:pt x="6844" y="30394"/>
                </a:lnTo>
                <a:lnTo>
                  <a:pt x="9325" y="28706"/>
                </a:lnTo>
                <a:lnTo>
                  <a:pt x="11932" y="27581"/>
                </a:lnTo>
                <a:lnTo>
                  <a:pt x="17368" y="23790"/>
                </a:lnTo>
                <a:lnTo>
                  <a:pt x="20151" y="21446"/>
                </a:lnTo>
                <a:lnTo>
                  <a:pt x="22959" y="19883"/>
                </a:lnTo>
                <a:lnTo>
                  <a:pt x="28619" y="18147"/>
                </a:lnTo>
                <a:lnTo>
                  <a:pt x="34310" y="14835"/>
                </a:lnTo>
                <a:lnTo>
                  <a:pt x="37161" y="12618"/>
                </a:lnTo>
                <a:lnTo>
                  <a:pt x="40966" y="11141"/>
                </a:lnTo>
                <a:lnTo>
                  <a:pt x="45408" y="10156"/>
                </a:lnTo>
                <a:lnTo>
                  <a:pt x="50275" y="9499"/>
                </a:lnTo>
                <a:lnTo>
                  <a:pt x="54472" y="8108"/>
                </a:lnTo>
                <a:lnTo>
                  <a:pt x="61674" y="4024"/>
                </a:lnTo>
                <a:lnTo>
                  <a:pt x="66834" y="2553"/>
                </a:lnTo>
                <a:lnTo>
                  <a:pt x="73131" y="1573"/>
                </a:lnTo>
                <a:lnTo>
                  <a:pt x="80186" y="920"/>
                </a:lnTo>
                <a:lnTo>
                  <a:pt x="86795" y="484"/>
                </a:lnTo>
                <a:lnTo>
                  <a:pt x="93106" y="193"/>
                </a:lnTo>
                <a:lnTo>
                  <a:pt x="99218" y="0"/>
                </a:lnTo>
                <a:lnTo>
                  <a:pt x="105198" y="823"/>
                </a:lnTo>
                <a:lnTo>
                  <a:pt x="111090" y="2325"/>
                </a:lnTo>
                <a:lnTo>
                  <a:pt x="116922" y="4278"/>
                </a:lnTo>
                <a:lnTo>
                  <a:pt x="121763" y="6533"/>
                </a:lnTo>
                <a:lnTo>
                  <a:pt x="125943" y="8989"/>
                </a:lnTo>
                <a:lnTo>
                  <a:pt x="129682" y="11578"/>
                </a:lnTo>
                <a:lnTo>
                  <a:pt x="133127" y="15210"/>
                </a:lnTo>
                <a:lnTo>
                  <a:pt x="136376" y="19536"/>
                </a:lnTo>
                <a:lnTo>
                  <a:pt x="139495" y="24325"/>
                </a:lnTo>
                <a:lnTo>
                  <a:pt x="141574" y="29422"/>
                </a:lnTo>
                <a:lnTo>
                  <a:pt x="142960" y="34726"/>
                </a:lnTo>
                <a:lnTo>
                  <a:pt x="143884" y="40166"/>
                </a:lnTo>
                <a:lnTo>
                  <a:pt x="144501" y="44746"/>
                </a:lnTo>
                <a:lnTo>
                  <a:pt x="144911" y="48751"/>
                </a:lnTo>
                <a:lnTo>
                  <a:pt x="145185" y="52374"/>
                </a:lnTo>
                <a:lnTo>
                  <a:pt x="144415" y="57647"/>
                </a:lnTo>
                <a:lnTo>
                  <a:pt x="142949" y="64020"/>
                </a:lnTo>
                <a:lnTo>
                  <a:pt x="141020" y="71126"/>
                </a:lnTo>
                <a:lnTo>
                  <a:pt x="137828" y="78721"/>
                </a:lnTo>
                <a:lnTo>
                  <a:pt x="133795" y="86641"/>
                </a:lnTo>
                <a:lnTo>
                  <a:pt x="129202" y="94779"/>
                </a:lnTo>
                <a:lnTo>
                  <a:pt x="126140" y="101157"/>
                </a:lnTo>
                <a:lnTo>
                  <a:pt x="124098" y="106362"/>
                </a:lnTo>
                <a:lnTo>
                  <a:pt x="122737" y="110784"/>
                </a:lnTo>
                <a:lnTo>
                  <a:pt x="120877" y="114684"/>
                </a:lnTo>
                <a:lnTo>
                  <a:pt x="113709" y="125677"/>
                </a:lnTo>
                <a:lnTo>
                  <a:pt x="111048" y="130328"/>
                </a:lnTo>
                <a:lnTo>
                  <a:pt x="108322" y="135334"/>
                </a:lnTo>
                <a:lnTo>
                  <a:pt x="102695" y="143433"/>
                </a:lnTo>
                <a:lnTo>
                  <a:pt x="95133" y="153595"/>
                </a:lnTo>
                <a:lnTo>
                  <a:pt x="86282" y="165133"/>
                </a:lnTo>
                <a:lnTo>
                  <a:pt x="79429" y="173777"/>
                </a:lnTo>
                <a:lnTo>
                  <a:pt x="73908" y="180492"/>
                </a:lnTo>
                <a:lnTo>
                  <a:pt x="69274" y="185922"/>
                </a:lnTo>
                <a:lnTo>
                  <a:pt x="65233" y="190494"/>
                </a:lnTo>
                <a:lnTo>
                  <a:pt x="58202" y="198114"/>
                </a:lnTo>
                <a:lnTo>
                  <a:pt x="55946" y="201479"/>
                </a:lnTo>
                <a:lnTo>
                  <a:pt x="53440" y="207759"/>
                </a:lnTo>
                <a:lnTo>
                  <a:pt x="52326" y="213724"/>
                </a:lnTo>
                <a:lnTo>
                  <a:pt x="51831" y="219551"/>
                </a:lnTo>
                <a:lnTo>
                  <a:pt x="51611" y="225315"/>
                </a:lnTo>
                <a:lnTo>
                  <a:pt x="53457" y="227234"/>
                </a:lnTo>
                <a:lnTo>
                  <a:pt x="56593" y="228513"/>
                </a:lnTo>
                <a:lnTo>
                  <a:pt x="60589" y="229365"/>
                </a:lnTo>
                <a:lnTo>
                  <a:pt x="64205" y="228981"/>
                </a:lnTo>
                <a:lnTo>
                  <a:pt x="67568" y="227773"/>
                </a:lnTo>
                <a:lnTo>
                  <a:pt x="70763" y="226014"/>
                </a:lnTo>
                <a:lnTo>
                  <a:pt x="75750" y="223889"/>
                </a:lnTo>
                <a:lnTo>
                  <a:pt x="81933" y="221520"/>
                </a:lnTo>
                <a:lnTo>
                  <a:pt x="88912" y="218989"/>
                </a:lnTo>
                <a:lnTo>
                  <a:pt x="95470" y="216348"/>
                </a:lnTo>
                <a:lnTo>
                  <a:pt x="101746" y="213635"/>
                </a:lnTo>
                <a:lnTo>
                  <a:pt x="107836" y="210875"/>
                </a:lnTo>
                <a:lnTo>
                  <a:pt x="113801" y="209034"/>
                </a:lnTo>
                <a:lnTo>
                  <a:pt x="119682" y="207807"/>
                </a:lnTo>
                <a:lnTo>
                  <a:pt x="125508" y="206989"/>
                </a:lnTo>
                <a:lnTo>
                  <a:pt x="133202" y="204538"/>
                </a:lnTo>
                <a:lnTo>
                  <a:pt x="142141" y="201000"/>
                </a:lnTo>
                <a:lnTo>
                  <a:pt x="151911" y="196736"/>
                </a:lnTo>
                <a:lnTo>
                  <a:pt x="162234" y="192941"/>
                </a:lnTo>
                <a:lnTo>
                  <a:pt x="172926" y="189458"/>
                </a:lnTo>
                <a:lnTo>
                  <a:pt x="183864" y="186184"/>
                </a:lnTo>
                <a:lnTo>
                  <a:pt x="192108" y="184001"/>
                </a:lnTo>
                <a:lnTo>
                  <a:pt x="198557" y="182545"/>
                </a:lnTo>
                <a:lnTo>
                  <a:pt x="203809" y="181575"/>
                </a:lnTo>
                <a:lnTo>
                  <a:pt x="209215" y="180929"/>
                </a:lnTo>
                <a:lnTo>
                  <a:pt x="214724" y="180498"/>
                </a:lnTo>
                <a:lnTo>
                  <a:pt x="231457" y="1796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01"/>
          <p:cNvSpPr/>
          <p:nvPr/>
        </p:nvSpPr>
        <p:spPr>
          <a:xfrm>
            <a:off x="2128837" y="3368992"/>
            <a:ext cx="454343" cy="42863"/>
          </a:xfrm>
          <a:custGeom>
            <a:avLst/>
            <a:gdLst/>
            <a:ahLst/>
            <a:cxnLst/>
            <a:rect l="0" t="0" r="0" b="0"/>
            <a:pathLst>
              <a:path w="454343" h="42863">
                <a:moveTo>
                  <a:pt x="0" y="42862"/>
                </a:moveTo>
                <a:lnTo>
                  <a:pt x="18203" y="38312"/>
                </a:lnTo>
                <a:lnTo>
                  <a:pt x="24518" y="36971"/>
                </a:lnTo>
                <a:lnTo>
                  <a:pt x="29680" y="36078"/>
                </a:lnTo>
                <a:lnTo>
                  <a:pt x="38909" y="35085"/>
                </a:lnTo>
                <a:lnTo>
                  <a:pt x="49360" y="34643"/>
                </a:lnTo>
                <a:lnTo>
                  <a:pt x="56719" y="33573"/>
                </a:lnTo>
                <a:lnTo>
                  <a:pt x="65435" y="31907"/>
                </a:lnTo>
                <a:lnTo>
                  <a:pt x="75056" y="29844"/>
                </a:lnTo>
                <a:lnTo>
                  <a:pt x="84327" y="28468"/>
                </a:lnTo>
                <a:lnTo>
                  <a:pt x="93366" y="27551"/>
                </a:lnTo>
                <a:lnTo>
                  <a:pt x="102249" y="26940"/>
                </a:lnTo>
                <a:lnTo>
                  <a:pt x="119601" y="24628"/>
                </a:lnTo>
                <a:lnTo>
                  <a:pt x="195775" y="13224"/>
                </a:lnTo>
                <a:lnTo>
                  <a:pt x="247984" y="6512"/>
                </a:lnTo>
                <a:lnTo>
                  <a:pt x="268193" y="4342"/>
                </a:lnTo>
                <a:lnTo>
                  <a:pt x="284523" y="2895"/>
                </a:lnTo>
                <a:lnTo>
                  <a:pt x="298267" y="1930"/>
                </a:lnTo>
                <a:lnTo>
                  <a:pt x="316002" y="1286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02"/>
          <p:cNvSpPr/>
          <p:nvPr/>
        </p:nvSpPr>
        <p:spPr>
          <a:xfrm>
            <a:off x="2128837" y="3514725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23863" y="17145"/>
                </a:lnTo>
                <a:lnTo>
                  <a:pt x="30196" y="16192"/>
                </a:lnTo>
                <a:lnTo>
                  <a:pt x="37276" y="14604"/>
                </a:lnTo>
                <a:lnTo>
                  <a:pt x="44853" y="12594"/>
                </a:lnTo>
                <a:lnTo>
                  <a:pt x="51810" y="11253"/>
                </a:lnTo>
                <a:lnTo>
                  <a:pt x="58352" y="10359"/>
                </a:lnTo>
                <a:lnTo>
                  <a:pt x="64619" y="9764"/>
                </a:lnTo>
                <a:lnTo>
                  <a:pt x="69749" y="8414"/>
                </a:lnTo>
                <a:lnTo>
                  <a:pt x="74122" y="6562"/>
                </a:lnTo>
                <a:lnTo>
                  <a:pt x="77990" y="4374"/>
                </a:lnTo>
                <a:lnTo>
                  <a:pt x="83426" y="2916"/>
                </a:lnTo>
                <a:lnTo>
                  <a:pt x="89907" y="1944"/>
                </a:lnTo>
                <a:lnTo>
                  <a:pt x="97085" y="1296"/>
                </a:lnTo>
                <a:lnTo>
                  <a:pt x="104729" y="864"/>
                </a:lnTo>
                <a:lnTo>
                  <a:pt x="120841" y="38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03"/>
          <p:cNvSpPr/>
          <p:nvPr/>
        </p:nvSpPr>
        <p:spPr>
          <a:xfrm>
            <a:off x="2386012" y="3429000"/>
            <a:ext cx="51436" cy="180023"/>
          </a:xfrm>
          <a:custGeom>
            <a:avLst/>
            <a:gdLst/>
            <a:ahLst/>
            <a:cxnLst/>
            <a:rect l="0" t="0" r="0" b="0"/>
            <a:pathLst>
              <a:path w="51436" h="180023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6785" y="18650"/>
                </a:lnTo>
                <a:lnTo>
                  <a:pt x="7381" y="23863"/>
                </a:lnTo>
                <a:lnTo>
                  <a:pt x="8731" y="28291"/>
                </a:lnTo>
                <a:lnTo>
                  <a:pt x="10583" y="32196"/>
                </a:lnTo>
                <a:lnTo>
                  <a:pt x="12770" y="35751"/>
                </a:lnTo>
                <a:lnTo>
                  <a:pt x="15181" y="39074"/>
                </a:lnTo>
                <a:lnTo>
                  <a:pt x="17741" y="42242"/>
                </a:lnTo>
                <a:lnTo>
                  <a:pt x="20400" y="45306"/>
                </a:lnTo>
                <a:lnTo>
                  <a:pt x="22172" y="50206"/>
                </a:lnTo>
                <a:lnTo>
                  <a:pt x="23354" y="56331"/>
                </a:lnTo>
                <a:lnTo>
                  <a:pt x="24142" y="63271"/>
                </a:lnTo>
                <a:lnTo>
                  <a:pt x="24667" y="69803"/>
                </a:lnTo>
                <a:lnTo>
                  <a:pt x="25017" y="76063"/>
                </a:lnTo>
                <a:lnTo>
                  <a:pt x="25251" y="82141"/>
                </a:lnTo>
                <a:lnTo>
                  <a:pt x="26359" y="90956"/>
                </a:lnTo>
                <a:lnTo>
                  <a:pt x="28050" y="101594"/>
                </a:lnTo>
                <a:lnTo>
                  <a:pt x="30130" y="113450"/>
                </a:lnTo>
                <a:lnTo>
                  <a:pt x="32469" y="122305"/>
                </a:lnTo>
                <a:lnTo>
                  <a:pt x="34981" y="129162"/>
                </a:lnTo>
                <a:lnTo>
                  <a:pt x="37608" y="134685"/>
                </a:lnTo>
                <a:lnTo>
                  <a:pt x="40312" y="142178"/>
                </a:lnTo>
                <a:lnTo>
                  <a:pt x="43067" y="150983"/>
                </a:lnTo>
                <a:lnTo>
                  <a:pt x="51435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04"/>
          <p:cNvSpPr/>
          <p:nvPr/>
        </p:nvSpPr>
        <p:spPr>
          <a:xfrm>
            <a:off x="2591752" y="3291840"/>
            <a:ext cx="334328" cy="68581"/>
          </a:xfrm>
          <a:custGeom>
            <a:avLst/>
            <a:gdLst/>
            <a:ahLst/>
            <a:cxnLst/>
            <a:rect l="0" t="0" r="0" b="0"/>
            <a:pathLst>
              <a:path w="334328" h="68581">
                <a:moveTo>
                  <a:pt x="0" y="68580"/>
                </a:moveTo>
                <a:lnTo>
                  <a:pt x="18204" y="64029"/>
                </a:lnTo>
                <a:lnTo>
                  <a:pt x="25470" y="62688"/>
                </a:lnTo>
                <a:lnTo>
                  <a:pt x="32220" y="61794"/>
                </a:lnTo>
                <a:lnTo>
                  <a:pt x="38625" y="61199"/>
                </a:lnTo>
                <a:lnTo>
                  <a:pt x="44800" y="59849"/>
                </a:lnTo>
                <a:lnTo>
                  <a:pt x="50822" y="57997"/>
                </a:lnTo>
                <a:lnTo>
                  <a:pt x="56741" y="55809"/>
                </a:lnTo>
                <a:lnTo>
                  <a:pt x="68307" y="52446"/>
                </a:lnTo>
                <a:lnTo>
                  <a:pt x="101479" y="43629"/>
                </a:lnTo>
                <a:lnTo>
                  <a:pt x="115278" y="40516"/>
                </a:lnTo>
                <a:lnTo>
                  <a:pt x="126382" y="38441"/>
                </a:lnTo>
                <a:lnTo>
                  <a:pt x="135689" y="37057"/>
                </a:lnTo>
                <a:lnTo>
                  <a:pt x="144752" y="35182"/>
                </a:lnTo>
                <a:lnTo>
                  <a:pt x="153651" y="32979"/>
                </a:lnTo>
                <a:lnTo>
                  <a:pt x="175922" y="27040"/>
                </a:lnTo>
                <a:lnTo>
                  <a:pt x="211220" y="18050"/>
                </a:lnTo>
                <a:lnTo>
                  <a:pt x="225586" y="14891"/>
                </a:lnTo>
                <a:lnTo>
                  <a:pt x="237068" y="12785"/>
                </a:lnTo>
                <a:lnTo>
                  <a:pt x="246628" y="11380"/>
                </a:lnTo>
                <a:lnTo>
                  <a:pt x="256811" y="9492"/>
                </a:lnTo>
                <a:lnTo>
                  <a:pt x="278286" y="4854"/>
                </a:lnTo>
                <a:lnTo>
                  <a:pt x="287441" y="3236"/>
                </a:lnTo>
                <a:lnTo>
                  <a:pt x="295450" y="2157"/>
                </a:lnTo>
                <a:lnTo>
                  <a:pt x="302694" y="1438"/>
                </a:lnTo>
                <a:lnTo>
                  <a:pt x="308476" y="959"/>
                </a:lnTo>
                <a:lnTo>
                  <a:pt x="317440" y="426"/>
                </a:lnTo>
                <a:lnTo>
                  <a:pt x="324600" y="189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05"/>
          <p:cNvSpPr/>
          <p:nvPr/>
        </p:nvSpPr>
        <p:spPr>
          <a:xfrm>
            <a:off x="2660332" y="3437572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13652" y="29740"/>
                </a:lnTo>
                <a:lnTo>
                  <a:pt x="19579" y="28398"/>
                </a:lnTo>
                <a:lnTo>
                  <a:pt x="25435" y="27505"/>
                </a:lnTo>
                <a:lnTo>
                  <a:pt x="31244" y="26909"/>
                </a:lnTo>
                <a:lnTo>
                  <a:pt x="36069" y="25560"/>
                </a:lnTo>
                <a:lnTo>
                  <a:pt x="40239" y="23707"/>
                </a:lnTo>
                <a:lnTo>
                  <a:pt x="43971" y="21520"/>
                </a:lnTo>
                <a:lnTo>
                  <a:pt x="48364" y="20061"/>
                </a:lnTo>
                <a:lnTo>
                  <a:pt x="53198" y="19089"/>
                </a:lnTo>
                <a:lnTo>
                  <a:pt x="58325" y="18441"/>
                </a:lnTo>
                <a:lnTo>
                  <a:pt x="65553" y="17057"/>
                </a:lnTo>
                <a:lnTo>
                  <a:pt x="83745" y="12979"/>
                </a:lnTo>
                <a:lnTo>
                  <a:pt x="91072" y="11510"/>
                </a:lnTo>
                <a:lnTo>
                  <a:pt x="96910" y="10531"/>
                </a:lnTo>
                <a:lnTo>
                  <a:pt x="101754" y="9878"/>
                </a:lnTo>
                <a:lnTo>
                  <a:pt x="145830" y="2939"/>
                </a:lnTo>
                <a:lnTo>
                  <a:pt x="153417" y="195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06"/>
          <p:cNvSpPr/>
          <p:nvPr/>
        </p:nvSpPr>
        <p:spPr>
          <a:xfrm>
            <a:off x="2857500" y="3334702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0" y="0"/>
                </a:moveTo>
                <a:lnTo>
                  <a:pt x="4550" y="9102"/>
                </a:lnTo>
                <a:lnTo>
                  <a:pt x="6843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4621" y="27163"/>
                </a:lnTo>
                <a:lnTo>
                  <a:pt x="17368" y="38111"/>
                </a:lnTo>
                <a:lnTo>
                  <a:pt x="20151" y="51125"/>
                </a:lnTo>
                <a:lnTo>
                  <a:pt x="22959" y="61706"/>
                </a:lnTo>
                <a:lnTo>
                  <a:pt x="25783" y="70665"/>
                </a:lnTo>
                <a:lnTo>
                  <a:pt x="28618" y="78543"/>
                </a:lnTo>
                <a:lnTo>
                  <a:pt x="31461" y="85699"/>
                </a:lnTo>
                <a:lnTo>
                  <a:pt x="34309" y="92375"/>
                </a:lnTo>
                <a:lnTo>
                  <a:pt x="40013" y="104873"/>
                </a:lnTo>
                <a:lnTo>
                  <a:pt x="45723" y="116778"/>
                </a:lnTo>
                <a:lnTo>
                  <a:pt x="49532" y="126430"/>
                </a:lnTo>
                <a:lnTo>
                  <a:pt x="58844" y="152394"/>
                </a:lnTo>
                <a:lnTo>
                  <a:pt x="63042" y="165413"/>
                </a:lnTo>
                <a:lnTo>
                  <a:pt x="66793" y="177903"/>
                </a:lnTo>
                <a:lnTo>
                  <a:pt x="70246" y="190039"/>
                </a:lnTo>
                <a:lnTo>
                  <a:pt x="72548" y="200036"/>
                </a:lnTo>
                <a:lnTo>
                  <a:pt x="74082" y="208604"/>
                </a:lnTo>
                <a:lnTo>
                  <a:pt x="75106" y="216222"/>
                </a:lnTo>
                <a:lnTo>
                  <a:pt x="76740" y="222253"/>
                </a:lnTo>
                <a:lnTo>
                  <a:pt x="78782" y="227226"/>
                </a:lnTo>
                <a:lnTo>
                  <a:pt x="8572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07"/>
          <p:cNvSpPr/>
          <p:nvPr/>
        </p:nvSpPr>
        <p:spPr>
          <a:xfrm>
            <a:off x="3075618" y="2400300"/>
            <a:ext cx="304805" cy="591503"/>
          </a:xfrm>
          <a:custGeom>
            <a:avLst/>
            <a:gdLst/>
            <a:ahLst/>
            <a:cxnLst/>
            <a:rect l="0" t="0" r="0" b="0"/>
            <a:pathLst>
              <a:path w="304805" h="591503">
                <a:moveTo>
                  <a:pt x="167644" y="0"/>
                </a:moveTo>
                <a:lnTo>
                  <a:pt x="153992" y="4551"/>
                </a:lnTo>
                <a:lnTo>
                  <a:pt x="144749" y="9325"/>
                </a:lnTo>
                <a:lnTo>
                  <a:pt x="137466" y="14621"/>
                </a:lnTo>
                <a:lnTo>
                  <a:pt x="131054" y="20151"/>
                </a:lnTo>
                <a:lnTo>
                  <a:pt x="122489" y="25783"/>
                </a:lnTo>
                <a:lnTo>
                  <a:pt x="117538" y="28618"/>
                </a:lnTo>
                <a:lnTo>
                  <a:pt x="109497" y="36849"/>
                </a:lnTo>
                <a:lnTo>
                  <a:pt x="106019" y="41711"/>
                </a:lnTo>
                <a:lnTo>
                  <a:pt x="97075" y="49653"/>
                </a:lnTo>
                <a:lnTo>
                  <a:pt x="92023" y="53104"/>
                </a:lnTo>
                <a:lnTo>
                  <a:pt x="85798" y="59215"/>
                </a:lnTo>
                <a:lnTo>
                  <a:pt x="78790" y="67099"/>
                </a:lnTo>
                <a:lnTo>
                  <a:pt x="71260" y="76165"/>
                </a:lnTo>
                <a:lnTo>
                  <a:pt x="62431" y="88877"/>
                </a:lnTo>
                <a:lnTo>
                  <a:pt x="52734" y="104019"/>
                </a:lnTo>
                <a:lnTo>
                  <a:pt x="42460" y="120780"/>
                </a:lnTo>
                <a:lnTo>
                  <a:pt x="33705" y="135765"/>
                </a:lnTo>
                <a:lnTo>
                  <a:pt x="18898" y="162575"/>
                </a:lnTo>
                <a:lnTo>
                  <a:pt x="14188" y="175058"/>
                </a:lnTo>
                <a:lnTo>
                  <a:pt x="11047" y="187190"/>
                </a:lnTo>
                <a:lnTo>
                  <a:pt x="8954" y="199088"/>
                </a:lnTo>
                <a:lnTo>
                  <a:pt x="4088" y="217389"/>
                </a:lnTo>
                <a:lnTo>
                  <a:pt x="1456" y="224935"/>
                </a:lnTo>
                <a:lnTo>
                  <a:pt x="655" y="231872"/>
                </a:lnTo>
                <a:lnTo>
                  <a:pt x="2304" y="244659"/>
                </a:lnTo>
                <a:lnTo>
                  <a:pt x="3672" y="259232"/>
                </a:lnTo>
                <a:lnTo>
                  <a:pt x="3328" y="274282"/>
                </a:lnTo>
                <a:lnTo>
                  <a:pt x="0" y="287320"/>
                </a:lnTo>
                <a:lnTo>
                  <a:pt x="426" y="302005"/>
                </a:lnTo>
                <a:lnTo>
                  <a:pt x="8460" y="343817"/>
                </a:lnTo>
                <a:lnTo>
                  <a:pt x="11039" y="354942"/>
                </a:lnTo>
                <a:lnTo>
                  <a:pt x="13710" y="365215"/>
                </a:lnTo>
                <a:lnTo>
                  <a:pt x="19219" y="383297"/>
                </a:lnTo>
                <a:lnTo>
                  <a:pt x="24843" y="397684"/>
                </a:lnTo>
                <a:lnTo>
                  <a:pt x="30517" y="410428"/>
                </a:lnTo>
                <a:lnTo>
                  <a:pt x="37166" y="424347"/>
                </a:lnTo>
                <a:lnTo>
                  <a:pt x="57869" y="466185"/>
                </a:lnTo>
                <a:lnTo>
                  <a:pt x="66785" y="478973"/>
                </a:lnTo>
                <a:lnTo>
                  <a:pt x="71830" y="485050"/>
                </a:lnTo>
                <a:lnTo>
                  <a:pt x="77098" y="491007"/>
                </a:lnTo>
                <a:lnTo>
                  <a:pt x="88031" y="502705"/>
                </a:lnTo>
                <a:lnTo>
                  <a:pt x="94566" y="508492"/>
                </a:lnTo>
                <a:lnTo>
                  <a:pt x="101781" y="514254"/>
                </a:lnTo>
                <a:lnTo>
                  <a:pt x="109448" y="520001"/>
                </a:lnTo>
                <a:lnTo>
                  <a:pt x="119321" y="525737"/>
                </a:lnTo>
                <a:lnTo>
                  <a:pt x="130666" y="531466"/>
                </a:lnTo>
                <a:lnTo>
                  <a:pt x="155019" y="542912"/>
                </a:lnTo>
                <a:lnTo>
                  <a:pt x="178543" y="554349"/>
                </a:lnTo>
                <a:lnTo>
                  <a:pt x="188245" y="558161"/>
                </a:lnTo>
                <a:lnTo>
                  <a:pt x="196618" y="560702"/>
                </a:lnTo>
                <a:lnTo>
                  <a:pt x="204105" y="562396"/>
                </a:lnTo>
                <a:lnTo>
                  <a:pt x="211001" y="564478"/>
                </a:lnTo>
                <a:lnTo>
                  <a:pt x="217504" y="566819"/>
                </a:lnTo>
                <a:lnTo>
                  <a:pt x="223744" y="569331"/>
                </a:lnTo>
                <a:lnTo>
                  <a:pt x="238297" y="574663"/>
                </a:lnTo>
                <a:lnTo>
                  <a:pt x="246179" y="577419"/>
                </a:lnTo>
                <a:lnTo>
                  <a:pt x="252386" y="579256"/>
                </a:lnTo>
                <a:lnTo>
                  <a:pt x="261822" y="581297"/>
                </a:lnTo>
                <a:lnTo>
                  <a:pt x="269191" y="582204"/>
                </a:lnTo>
                <a:lnTo>
                  <a:pt x="277546" y="583559"/>
                </a:lnTo>
                <a:lnTo>
                  <a:pt x="283775" y="585254"/>
                </a:lnTo>
                <a:lnTo>
                  <a:pt x="304804" y="5915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08"/>
          <p:cNvSpPr/>
          <p:nvPr/>
        </p:nvSpPr>
        <p:spPr>
          <a:xfrm>
            <a:off x="3368075" y="2546385"/>
            <a:ext cx="354909" cy="333574"/>
          </a:xfrm>
          <a:custGeom>
            <a:avLst/>
            <a:gdLst/>
            <a:ahLst/>
            <a:cxnLst/>
            <a:rect l="0" t="0" r="0" b="0"/>
            <a:pathLst>
              <a:path w="354909" h="333574">
                <a:moveTo>
                  <a:pt x="183797" y="8220"/>
                </a:moveTo>
                <a:lnTo>
                  <a:pt x="174695" y="3669"/>
                </a:lnTo>
                <a:lnTo>
                  <a:pt x="167687" y="1434"/>
                </a:lnTo>
                <a:lnTo>
                  <a:pt x="159492" y="442"/>
                </a:lnTo>
                <a:lnTo>
                  <a:pt x="153306" y="177"/>
                </a:lnTo>
                <a:lnTo>
                  <a:pt x="146325" y="0"/>
                </a:lnTo>
                <a:lnTo>
                  <a:pt x="140718" y="835"/>
                </a:lnTo>
                <a:lnTo>
                  <a:pt x="131948" y="4302"/>
                </a:lnTo>
                <a:lnTo>
                  <a:pt x="126371" y="6561"/>
                </a:lnTo>
                <a:lnTo>
                  <a:pt x="112554" y="11610"/>
                </a:lnTo>
                <a:lnTo>
                  <a:pt x="106775" y="15242"/>
                </a:lnTo>
                <a:lnTo>
                  <a:pt x="93136" y="28504"/>
                </a:lnTo>
                <a:lnTo>
                  <a:pt x="82861" y="35650"/>
                </a:lnTo>
                <a:lnTo>
                  <a:pt x="76501" y="42699"/>
                </a:lnTo>
                <a:lnTo>
                  <a:pt x="69404" y="52161"/>
                </a:lnTo>
                <a:lnTo>
                  <a:pt x="42033" y="92464"/>
                </a:lnTo>
                <a:lnTo>
                  <a:pt x="36900" y="101530"/>
                </a:lnTo>
                <a:lnTo>
                  <a:pt x="32525" y="110432"/>
                </a:lnTo>
                <a:lnTo>
                  <a:pt x="28657" y="119223"/>
                </a:lnTo>
                <a:lnTo>
                  <a:pt x="25126" y="127942"/>
                </a:lnTo>
                <a:lnTo>
                  <a:pt x="18661" y="145249"/>
                </a:lnTo>
                <a:lnTo>
                  <a:pt x="9667" y="171059"/>
                </a:lnTo>
                <a:lnTo>
                  <a:pt x="6751" y="182501"/>
                </a:lnTo>
                <a:lnTo>
                  <a:pt x="3854" y="195845"/>
                </a:lnTo>
                <a:lnTo>
                  <a:pt x="970" y="210456"/>
                </a:lnTo>
                <a:lnTo>
                  <a:pt x="0" y="224006"/>
                </a:lnTo>
                <a:lnTo>
                  <a:pt x="305" y="236850"/>
                </a:lnTo>
                <a:lnTo>
                  <a:pt x="1462" y="249222"/>
                </a:lnTo>
                <a:lnTo>
                  <a:pt x="2233" y="259375"/>
                </a:lnTo>
                <a:lnTo>
                  <a:pt x="2747" y="268049"/>
                </a:lnTo>
                <a:lnTo>
                  <a:pt x="3089" y="275737"/>
                </a:lnTo>
                <a:lnTo>
                  <a:pt x="5223" y="282767"/>
                </a:lnTo>
                <a:lnTo>
                  <a:pt x="8550" y="289359"/>
                </a:lnTo>
                <a:lnTo>
                  <a:pt x="12673" y="295658"/>
                </a:lnTo>
                <a:lnTo>
                  <a:pt x="19794" y="305197"/>
                </a:lnTo>
                <a:lnTo>
                  <a:pt x="23027" y="309075"/>
                </a:lnTo>
                <a:lnTo>
                  <a:pt x="31699" y="315923"/>
                </a:lnTo>
                <a:lnTo>
                  <a:pt x="36678" y="319083"/>
                </a:lnTo>
                <a:lnTo>
                  <a:pt x="47291" y="322593"/>
                </a:lnTo>
                <a:lnTo>
                  <a:pt x="52788" y="323530"/>
                </a:lnTo>
                <a:lnTo>
                  <a:pt x="59310" y="325106"/>
                </a:lnTo>
                <a:lnTo>
                  <a:pt x="66516" y="327110"/>
                </a:lnTo>
                <a:lnTo>
                  <a:pt x="74177" y="329398"/>
                </a:lnTo>
                <a:lnTo>
                  <a:pt x="81190" y="330924"/>
                </a:lnTo>
                <a:lnTo>
                  <a:pt x="87769" y="331941"/>
                </a:lnTo>
                <a:lnTo>
                  <a:pt x="94061" y="332619"/>
                </a:lnTo>
                <a:lnTo>
                  <a:pt x="101113" y="333070"/>
                </a:lnTo>
                <a:lnTo>
                  <a:pt x="108672" y="333372"/>
                </a:lnTo>
                <a:lnTo>
                  <a:pt x="116568" y="333573"/>
                </a:lnTo>
                <a:lnTo>
                  <a:pt x="124690" y="332754"/>
                </a:lnTo>
                <a:lnTo>
                  <a:pt x="132963" y="331256"/>
                </a:lnTo>
                <a:lnTo>
                  <a:pt x="141335" y="329304"/>
                </a:lnTo>
                <a:lnTo>
                  <a:pt x="149774" y="327051"/>
                </a:lnTo>
                <a:lnTo>
                  <a:pt x="166771" y="322008"/>
                </a:lnTo>
                <a:lnTo>
                  <a:pt x="192405" y="313813"/>
                </a:lnTo>
                <a:lnTo>
                  <a:pt x="202870" y="309104"/>
                </a:lnTo>
                <a:lnTo>
                  <a:pt x="214610" y="303106"/>
                </a:lnTo>
                <a:lnTo>
                  <a:pt x="227199" y="296251"/>
                </a:lnTo>
                <a:lnTo>
                  <a:pt x="240354" y="287870"/>
                </a:lnTo>
                <a:lnTo>
                  <a:pt x="253887" y="278474"/>
                </a:lnTo>
                <a:lnTo>
                  <a:pt x="267671" y="268399"/>
                </a:lnTo>
                <a:lnTo>
                  <a:pt x="278766" y="258825"/>
                </a:lnTo>
                <a:lnTo>
                  <a:pt x="288067" y="249585"/>
                </a:lnTo>
                <a:lnTo>
                  <a:pt x="296173" y="240567"/>
                </a:lnTo>
                <a:lnTo>
                  <a:pt x="304434" y="229793"/>
                </a:lnTo>
                <a:lnTo>
                  <a:pt x="312799" y="217848"/>
                </a:lnTo>
                <a:lnTo>
                  <a:pt x="321234" y="205122"/>
                </a:lnTo>
                <a:lnTo>
                  <a:pt x="328761" y="191875"/>
                </a:lnTo>
                <a:lnTo>
                  <a:pt x="335685" y="178282"/>
                </a:lnTo>
                <a:lnTo>
                  <a:pt x="342206" y="164457"/>
                </a:lnTo>
                <a:lnTo>
                  <a:pt x="346552" y="153335"/>
                </a:lnTo>
                <a:lnTo>
                  <a:pt x="349451" y="144016"/>
                </a:lnTo>
                <a:lnTo>
                  <a:pt x="351383" y="135898"/>
                </a:lnTo>
                <a:lnTo>
                  <a:pt x="352671" y="127628"/>
                </a:lnTo>
                <a:lnTo>
                  <a:pt x="353530" y="119258"/>
                </a:lnTo>
                <a:lnTo>
                  <a:pt x="354102" y="110820"/>
                </a:lnTo>
                <a:lnTo>
                  <a:pt x="354738" y="96365"/>
                </a:lnTo>
                <a:lnTo>
                  <a:pt x="354908" y="89843"/>
                </a:lnTo>
                <a:lnTo>
                  <a:pt x="354068" y="82638"/>
                </a:lnTo>
                <a:lnTo>
                  <a:pt x="352556" y="74977"/>
                </a:lnTo>
                <a:lnTo>
                  <a:pt x="350596" y="67012"/>
                </a:lnTo>
                <a:lnTo>
                  <a:pt x="348336" y="59797"/>
                </a:lnTo>
                <a:lnTo>
                  <a:pt x="345878" y="53082"/>
                </a:lnTo>
                <a:lnTo>
                  <a:pt x="343286" y="46700"/>
                </a:lnTo>
                <a:lnTo>
                  <a:pt x="337748" y="39588"/>
                </a:lnTo>
                <a:lnTo>
                  <a:pt x="330246" y="31990"/>
                </a:lnTo>
                <a:lnTo>
                  <a:pt x="321435" y="24067"/>
                </a:lnTo>
                <a:lnTo>
                  <a:pt x="313655" y="17832"/>
                </a:lnTo>
                <a:lnTo>
                  <a:pt x="306564" y="12723"/>
                </a:lnTo>
                <a:lnTo>
                  <a:pt x="299932" y="8364"/>
                </a:lnTo>
                <a:lnTo>
                  <a:pt x="292653" y="5459"/>
                </a:lnTo>
                <a:lnTo>
                  <a:pt x="284942" y="3521"/>
                </a:lnTo>
                <a:lnTo>
                  <a:pt x="276945" y="2230"/>
                </a:lnTo>
                <a:lnTo>
                  <a:pt x="268756" y="1369"/>
                </a:lnTo>
                <a:lnTo>
                  <a:pt x="260439" y="795"/>
                </a:lnTo>
                <a:lnTo>
                  <a:pt x="252036" y="412"/>
                </a:lnTo>
                <a:lnTo>
                  <a:pt x="243577" y="1110"/>
                </a:lnTo>
                <a:lnTo>
                  <a:pt x="235081" y="2527"/>
                </a:lnTo>
                <a:lnTo>
                  <a:pt x="226559" y="4425"/>
                </a:lnTo>
                <a:lnTo>
                  <a:pt x="217067" y="7594"/>
                </a:lnTo>
                <a:lnTo>
                  <a:pt x="206930" y="11613"/>
                </a:lnTo>
                <a:lnTo>
                  <a:pt x="196361" y="16197"/>
                </a:lnTo>
                <a:lnTo>
                  <a:pt x="186458" y="20205"/>
                </a:lnTo>
                <a:lnTo>
                  <a:pt x="167835" y="27199"/>
                </a:lnTo>
                <a:lnTo>
                  <a:pt x="155058" y="34208"/>
                </a:lnTo>
                <a:lnTo>
                  <a:pt x="139873" y="43642"/>
                </a:lnTo>
                <a:lnTo>
                  <a:pt x="85797" y="79352"/>
                </a:lnTo>
                <a:lnTo>
                  <a:pt x="75602" y="85169"/>
                </a:lnTo>
                <a:lnTo>
                  <a:pt x="65947" y="89999"/>
                </a:lnTo>
                <a:lnTo>
                  <a:pt x="56653" y="94172"/>
                </a:lnTo>
                <a:lnTo>
                  <a:pt x="49504" y="98858"/>
                </a:lnTo>
                <a:lnTo>
                  <a:pt x="43786" y="103888"/>
                </a:lnTo>
                <a:lnTo>
                  <a:pt x="12347" y="1282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09"/>
          <p:cNvSpPr/>
          <p:nvPr/>
        </p:nvSpPr>
        <p:spPr>
          <a:xfrm>
            <a:off x="3800475" y="2828925"/>
            <a:ext cx="25718" cy="257176"/>
          </a:xfrm>
          <a:custGeom>
            <a:avLst/>
            <a:gdLst/>
            <a:ahLst/>
            <a:cxnLst/>
            <a:rect l="0" t="0" r="0" b="0"/>
            <a:pathLst>
              <a:path w="25718" h="257176">
                <a:moveTo>
                  <a:pt x="25717" y="0"/>
                </a:moveTo>
                <a:lnTo>
                  <a:pt x="25717" y="31244"/>
                </a:lnTo>
                <a:lnTo>
                  <a:pt x="24765" y="39879"/>
                </a:lnTo>
                <a:lnTo>
                  <a:pt x="23177" y="50399"/>
                </a:lnTo>
                <a:lnTo>
                  <a:pt x="21166" y="62174"/>
                </a:lnTo>
                <a:lnTo>
                  <a:pt x="18873" y="79549"/>
                </a:lnTo>
                <a:lnTo>
                  <a:pt x="8349" y="168254"/>
                </a:lnTo>
                <a:lnTo>
                  <a:pt x="3711" y="204320"/>
                </a:lnTo>
                <a:lnTo>
                  <a:pt x="2473" y="21527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10"/>
          <p:cNvSpPr/>
          <p:nvPr/>
        </p:nvSpPr>
        <p:spPr>
          <a:xfrm>
            <a:off x="3972814" y="2494629"/>
            <a:ext cx="427737" cy="436664"/>
          </a:xfrm>
          <a:custGeom>
            <a:avLst/>
            <a:gdLst/>
            <a:ahLst/>
            <a:cxnLst/>
            <a:rect l="0" t="0" r="0" b="0"/>
            <a:pathLst>
              <a:path w="427737" h="436664">
                <a:moveTo>
                  <a:pt x="67690" y="94266"/>
                </a:moveTo>
                <a:lnTo>
                  <a:pt x="67690" y="89715"/>
                </a:lnTo>
                <a:lnTo>
                  <a:pt x="66738" y="88374"/>
                </a:lnTo>
                <a:lnTo>
                  <a:pt x="65151" y="87480"/>
                </a:lnTo>
                <a:lnTo>
                  <a:pt x="63140" y="86885"/>
                </a:lnTo>
                <a:lnTo>
                  <a:pt x="62752" y="86488"/>
                </a:lnTo>
                <a:lnTo>
                  <a:pt x="63446" y="86222"/>
                </a:lnTo>
                <a:lnTo>
                  <a:pt x="64860" y="86046"/>
                </a:lnTo>
                <a:lnTo>
                  <a:pt x="64851" y="85928"/>
                </a:lnTo>
                <a:lnTo>
                  <a:pt x="62301" y="85798"/>
                </a:lnTo>
                <a:lnTo>
                  <a:pt x="62192" y="85763"/>
                </a:lnTo>
                <a:lnTo>
                  <a:pt x="67684" y="85693"/>
                </a:lnTo>
                <a:lnTo>
                  <a:pt x="63137" y="85693"/>
                </a:lnTo>
                <a:lnTo>
                  <a:pt x="60845" y="84741"/>
                </a:lnTo>
                <a:lnTo>
                  <a:pt x="50549" y="77123"/>
                </a:lnTo>
                <a:lnTo>
                  <a:pt x="50548" y="77122"/>
                </a:lnTo>
                <a:lnTo>
                  <a:pt x="50547" y="77121"/>
                </a:lnTo>
                <a:lnTo>
                  <a:pt x="50545" y="69740"/>
                </a:lnTo>
                <a:lnTo>
                  <a:pt x="49593" y="69342"/>
                </a:lnTo>
                <a:lnTo>
                  <a:pt x="45995" y="68901"/>
                </a:lnTo>
                <a:lnTo>
                  <a:pt x="44654" y="67831"/>
                </a:lnTo>
                <a:lnTo>
                  <a:pt x="43760" y="66165"/>
                </a:lnTo>
                <a:lnTo>
                  <a:pt x="42326" y="61198"/>
                </a:lnTo>
                <a:lnTo>
                  <a:pt x="44670" y="57979"/>
                </a:lnTo>
                <a:lnTo>
                  <a:pt x="54752" y="47237"/>
                </a:lnTo>
                <a:lnTo>
                  <a:pt x="57160" y="45768"/>
                </a:lnTo>
                <a:lnTo>
                  <a:pt x="62376" y="44136"/>
                </a:lnTo>
                <a:lnTo>
                  <a:pt x="64147" y="42748"/>
                </a:lnTo>
                <a:lnTo>
                  <a:pt x="65328" y="40871"/>
                </a:lnTo>
                <a:lnTo>
                  <a:pt x="66116" y="38667"/>
                </a:lnTo>
                <a:lnTo>
                  <a:pt x="67593" y="37197"/>
                </a:lnTo>
                <a:lnTo>
                  <a:pt x="69531" y="36218"/>
                </a:lnTo>
                <a:lnTo>
                  <a:pt x="74223" y="35129"/>
                </a:lnTo>
                <a:lnTo>
                  <a:pt x="79484" y="34645"/>
                </a:lnTo>
                <a:lnTo>
                  <a:pt x="81268" y="33564"/>
                </a:lnTo>
                <a:lnTo>
                  <a:pt x="82457" y="31890"/>
                </a:lnTo>
                <a:lnTo>
                  <a:pt x="83250" y="29822"/>
                </a:lnTo>
                <a:lnTo>
                  <a:pt x="84731" y="28443"/>
                </a:lnTo>
                <a:lnTo>
                  <a:pt x="86671" y="27524"/>
                </a:lnTo>
                <a:lnTo>
                  <a:pt x="91366" y="26502"/>
                </a:lnTo>
                <a:lnTo>
                  <a:pt x="96628" y="26049"/>
                </a:lnTo>
                <a:lnTo>
                  <a:pt x="99365" y="24975"/>
                </a:lnTo>
                <a:lnTo>
                  <a:pt x="104945" y="21242"/>
                </a:lnTo>
                <a:lnTo>
                  <a:pt x="116289" y="12037"/>
                </a:lnTo>
                <a:lnTo>
                  <a:pt x="126007" y="9001"/>
                </a:lnTo>
                <a:lnTo>
                  <a:pt x="134208" y="2740"/>
                </a:lnTo>
                <a:lnTo>
                  <a:pt x="139481" y="1200"/>
                </a:lnTo>
                <a:lnTo>
                  <a:pt x="151581" y="211"/>
                </a:lnTo>
                <a:lnTo>
                  <a:pt x="171327" y="16"/>
                </a:lnTo>
                <a:lnTo>
                  <a:pt x="176786" y="0"/>
                </a:lnTo>
                <a:lnTo>
                  <a:pt x="187933" y="2522"/>
                </a:lnTo>
                <a:lnTo>
                  <a:pt x="198284" y="5866"/>
                </a:lnTo>
                <a:lnTo>
                  <a:pt x="211241" y="8188"/>
                </a:lnTo>
                <a:lnTo>
                  <a:pt x="221878" y="17538"/>
                </a:lnTo>
                <a:lnTo>
                  <a:pt x="234356" y="29521"/>
                </a:lnTo>
                <a:lnTo>
                  <a:pt x="242274" y="37405"/>
                </a:lnTo>
                <a:lnTo>
                  <a:pt x="244087" y="40166"/>
                </a:lnTo>
                <a:lnTo>
                  <a:pt x="246102" y="45774"/>
                </a:lnTo>
                <a:lnTo>
                  <a:pt x="247395" y="58088"/>
                </a:lnTo>
                <a:lnTo>
                  <a:pt x="247619" y="71587"/>
                </a:lnTo>
                <a:lnTo>
                  <a:pt x="247700" y="106401"/>
                </a:lnTo>
                <a:lnTo>
                  <a:pt x="246752" y="114739"/>
                </a:lnTo>
                <a:lnTo>
                  <a:pt x="243158" y="126542"/>
                </a:lnTo>
                <a:lnTo>
                  <a:pt x="238387" y="137503"/>
                </a:lnTo>
                <a:lnTo>
                  <a:pt x="233090" y="148725"/>
                </a:lnTo>
                <a:lnTo>
                  <a:pt x="219094" y="177155"/>
                </a:lnTo>
                <a:lnTo>
                  <a:pt x="210553" y="189734"/>
                </a:lnTo>
                <a:lnTo>
                  <a:pt x="197225" y="209086"/>
                </a:lnTo>
                <a:lnTo>
                  <a:pt x="188337" y="222247"/>
                </a:lnTo>
                <a:lnTo>
                  <a:pt x="177649" y="235784"/>
                </a:lnTo>
                <a:lnTo>
                  <a:pt x="165761" y="249571"/>
                </a:lnTo>
                <a:lnTo>
                  <a:pt x="142710" y="274733"/>
                </a:lnTo>
                <a:lnTo>
                  <a:pt x="126115" y="292266"/>
                </a:lnTo>
                <a:lnTo>
                  <a:pt x="101511" y="317397"/>
                </a:lnTo>
                <a:lnTo>
                  <a:pt x="91190" y="326840"/>
                </a:lnTo>
                <a:lnTo>
                  <a:pt x="79547" y="336945"/>
                </a:lnTo>
                <a:lnTo>
                  <a:pt x="67022" y="347492"/>
                </a:lnTo>
                <a:lnTo>
                  <a:pt x="58673" y="355476"/>
                </a:lnTo>
                <a:lnTo>
                  <a:pt x="49395" y="366886"/>
                </a:lnTo>
                <a:lnTo>
                  <a:pt x="40192" y="377673"/>
                </a:lnTo>
                <a:lnTo>
                  <a:pt x="30704" y="387865"/>
                </a:lnTo>
                <a:lnTo>
                  <a:pt x="19055" y="398957"/>
                </a:lnTo>
                <a:lnTo>
                  <a:pt x="5867" y="408276"/>
                </a:lnTo>
                <a:lnTo>
                  <a:pt x="3615" y="411238"/>
                </a:lnTo>
                <a:lnTo>
                  <a:pt x="1112" y="417070"/>
                </a:lnTo>
                <a:lnTo>
                  <a:pt x="0" y="422837"/>
                </a:lnTo>
                <a:lnTo>
                  <a:pt x="1609" y="425708"/>
                </a:lnTo>
                <a:lnTo>
                  <a:pt x="8476" y="431438"/>
                </a:lnTo>
                <a:lnTo>
                  <a:pt x="12974" y="433347"/>
                </a:lnTo>
                <a:lnTo>
                  <a:pt x="23052" y="435469"/>
                </a:lnTo>
                <a:lnTo>
                  <a:pt x="36026" y="436034"/>
                </a:lnTo>
                <a:lnTo>
                  <a:pt x="75843" y="436663"/>
                </a:lnTo>
                <a:lnTo>
                  <a:pt x="105510" y="435878"/>
                </a:lnTo>
                <a:lnTo>
                  <a:pt x="242522" y="429740"/>
                </a:lnTo>
                <a:lnTo>
                  <a:pt x="258540" y="428405"/>
                </a:lnTo>
                <a:lnTo>
                  <a:pt x="274933" y="426563"/>
                </a:lnTo>
                <a:lnTo>
                  <a:pt x="291578" y="424382"/>
                </a:lnTo>
                <a:lnTo>
                  <a:pt x="304579" y="422928"/>
                </a:lnTo>
                <a:lnTo>
                  <a:pt x="315151" y="421959"/>
                </a:lnTo>
                <a:lnTo>
                  <a:pt x="324104" y="421313"/>
                </a:lnTo>
                <a:lnTo>
                  <a:pt x="333883" y="420882"/>
                </a:lnTo>
                <a:lnTo>
                  <a:pt x="354909" y="420404"/>
                </a:lnTo>
                <a:lnTo>
                  <a:pt x="362992" y="419323"/>
                </a:lnTo>
                <a:lnTo>
                  <a:pt x="379871" y="414205"/>
                </a:lnTo>
                <a:lnTo>
                  <a:pt x="385349" y="413286"/>
                </a:lnTo>
                <a:lnTo>
                  <a:pt x="427736" y="411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11"/>
          <p:cNvSpPr/>
          <p:nvPr/>
        </p:nvSpPr>
        <p:spPr>
          <a:xfrm>
            <a:off x="4280534" y="2417445"/>
            <a:ext cx="282343" cy="668656"/>
          </a:xfrm>
          <a:custGeom>
            <a:avLst/>
            <a:gdLst/>
            <a:ahLst/>
            <a:cxnLst/>
            <a:rect l="0" t="0" r="0" b="0"/>
            <a:pathLst>
              <a:path w="282343" h="668656">
                <a:moveTo>
                  <a:pt x="0" y="0"/>
                </a:moveTo>
                <a:lnTo>
                  <a:pt x="13653" y="4550"/>
                </a:lnTo>
                <a:lnTo>
                  <a:pt x="18627" y="6844"/>
                </a:lnTo>
                <a:lnTo>
                  <a:pt x="26694" y="11931"/>
                </a:lnTo>
                <a:lnTo>
                  <a:pt x="32084" y="14622"/>
                </a:lnTo>
                <a:lnTo>
                  <a:pt x="38534" y="17368"/>
                </a:lnTo>
                <a:lnTo>
                  <a:pt x="45692" y="20151"/>
                </a:lnTo>
                <a:lnTo>
                  <a:pt x="53322" y="23911"/>
                </a:lnTo>
                <a:lnTo>
                  <a:pt x="61265" y="28323"/>
                </a:lnTo>
                <a:lnTo>
                  <a:pt x="69419" y="33170"/>
                </a:lnTo>
                <a:lnTo>
                  <a:pt x="93718" y="48714"/>
                </a:lnTo>
                <a:lnTo>
                  <a:pt x="142232" y="80637"/>
                </a:lnTo>
                <a:lnTo>
                  <a:pt x="153877" y="89952"/>
                </a:lnTo>
                <a:lnTo>
                  <a:pt x="166402" y="100926"/>
                </a:lnTo>
                <a:lnTo>
                  <a:pt x="191114" y="123913"/>
                </a:lnTo>
                <a:lnTo>
                  <a:pt x="211623" y="143655"/>
                </a:lnTo>
                <a:lnTo>
                  <a:pt x="220139" y="152920"/>
                </a:lnTo>
                <a:lnTo>
                  <a:pt x="227722" y="161954"/>
                </a:lnTo>
                <a:lnTo>
                  <a:pt x="234682" y="170834"/>
                </a:lnTo>
                <a:lnTo>
                  <a:pt x="241227" y="180564"/>
                </a:lnTo>
                <a:lnTo>
                  <a:pt x="247496" y="190861"/>
                </a:lnTo>
                <a:lnTo>
                  <a:pt x="253580" y="201536"/>
                </a:lnTo>
                <a:lnTo>
                  <a:pt x="258589" y="212462"/>
                </a:lnTo>
                <a:lnTo>
                  <a:pt x="262880" y="223556"/>
                </a:lnTo>
                <a:lnTo>
                  <a:pt x="266693" y="234762"/>
                </a:lnTo>
                <a:lnTo>
                  <a:pt x="270189" y="246043"/>
                </a:lnTo>
                <a:lnTo>
                  <a:pt x="276612" y="268737"/>
                </a:lnTo>
                <a:lnTo>
                  <a:pt x="278705" y="280123"/>
                </a:lnTo>
                <a:lnTo>
                  <a:pt x="280101" y="291524"/>
                </a:lnTo>
                <a:lnTo>
                  <a:pt x="281032" y="302934"/>
                </a:lnTo>
                <a:lnTo>
                  <a:pt x="281653" y="314351"/>
                </a:lnTo>
                <a:lnTo>
                  <a:pt x="282342" y="337196"/>
                </a:lnTo>
                <a:lnTo>
                  <a:pt x="281573" y="348622"/>
                </a:lnTo>
                <a:lnTo>
                  <a:pt x="280108" y="360050"/>
                </a:lnTo>
                <a:lnTo>
                  <a:pt x="278179" y="371478"/>
                </a:lnTo>
                <a:lnTo>
                  <a:pt x="275940" y="382907"/>
                </a:lnTo>
                <a:lnTo>
                  <a:pt x="270913" y="405766"/>
                </a:lnTo>
                <a:lnTo>
                  <a:pt x="267286" y="417195"/>
                </a:lnTo>
                <a:lnTo>
                  <a:pt x="262963" y="428625"/>
                </a:lnTo>
                <a:lnTo>
                  <a:pt x="258177" y="440055"/>
                </a:lnTo>
                <a:lnTo>
                  <a:pt x="253081" y="451485"/>
                </a:lnTo>
                <a:lnTo>
                  <a:pt x="242338" y="474345"/>
                </a:lnTo>
                <a:lnTo>
                  <a:pt x="233949" y="488632"/>
                </a:lnTo>
                <a:lnTo>
                  <a:pt x="223593" y="504825"/>
                </a:lnTo>
                <a:lnTo>
                  <a:pt x="211928" y="522287"/>
                </a:lnTo>
                <a:lnTo>
                  <a:pt x="197482" y="542501"/>
                </a:lnTo>
                <a:lnTo>
                  <a:pt x="163653" y="587821"/>
                </a:lnTo>
                <a:lnTo>
                  <a:pt x="150059" y="605241"/>
                </a:lnTo>
                <a:lnTo>
                  <a:pt x="139092" y="618759"/>
                </a:lnTo>
                <a:lnTo>
                  <a:pt x="122779" y="637906"/>
                </a:lnTo>
                <a:lnTo>
                  <a:pt x="117096" y="644346"/>
                </a:lnTo>
                <a:lnTo>
                  <a:pt x="102870" y="6686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12"/>
          <p:cNvSpPr/>
          <p:nvPr/>
        </p:nvSpPr>
        <p:spPr>
          <a:xfrm>
            <a:off x="569865" y="3711892"/>
            <a:ext cx="15923" cy="488634"/>
          </a:xfrm>
          <a:custGeom>
            <a:avLst/>
            <a:gdLst/>
            <a:ahLst/>
            <a:cxnLst/>
            <a:rect l="0" t="0" r="0" b="0"/>
            <a:pathLst>
              <a:path w="15923" h="488634">
                <a:moveTo>
                  <a:pt x="7349" y="0"/>
                </a:moveTo>
                <a:lnTo>
                  <a:pt x="7349" y="37087"/>
                </a:lnTo>
                <a:lnTo>
                  <a:pt x="8302" y="41870"/>
                </a:lnTo>
                <a:lnTo>
                  <a:pt x="9889" y="47916"/>
                </a:lnTo>
                <a:lnTo>
                  <a:pt x="11900" y="54804"/>
                </a:lnTo>
                <a:lnTo>
                  <a:pt x="13241" y="60349"/>
                </a:lnTo>
                <a:lnTo>
                  <a:pt x="14135" y="64997"/>
                </a:lnTo>
                <a:lnTo>
                  <a:pt x="14730" y="69049"/>
                </a:lnTo>
                <a:lnTo>
                  <a:pt x="15128" y="75560"/>
                </a:lnTo>
                <a:lnTo>
                  <a:pt x="15569" y="92955"/>
                </a:lnTo>
                <a:lnTo>
                  <a:pt x="15921" y="273809"/>
                </a:lnTo>
                <a:lnTo>
                  <a:pt x="14969" y="283504"/>
                </a:lnTo>
                <a:lnTo>
                  <a:pt x="13382" y="293778"/>
                </a:lnTo>
                <a:lnTo>
                  <a:pt x="11371" y="304437"/>
                </a:lnTo>
                <a:lnTo>
                  <a:pt x="10030" y="314400"/>
                </a:lnTo>
                <a:lnTo>
                  <a:pt x="9137" y="323901"/>
                </a:lnTo>
                <a:lnTo>
                  <a:pt x="8541" y="333091"/>
                </a:lnTo>
                <a:lnTo>
                  <a:pt x="7879" y="348383"/>
                </a:lnTo>
                <a:lnTo>
                  <a:pt x="7702" y="355128"/>
                </a:lnTo>
                <a:lnTo>
                  <a:pt x="6632" y="362482"/>
                </a:lnTo>
                <a:lnTo>
                  <a:pt x="4966" y="370242"/>
                </a:lnTo>
                <a:lnTo>
                  <a:pt x="2903" y="378273"/>
                </a:lnTo>
                <a:lnTo>
                  <a:pt x="1528" y="386484"/>
                </a:lnTo>
                <a:lnTo>
                  <a:pt x="611" y="394817"/>
                </a:lnTo>
                <a:lnTo>
                  <a:pt x="0" y="403228"/>
                </a:lnTo>
                <a:lnTo>
                  <a:pt x="544" y="410742"/>
                </a:lnTo>
                <a:lnTo>
                  <a:pt x="1860" y="417655"/>
                </a:lnTo>
                <a:lnTo>
                  <a:pt x="3690" y="424169"/>
                </a:lnTo>
                <a:lnTo>
                  <a:pt x="4910" y="430417"/>
                </a:lnTo>
                <a:lnTo>
                  <a:pt x="5723" y="436487"/>
                </a:lnTo>
                <a:lnTo>
                  <a:pt x="6265" y="442439"/>
                </a:lnTo>
                <a:lnTo>
                  <a:pt x="6627" y="447359"/>
                </a:lnTo>
                <a:lnTo>
                  <a:pt x="7028" y="455367"/>
                </a:lnTo>
                <a:lnTo>
                  <a:pt x="7254" y="465229"/>
                </a:lnTo>
                <a:lnTo>
                  <a:pt x="8239" y="468268"/>
                </a:lnTo>
                <a:lnTo>
                  <a:pt x="9847" y="471246"/>
                </a:lnTo>
                <a:lnTo>
                  <a:pt x="11872" y="474184"/>
                </a:lnTo>
                <a:lnTo>
                  <a:pt x="13222" y="477095"/>
                </a:lnTo>
                <a:lnTo>
                  <a:pt x="14122" y="479989"/>
                </a:lnTo>
                <a:lnTo>
                  <a:pt x="15922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13"/>
          <p:cNvSpPr/>
          <p:nvPr/>
        </p:nvSpPr>
        <p:spPr>
          <a:xfrm>
            <a:off x="1452801" y="3758720"/>
            <a:ext cx="307419" cy="278195"/>
          </a:xfrm>
          <a:custGeom>
            <a:avLst/>
            <a:gdLst/>
            <a:ahLst/>
            <a:cxnLst/>
            <a:rect l="0" t="0" r="0" b="0"/>
            <a:pathLst>
              <a:path w="307419" h="278195">
                <a:moveTo>
                  <a:pt x="7381" y="38897"/>
                </a:moveTo>
                <a:lnTo>
                  <a:pt x="0" y="38897"/>
                </a:lnTo>
                <a:lnTo>
                  <a:pt x="8263" y="34346"/>
                </a:lnTo>
                <a:lnTo>
                  <a:pt x="15075" y="29572"/>
                </a:lnTo>
                <a:lnTo>
                  <a:pt x="18226" y="26965"/>
                </a:lnTo>
                <a:lnTo>
                  <a:pt x="23183" y="24275"/>
                </a:lnTo>
                <a:lnTo>
                  <a:pt x="29346" y="21529"/>
                </a:lnTo>
                <a:lnTo>
                  <a:pt x="36312" y="18746"/>
                </a:lnTo>
                <a:lnTo>
                  <a:pt x="42861" y="15938"/>
                </a:lnTo>
                <a:lnTo>
                  <a:pt x="55217" y="10278"/>
                </a:lnTo>
                <a:lnTo>
                  <a:pt x="61179" y="8388"/>
                </a:lnTo>
                <a:lnTo>
                  <a:pt x="67059" y="7128"/>
                </a:lnTo>
                <a:lnTo>
                  <a:pt x="72884" y="6287"/>
                </a:lnTo>
                <a:lnTo>
                  <a:pt x="81896" y="2814"/>
                </a:lnTo>
                <a:lnTo>
                  <a:pt x="85633" y="554"/>
                </a:lnTo>
                <a:lnTo>
                  <a:pt x="90029" y="0"/>
                </a:lnTo>
                <a:lnTo>
                  <a:pt x="94864" y="583"/>
                </a:lnTo>
                <a:lnTo>
                  <a:pt x="104365" y="2819"/>
                </a:lnTo>
                <a:lnTo>
                  <a:pt x="111762" y="3812"/>
                </a:lnTo>
                <a:lnTo>
                  <a:pt x="120765" y="6794"/>
                </a:lnTo>
                <a:lnTo>
                  <a:pt x="130164" y="11294"/>
                </a:lnTo>
                <a:lnTo>
                  <a:pt x="137516" y="16469"/>
                </a:lnTo>
                <a:lnTo>
                  <a:pt x="147010" y="24738"/>
                </a:lnTo>
                <a:lnTo>
                  <a:pt x="155856" y="33220"/>
                </a:lnTo>
                <a:lnTo>
                  <a:pt x="161635" y="41454"/>
                </a:lnTo>
                <a:lnTo>
                  <a:pt x="164509" y="46317"/>
                </a:lnTo>
                <a:lnTo>
                  <a:pt x="167703" y="54260"/>
                </a:lnTo>
                <a:lnTo>
                  <a:pt x="169123" y="61917"/>
                </a:lnTo>
                <a:lnTo>
                  <a:pt x="169501" y="66626"/>
                </a:lnTo>
                <a:lnTo>
                  <a:pt x="169754" y="71671"/>
                </a:lnTo>
                <a:lnTo>
                  <a:pt x="170034" y="89976"/>
                </a:lnTo>
                <a:lnTo>
                  <a:pt x="170109" y="101524"/>
                </a:lnTo>
                <a:lnTo>
                  <a:pt x="169206" y="113034"/>
                </a:lnTo>
                <a:lnTo>
                  <a:pt x="167652" y="124517"/>
                </a:lnTo>
                <a:lnTo>
                  <a:pt x="165663" y="135982"/>
                </a:lnTo>
                <a:lnTo>
                  <a:pt x="162433" y="145530"/>
                </a:lnTo>
                <a:lnTo>
                  <a:pt x="158374" y="153801"/>
                </a:lnTo>
                <a:lnTo>
                  <a:pt x="153763" y="161219"/>
                </a:lnTo>
                <a:lnTo>
                  <a:pt x="149736" y="168070"/>
                </a:lnTo>
                <a:lnTo>
                  <a:pt x="146100" y="174543"/>
                </a:lnTo>
                <a:lnTo>
                  <a:pt x="139518" y="186814"/>
                </a:lnTo>
                <a:lnTo>
                  <a:pt x="133419" y="198618"/>
                </a:lnTo>
                <a:lnTo>
                  <a:pt x="128554" y="205385"/>
                </a:lnTo>
                <a:lnTo>
                  <a:pt x="122453" y="212754"/>
                </a:lnTo>
                <a:lnTo>
                  <a:pt x="115528" y="220524"/>
                </a:lnTo>
                <a:lnTo>
                  <a:pt x="109006" y="226657"/>
                </a:lnTo>
                <a:lnTo>
                  <a:pt x="102754" y="231698"/>
                </a:lnTo>
                <a:lnTo>
                  <a:pt x="88821" y="241744"/>
                </a:lnTo>
                <a:lnTo>
                  <a:pt x="69929" y="255734"/>
                </a:lnTo>
                <a:lnTo>
                  <a:pt x="60510" y="261560"/>
                </a:lnTo>
                <a:lnTo>
                  <a:pt x="51373" y="266396"/>
                </a:lnTo>
                <a:lnTo>
                  <a:pt x="42424" y="270573"/>
                </a:lnTo>
                <a:lnTo>
                  <a:pt x="35505" y="273358"/>
                </a:lnTo>
                <a:lnTo>
                  <a:pt x="29940" y="275215"/>
                </a:lnTo>
                <a:lnTo>
                  <a:pt x="21217" y="277277"/>
                </a:lnTo>
                <a:lnTo>
                  <a:pt x="14166" y="278194"/>
                </a:lnTo>
                <a:lnTo>
                  <a:pt x="11904" y="277486"/>
                </a:lnTo>
                <a:lnTo>
                  <a:pt x="10396" y="276061"/>
                </a:lnTo>
                <a:lnTo>
                  <a:pt x="9391" y="274159"/>
                </a:lnTo>
                <a:lnTo>
                  <a:pt x="10626" y="271939"/>
                </a:lnTo>
                <a:lnTo>
                  <a:pt x="17078" y="266931"/>
                </a:lnTo>
                <a:lnTo>
                  <a:pt x="23756" y="258990"/>
                </a:lnTo>
                <a:lnTo>
                  <a:pt x="26870" y="254206"/>
                </a:lnTo>
                <a:lnTo>
                  <a:pt x="35410" y="246350"/>
                </a:lnTo>
                <a:lnTo>
                  <a:pt x="40354" y="242921"/>
                </a:lnTo>
                <a:lnTo>
                  <a:pt x="45556" y="240636"/>
                </a:lnTo>
                <a:lnTo>
                  <a:pt x="50928" y="239112"/>
                </a:lnTo>
                <a:lnTo>
                  <a:pt x="56415" y="238096"/>
                </a:lnTo>
                <a:lnTo>
                  <a:pt x="72671" y="234428"/>
                </a:lnTo>
                <a:lnTo>
                  <a:pt x="82340" y="232116"/>
                </a:lnTo>
                <a:lnTo>
                  <a:pt x="90691" y="229622"/>
                </a:lnTo>
                <a:lnTo>
                  <a:pt x="98164" y="227007"/>
                </a:lnTo>
                <a:lnTo>
                  <a:pt x="105050" y="224311"/>
                </a:lnTo>
                <a:lnTo>
                  <a:pt x="112499" y="222514"/>
                </a:lnTo>
                <a:lnTo>
                  <a:pt x="120322" y="221316"/>
                </a:lnTo>
                <a:lnTo>
                  <a:pt x="128395" y="220517"/>
                </a:lnTo>
                <a:lnTo>
                  <a:pt x="135682" y="220937"/>
                </a:lnTo>
                <a:lnTo>
                  <a:pt x="142445" y="222169"/>
                </a:lnTo>
                <a:lnTo>
                  <a:pt x="148859" y="223944"/>
                </a:lnTo>
                <a:lnTo>
                  <a:pt x="155039" y="225127"/>
                </a:lnTo>
                <a:lnTo>
                  <a:pt x="161065" y="225915"/>
                </a:lnTo>
                <a:lnTo>
                  <a:pt x="166987" y="226441"/>
                </a:lnTo>
                <a:lnTo>
                  <a:pt x="174745" y="227744"/>
                </a:lnTo>
                <a:lnTo>
                  <a:pt x="183727" y="229565"/>
                </a:lnTo>
                <a:lnTo>
                  <a:pt x="193525" y="231732"/>
                </a:lnTo>
                <a:lnTo>
                  <a:pt x="201962" y="233176"/>
                </a:lnTo>
                <a:lnTo>
                  <a:pt x="209492" y="234139"/>
                </a:lnTo>
                <a:lnTo>
                  <a:pt x="216416" y="234781"/>
                </a:lnTo>
                <a:lnTo>
                  <a:pt x="226748" y="237114"/>
                </a:lnTo>
                <a:lnTo>
                  <a:pt x="239351" y="240574"/>
                </a:lnTo>
                <a:lnTo>
                  <a:pt x="253467" y="244786"/>
                </a:lnTo>
                <a:lnTo>
                  <a:pt x="264784" y="247594"/>
                </a:lnTo>
                <a:lnTo>
                  <a:pt x="274233" y="249466"/>
                </a:lnTo>
                <a:lnTo>
                  <a:pt x="282437" y="250713"/>
                </a:lnTo>
                <a:lnTo>
                  <a:pt x="287907" y="252498"/>
                </a:lnTo>
                <a:lnTo>
                  <a:pt x="291553" y="254640"/>
                </a:lnTo>
                <a:lnTo>
                  <a:pt x="307418" y="2617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14"/>
          <p:cNvSpPr/>
          <p:nvPr/>
        </p:nvSpPr>
        <p:spPr>
          <a:xfrm>
            <a:off x="1718080" y="3729037"/>
            <a:ext cx="187873" cy="291212"/>
          </a:xfrm>
          <a:custGeom>
            <a:avLst/>
            <a:gdLst/>
            <a:ahLst/>
            <a:cxnLst/>
            <a:rect l="0" t="0" r="0" b="0"/>
            <a:pathLst>
              <a:path w="187873" h="291212">
                <a:moveTo>
                  <a:pt x="85002" y="0"/>
                </a:moveTo>
                <a:lnTo>
                  <a:pt x="75901" y="4551"/>
                </a:lnTo>
                <a:lnTo>
                  <a:pt x="73219" y="7797"/>
                </a:lnTo>
                <a:lnTo>
                  <a:pt x="71432" y="11865"/>
                </a:lnTo>
                <a:lnTo>
                  <a:pt x="70240" y="16483"/>
                </a:lnTo>
                <a:lnTo>
                  <a:pt x="64683" y="28134"/>
                </a:lnTo>
                <a:lnTo>
                  <a:pt x="7509" y="138078"/>
                </a:lnTo>
                <a:lnTo>
                  <a:pt x="4765" y="147297"/>
                </a:lnTo>
                <a:lnTo>
                  <a:pt x="2936" y="157253"/>
                </a:lnTo>
                <a:lnTo>
                  <a:pt x="1716" y="167700"/>
                </a:lnTo>
                <a:lnTo>
                  <a:pt x="903" y="176570"/>
                </a:lnTo>
                <a:lnTo>
                  <a:pt x="361" y="184389"/>
                </a:lnTo>
                <a:lnTo>
                  <a:pt x="0" y="191505"/>
                </a:lnTo>
                <a:lnTo>
                  <a:pt x="1664" y="199108"/>
                </a:lnTo>
                <a:lnTo>
                  <a:pt x="4678" y="207034"/>
                </a:lnTo>
                <a:lnTo>
                  <a:pt x="8593" y="215175"/>
                </a:lnTo>
                <a:lnTo>
                  <a:pt x="11203" y="222508"/>
                </a:lnTo>
                <a:lnTo>
                  <a:pt x="12942" y="229301"/>
                </a:lnTo>
                <a:lnTo>
                  <a:pt x="14102" y="235735"/>
                </a:lnTo>
                <a:lnTo>
                  <a:pt x="15828" y="240977"/>
                </a:lnTo>
                <a:lnTo>
                  <a:pt x="20285" y="249341"/>
                </a:lnTo>
                <a:lnTo>
                  <a:pt x="25442" y="256233"/>
                </a:lnTo>
                <a:lnTo>
                  <a:pt x="30908" y="262472"/>
                </a:lnTo>
                <a:lnTo>
                  <a:pt x="36513" y="268419"/>
                </a:lnTo>
                <a:lnTo>
                  <a:pt x="41246" y="272291"/>
                </a:lnTo>
                <a:lnTo>
                  <a:pt x="47259" y="276777"/>
                </a:lnTo>
                <a:lnTo>
                  <a:pt x="54125" y="281674"/>
                </a:lnTo>
                <a:lnTo>
                  <a:pt x="60607" y="284937"/>
                </a:lnTo>
                <a:lnTo>
                  <a:pt x="66834" y="287113"/>
                </a:lnTo>
                <a:lnTo>
                  <a:pt x="72890" y="288564"/>
                </a:lnTo>
                <a:lnTo>
                  <a:pt x="80737" y="289531"/>
                </a:lnTo>
                <a:lnTo>
                  <a:pt x="89779" y="290176"/>
                </a:lnTo>
                <a:lnTo>
                  <a:pt x="108080" y="290892"/>
                </a:lnTo>
                <a:lnTo>
                  <a:pt x="122564" y="291211"/>
                </a:lnTo>
                <a:lnTo>
                  <a:pt x="130998" y="290343"/>
                </a:lnTo>
                <a:lnTo>
                  <a:pt x="140431" y="288812"/>
                </a:lnTo>
                <a:lnTo>
                  <a:pt x="150530" y="286839"/>
                </a:lnTo>
                <a:lnTo>
                  <a:pt x="158214" y="285523"/>
                </a:lnTo>
                <a:lnTo>
                  <a:pt x="164290" y="284647"/>
                </a:lnTo>
                <a:lnTo>
                  <a:pt x="187872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15"/>
          <p:cNvSpPr/>
          <p:nvPr/>
        </p:nvSpPr>
        <p:spPr>
          <a:xfrm>
            <a:off x="1914525" y="3814762"/>
            <a:ext cx="94298" cy="188596"/>
          </a:xfrm>
          <a:custGeom>
            <a:avLst/>
            <a:gdLst/>
            <a:ahLst/>
            <a:cxnLst/>
            <a:rect l="0" t="0" r="0" b="0"/>
            <a:pathLst>
              <a:path w="94298" h="188596">
                <a:moveTo>
                  <a:pt x="0" y="0"/>
                </a:moveTo>
                <a:lnTo>
                  <a:pt x="14761" y="7381"/>
                </a:lnTo>
                <a:lnTo>
                  <a:pt x="15556" y="9683"/>
                </a:lnTo>
                <a:lnTo>
                  <a:pt x="16085" y="13123"/>
                </a:lnTo>
                <a:lnTo>
                  <a:pt x="16438" y="17321"/>
                </a:lnTo>
                <a:lnTo>
                  <a:pt x="17626" y="21072"/>
                </a:lnTo>
                <a:lnTo>
                  <a:pt x="19371" y="24526"/>
                </a:lnTo>
                <a:lnTo>
                  <a:pt x="21486" y="27780"/>
                </a:lnTo>
                <a:lnTo>
                  <a:pt x="23849" y="32808"/>
                </a:lnTo>
                <a:lnTo>
                  <a:pt x="26376" y="39017"/>
                </a:lnTo>
                <a:lnTo>
                  <a:pt x="29014" y="46014"/>
                </a:lnTo>
                <a:lnTo>
                  <a:pt x="31725" y="52584"/>
                </a:lnTo>
                <a:lnTo>
                  <a:pt x="34485" y="58868"/>
                </a:lnTo>
                <a:lnTo>
                  <a:pt x="37277" y="64963"/>
                </a:lnTo>
                <a:lnTo>
                  <a:pt x="48000" y="92055"/>
                </a:lnTo>
                <a:lnTo>
                  <a:pt x="60386" y="124733"/>
                </a:lnTo>
                <a:lnTo>
                  <a:pt x="69065" y="148782"/>
                </a:lnTo>
                <a:lnTo>
                  <a:pt x="72713" y="157290"/>
                </a:lnTo>
                <a:lnTo>
                  <a:pt x="76098" y="163916"/>
                </a:lnTo>
                <a:lnTo>
                  <a:pt x="79307" y="169285"/>
                </a:lnTo>
                <a:lnTo>
                  <a:pt x="81446" y="173817"/>
                </a:lnTo>
                <a:lnTo>
                  <a:pt x="82872" y="177790"/>
                </a:lnTo>
                <a:lnTo>
                  <a:pt x="83823" y="181392"/>
                </a:lnTo>
                <a:lnTo>
                  <a:pt x="85409" y="183793"/>
                </a:lnTo>
                <a:lnTo>
                  <a:pt x="87419" y="185394"/>
                </a:lnTo>
                <a:lnTo>
                  <a:pt x="94297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16"/>
          <p:cNvSpPr/>
          <p:nvPr/>
        </p:nvSpPr>
        <p:spPr>
          <a:xfrm>
            <a:off x="2008822" y="3677602"/>
            <a:ext cx="171176" cy="360046"/>
          </a:xfrm>
          <a:custGeom>
            <a:avLst/>
            <a:gdLst/>
            <a:ahLst/>
            <a:cxnLst/>
            <a:rect l="0" t="0" r="0" b="0"/>
            <a:pathLst>
              <a:path w="171176" h="360046">
                <a:moveTo>
                  <a:pt x="0" y="0"/>
                </a:moveTo>
                <a:lnTo>
                  <a:pt x="19313" y="19313"/>
                </a:lnTo>
                <a:lnTo>
                  <a:pt x="26210" y="25258"/>
                </a:lnTo>
                <a:lnTo>
                  <a:pt x="54862" y="48970"/>
                </a:lnTo>
                <a:lnTo>
                  <a:pt x="66611" y="59230"/>
                </a:lnTo>
                <a:lnTo>
                  <a:pt x="77547" y="69504"/>
                </a:lnTo>
                <a:lnTo>
                  <a:pt x="104692" y="96166"/>
                </a:lnTo>
                <a:lnTo>
                  <a:pt x="130641" y="122078"/>
                </a:lnTo>
                <a:lnTo>
                  <a:pt x="136624" y="129010"/>
                </a:lnTo>
                <a:lnTo>
                  <a:pt x="141565" y="135537"/>
                </a:lnTo>
                <a:lnTo>
                  <a:pt x="145812" y="141793"/>
                </a:lnTo>
                <a:lnTo>
                  <a:pt x="150548" y="149774"/>
                </a:lnTo>
                <a:lnTo>
                  <a:pt x="155610" y="158904"/>
                </a:lnTo>
                <a:lnTo>
                  <a:pt x="160890" y="168801"/>
                </a:lnTo>
                <a:lnTo>
                  <a:pt x="164410" y="177304"/>
                </a:lnTo>
                <a:lnTo>
                  <a:pt x="166757" y="184878"/>
                </a:lnTo>
                <a:lnTo>
                  <a:pt x="168321" y="191832"/>
                </a:lnTo>
                <a:lnTo>
                  <a:pt x="169364" y="201231"/>
                </a:lnTo>
                <a:lnTo>
                  <a:pt x="170059" y="212259"/>
                </a:lnTo>
                <a:lnTo>
                  <a:pt x="170832" y="234355"/>
                </a:lnTo>
                <a:lnTo>
                  <a:pt x="171175" y="250525"/>
                </a:lnTo>
                <a:lnTo>
                  <a:pt x="170314" y="260362"/>
                </a:lnTo>
                <a:lnTo>
                  <a:pt x="168788" y="271682"/>
                </a:lnTo>
                <a:lnTo>
                  <a:pt x="166818" y="283991"/>
                </a:lnTo>
                <a:lnTo>
                  <a:pt x="162647" y="296960"/>
                </a:lnTo>
                <a:lnTo>
                  <a:pt x="157009" y="310369"/>
                </a:lnTo>
                <a:lnTo>
                  <a:pt x="150393" y="324070"/>
                </a:lnTo>
                <a:lnTo>
                  <a:pt x="145029" y="333204"/>
                </a:lnTo>
                <a:lnTo>
                  <a:pt x="140501" y="339294"/>
                </a:lnTo>
                <a:lnTo>
                  <a:pt x="136530" y="343354"/>
                </a:lnTo>
                <a:lnTo>
                  <a:pt x="132117" y="350404"/>
                </a:lnTo>
                <a:lnTo>
                  <a:pt x="130941" y="353618"/>
                </a:lnTo>
                <a:lnTo>
                  <a:pt x="128251" y="355760"/>
                </a:lnTo>
                <a:lnTo>
                  <a:pt x="124553" y="357188"/>
                </a:lnTo>
                <a:lnTo>
                  <a:pt x="114032" y="359481"/>
                </a:lnTo>
                <a:lnTo>
                  <a:pt x="110054" y="359794"/>
                </a:lnTo>
                <a:lnTo>
                  <a:pt x="10287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17"/>
          <p:cNvSpPr/>
          <p:nvPr/>
        </p:nvSpPr>
        <p:spPr>
          <a:xfrm>
            <a:off x="2265997" y="387477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52439" y="8572"/>
                </a:lnTo>
                <a:lnTo>
                  <a:pt x="59724" y="7620"/>
                </a:lnTo>
                <a:lnTo>
                  <a:pt x="69344" y="6032"/>
                </a:lnTo>
                <a:lnTo>
                  <a:pt x="80519" y="4021"/>
                </a:lnTo>
                <a:lnTo>
                  <a:pt x="88922" y="2680"/>
                </a:lnTo>
                <a:lnTo>
                  <a:pt x="95476" y="1787"/>
                </a:lnTo>
                <a:lnTo>
                  <a:pt x="100798" y="1191"/>
                </a:lnTo>
                <a:lnTo>
                  <a:pt x="106251" y="794"/>
                </a:lnTo>
                <a:lnTo>
                  <a:pt x="111792" y="529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18"/>
          <p:cNvSpPr/>
          <p:nvPr/>
        </p:nvSpPr>
        <p:spPr>
          <a:xfrm>
            <a:off x="2437447" y="3759811"/>
            <a:ext cx="178687" cy="380332"/>
          </a:xfrm>
          <a:custGeom>
            <a:avLst/>
            <a:gdLst/>
            <a:ahLst/>
            <a:cxnLst/>
            <a:rect l="0" t="0" r="0" b="0"/>
            <a:pathLst>
              <a:path w="178687" h="380332">
                <a:moveTo>
                  <a:pt x="0" y="37806"/>
                </a:moveTo>
                <a:lnTo>
                  <a:pt x="4551" y="46908"/>
                </a:lnTo>
                <a:lnTo>
                  <a:pt x="6785" y="53917"/>
                </a:lnTo>
                <a:lnTo>
                  <a:pt x="8731" y="62111"/>
                </a:lnTo>
                <a:lnTo>
                  <a:pt x="12770" y="75278"/>
                </a:lnTo>
                <a:lnTo>
                  <a:pt x="17741" y="85575"/>
                </a:lnTo>
                <a:lnTo>
                  <a:pt x="20400" y="89655"/>
                </a:lnTo>
                <a:lnTo>
                  <a:pt x="23354" y="99268"/>
                </a:lnTo>
                <a:lnTo>
                  <a:pt x="24142" y="104498"/>
                </a:lnTo>
                <a:lnTo>
                  <a:pt x="27557" y="112849"/>
                </a:lnTo>
                <a:lnTo>
                  <a:pt x="31298" y="119736"/>
                </a:lnTo>
                <a:lnTo>
                  <a:pt x="34356" y="128969"/>
                </a:lnTo>
                <a:lnTo>
                  <a:pt x="38447" y="134838"/>
                </a:lnTo>
                <a:lnTo>
                  <a:pt x="43440" y="140621"/>
                </a:lnTo>
                <a:lnTo>
                  <a:pt x="46105" y="143497"/>
                </a:lnTo>
                <a:lnTo>
                  <a:pt x="49787" y="146367"/>
                </a:lnTo>
                <a:lnTo>
                  <a:pt x="54146" y="149232"/>
                </a:lnTo>
                <a:lnTo>
                  <a:pt x="58957" y="152095"/>
                </a:lnTo>
                <a:lnTo>
                  <a:pt x="63118" y="154004"/>
                </a:lnTo>
                <a:lnTo>
                  <a:pt x="66843" y="155276"/>
                </a:lnTo>
                <a:lnTo>
                  <a:pt x="70280" y="156125"/>
                </a:lnTo>
                <a:lnTo>
                  <a:pt x="73523" y="155737"/>
                </a:lnTo>
                <a:lnTo>
                  <a:pt x="76638" y="154527"/>
                </a:lnTo>
                <a:lnTo>
                  <a:pt x="79667" y="152768"/>
                </a:lnTo>
                <a:lnTo>
                  <a:pt x="88112" y="148272"/>
                </a:lnTo>
                <a:lnTo>
                  <a:pt x="93032" y="145740"/>
                </a:lnTo>
                <a:lnTo>
                  <a:pt x="96311" y="143099"/>
                </a:lnTo>
                <a:lnTo>
                  <a:pt x="98497" y="140387"/>
                </a:lnTo>
                <a:lnTo>
                  <a:pt x="101879" y="134833"/>
                </a:lnTo>
                <a:lnTo>
                  <a:pt x="106557" y="129189"/>
                </a:lnTo>
                <a:lnTo>
                  <a:pt x="111811" y="120966"/>
                </a:lnTo>
                <a:lnTo>
                  <a:pt x="117321" y="111913"/>
                </a:lnTo>
                <a:lnTo>
                  <a:pt x="120124" y="108166"/>
                </a:lnTo>
                <a:lnTo>
                  <a:pt x="122945" y="104715"/>
                </a:lnTo>
                <a:lnTo>
                  <a:pt x="126731" y="97652"/>
                </a:lnTo>
                <a:lnTo>
                  <a:pt x="131160" y="88181"/>
                </a:lnTo>
                <a:lnTo>
                  <a:pt x="136018" y="77104"/>
                </a:lnTo>
                <a:lnTo>
                  <a:pt x="139256" y="65910"/>
                </a:lnTo>
                <a:lnTo>
                  <a:pt x="141415" y="54637"/>
                </a:lnTo>
                <a:lnTo>
                  <a:pt x="143814" y="34809"/>
                </a:lnTo>
                <a:lnTo>
                  <a:pt x="144453" y="28188"/>
                </a:lnTo>
                <a:lnTo>
                  <a:pt x="145164" y="18291"/>
                </a:lnTo>
                <a:lnTo>
                  <a:pt x="145564" y="7365"/>
                </a:lnTo>
                <a:lnTo>
                  <a:pt x="145682" y="0"/>
                </a:lnTo>
                <a:lnTo>
                  <a:pt x="145710" y="1319"/>
                </a:lnTo>
                <a:lnTo>
                  <a:pt x="148263" y="5080"/>
                </a:lnTo>
                <a:lnTo>
                  <a:pt x="150277" y="7416"/>
                </a:lnTo>
                <a:lnTo>
                  <a:pt x="152572" y="12783"/>
                </a:lnTo>
                <a:lnTo>
                  <a:pt x="155055" y="20172"/>
                </a:lnTo>
                <a:lnTo>
                  <a:pt x="157662" y="28907"/>
                </a:lnTo>
                <a:lnTo>
                  <a:pt x="160353" y="36636"/>
                </a:lnTo>
                <a:lnTo>
                  <a:pt x="163100" y="43694"/>
                </a:lnTo>
                <a:lnTo>
                  <a:pt x="165883" y="50304"/>
                </a:lnTo>
                <a:lnTo>
                  <a:pt x="167739" y="57568"/>
                </a:lnTo>
                <a:lnTo>
                  <a:pt x="168976" y="65268"/>
                </a:lnTo>
                <a:lnTo>
                  <a:pt x="175512" y="130014"/>
                </a:lnTo>
                <a:lnTo>
                  <a:pt x="177015" y="147855"/>
                </a:lnTo>
                <a:lnTo>
                  <a:pt x="178018" y="162608"/>
                </a:lnTo>
                <a:lnTo>
                  <a:pt x="178686" y="175299"/>
                </a:lnTo>
                <a:lnTo>
                  <a:pt x="178179" y="186618"/>
                </a:lnTo>
                <a:lnTo>
                  <a:pt x="176889" y="197022"/>
                </a:lnTo>
                <a:lnTo>
                  <a:pt x="175076" y="206815"/>
                </a:lnTo>
                <a:lnTo>
                  <a:pt x="171962" y="219059"/>
                </a:lnTo>
                <a:lnTo>
                  <a:pt x="167981" y="232936"/>
                </a:lnTo>
                <a:lnTo>
                  <a:pt x="155817" y="272152"/>
                </a:lnTo>
                <a:lnTo>
                  <a:pt x="152456" y="282619"/>
                </a:lnTo>
                <a:lnTo>
                  <a:pt x="148310" y="292455"/>
                </a:lnTo>
                <a:lnTo>
                  <a:pt x="143640" y="301870"/>
                </a:lnTo>
                <a:lnTo>
                  <a:pt x="138623" y="311004"/>
                </a:lnTo>
                <a:lnTo>
                  <a:pt x="122459" y="342062"/>
                </a:lnTo>
                <a:lnTo>
                  <a:pt x="115930" y="351133"/>
                </a:lnTo>
                <a:lnTo>
                  <a:pt x="108719" y="359086"/>
                </a:lnTo>
                <a:lnTo>
                  <a:pt x="101054" y="366293"/>
                </a:lnTo>
                <a:lnTo>
                  <a:pt x="94039" y="371097"/>
                </a:lnTo>
                <a:lnTo>
                  <a:pt x="87458" y="374300"/>
                </a:lnTo>
                <a:lnTo>
                  <a:pt x="81165" y="376435"/>
                </a:lnTo>
                <a:lnTo>
                  <a:pt x="76018" y="377859"/>
                </a:lnTo>
                <a:lnTo>
                  <a:pt x="71633" y="378808"/>
                </a:lnTo>
                <a:lnTo>
                  <a:pt x="67758" y="379440"/>
                </a:lnTo>
                <a:lnTo>
                  <a:pt x="64222" y="379863"/>
                </a:lnTo>
                <a:lnTo>
                  <a:pt x="60912" y="380144"/>
                </a:lnTo>
                <a:lnTo>
                  <a:pt x="57753" y="380331"/>
                </a:lnTo>
                <a:lnTo>
                  <a:pt x="54695" y="379504"/>
                </a:lnTo>
                <a:lnTo>
                  <a:pt x="51703" y="377999"/>
                </a:lnTo>
                <a:lnTo>
                  <a:pt x="45482" y="373872"/>
                </a:lnTo>
                <a:lnTo>
                  <a:pt x="34290" y="354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19"/>
          <p:cNvSpPr/>
          <p:nvPr/>
        </p:nvSpPr>
        <p:spPr>
          <a:xfrm>
            <a:off x="2668904" y="3771900"/>
            <a:ext cx="120016" cy="34291"/>
          </a:xfrm>
          <a:custGeom>
            <a:avLst/>
            <a:gdLst/>
            <a:ahLst/>
            <a:cxnLst/>
            <a:rect l="0" t="0" r="0" b="0"/>
            <a:pathLst>
              <a:path w="120016" h="34291">
                <a:moveTo>
                  <a:pt x="0" y="34290"/>
                </a:moveTo>
                <a:lnTo>
                  <a:pt x="7381" y="34290"/>
                </a:lnTo>
                <a:lnTo>
                  <a:pt x="8731" y="33337"/>
                </a:lnTo>
                <a:lnTo>
                  <a:pt x="10583" y="31750"/>
                </a:lnTo>
                <a:lnTo>
                  <a:pt x="12771" y="29739"/>
                </a:lnTo>
                <a:lnTo>
                  <a:pt x="15181" y="28398"/>
                </a:lnTo>
                <a:lnTo>
                  <a:pt x="17741" y="27504"/>
                </a:lnTo>
                <a:lnTo>
                  <a:pt x="20400" y="26909"/>
                </a:lnTo>
                <a:lnTo>
                  <a:pt x="24078" y="25559"/>
                </a:lnTo>
                <a:lnTo>
                  <a:pt x="28435" y="23707"/>
                </a:lnTo>
                <a:lnTo>
                  <a:pt x="33244" y="21519"/>
                </a:lnTo>
                <a:lnTo>
                  <a:pt x="41213" y="19108"/>
                </a:lnTo>
                <a:lnTo>
                  <a:pt x="51288" y="16549"/>
                </a:lnTo>
                <a:lnTo>
                  <a:pt x="62767" y="13890"/>
                </a:lnTo>
                <a:lnTo>
                  <a:pt x="71372" y="12117"/>
                </a:lnTo>
                <a:lnTo>
                  <a:pt x="78062" y="10936"/>
                </a:lnTo>
                <a:lnTo>
                  <a:pt x="83474" y="10148"/>
                </a:lnTo>
                <a:lnTo>
                  <a:pt x="88034" y="9623"/>
                </a:lnTo>
                <a:lnTo>
                  <a:pt x="92027" y="9273"/>
                </a:lnTo>
                <a:lnTo>
                  <a:pt x="95641" y="9039"/>
                </a:lnTo>
                <a:lnTo>
                  <a:pt x="99004" y="7931"/>
                </a:lnTo>
                <a:lnTo>
                  <a:pt x="102197" y="6239"/>
                </a:lnTo>
                <a:lnTo>
                  <a:pt x="105279" y="4160"/>
                </a:lnTo>
                <a:lnTo>
                  <a:pt x="108287" y="2773"/>
                </a:lnTo>
                <a:lnTo>
                  <a:pt x="111244" y="1849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20"/>
          <p:cNvSpPr/>
          <p:nvPr/>
        </p:nvSpPr>
        <p:spPr>
          <a:xfrm>
            <a:off x="2694622" y="3857625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34290"/>
                </a:moveTo>
                <a:lnTo>
                  <a:pt x="4551" y="34290"/>
                </a:lnTo>
                <a:lnTo>
                  <a:pt x="6844" y="33337"/>
                </a:lnTo>
                <a:lnTo>
                  <a:pt x="9325" y="31750"/>
                </a:lnTo>
                <a:lnTo>
                  <a:pt x="11932" y="29739"/>
                </a:lnTo>
                <a:lnTo>
                  <a:pt x="16527" y="27446"/>
                </a:lnTo>
                <a:lnTo>
                  <a:pt x="22448" y="24964"/>
                </a:lnTo>
                <a:lnTo>
                  <a:pt x="29253" y="22358"/>
                </a:lnTo>
                <a:lnTo>
                  <a:pt x="34742" y="20620"/>
                </a:lnTo>
                <a:lnTo>
                  <a:pt x="39354" y="19461"/>
                </a:lnTo>
                <a:lnTo>
                  <a:pt x="43381" y="18689"/>
                </a:lnTo>
                <a:lnTo>
                  <a:pt x="51781" y="16269"/>
                </a:lnTo>
                <a:lnTo>
                  <a:pt x="76354" y="8501"/>
                </a:lnTo>
                <a:lnTo>
                  <a:pt x="86145" y="5667"/>
                </a:lnTo>
                <a:lnTo>
                  <a:pt x="93625" y="3778"/>
                </a:lnTo>
                <a:lnTo>
                  <a:pt x="99564" y="2519"/>
                </a:lnTo>
                <a:lnTo>
                  <a:pt x="105428" y="1679"/>
                </a:lnTo>
                <a:lnTo>
                  <a:pt x="111243" y="1119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21"/>
          <p:cNvSpPr/>
          <p:nvPr/>
        </p:nvSpPr>
        <p:spPr>
          <a:xfrm>
            <a:off x="2874644" y="3771900"/>
            <a:ext cx="68582" cy="25718"/>
          </a:xfrm>
          <a:custGeom>
            <a:avLst/>
            <a:gdLst/>
            <a:ahLst/>
            <a:cxnLst/>
            <a:rect l="0" t="0" r="0" b="0"/>
            <a:pathLst>
              <a:path w="68582" h="25718">
                <a:moveTo>
                  <a:pt x="0" y="25717"/>
                </a:moveTo>
                <a:lnTo>
                  <a:pt x="20152" y="25717"/>
                </a:lnTo>
                <a:lnTo>
                  <a:pt x="22959" y="24765"/>
                </a:lnTo>
                <a:lnTo>
                  <a:pt x="25784" y="23177"/>
                </a:lnTo>
                <a:lnTo>
                  <a:pt x="28620" y="21166"/>
                </a:lnTo>
                <a:lnTo>
                  <a:pt x="31462" y="19825"/>
                </a:lnTo>
                <a:lnTo>
                  <a:pt x="34310" y="18932"/>
                </a:lnTo>
                <a:lnTo>
                  <a:pt x="37161" y="18336"/>
                </a:lnTo>
                <a:lnTo>
                  <a:pt x="41919" y="16034"/>
                </a:lnTo>
                <a:lnTo>
                  <a:pt x="47949" y="12594"/>
                </a:lnTo>
                <a:lnTo>
                  <a:pt x="685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22"/>
          <p:cNvSpPr/>
          <p:nvPr/>
        </p:nvSpPr>
        <p:spPr>
          <a:xfrm>
            <a:off x="2943225" y="3652000"/>
            <a:ext cx="162878" cy="244539"/>
          </a:xfrm>
          <a:custGeom>
            <a:avLst/>
            <a:gdLst/>
            <a:ahLst/>
            <a:cxnLst/>
            <a:rect l="0" t="0" r="0" b="0"/>
            <a:pathLst>
              <a:path w="162878" h="244539">
                <a:moveTo>
                  <a:pt x="0" y="42747"/>
                </a:moveTo>
                <a:lnTo>
                  <a:pt x="0" y="33645"/>
                </a:lnTo>
                <a:lnTo>
                  <a:pt x="952" y="30012"/>
                </a:lnTo>
                <a:lnTo>
                  <a:pt x="4550" y="23434"/>
                </a:lnTo>
                <a:lnTo>
                  <a:pt x="6843" y="21300"/>
                </a:lnTo>
                <a:lnTo>
                  <a:pt x="9325" y="19876"/>
                </a:lnTo>
                <a:lnTo>
                  <a:pt x="11931" y="18927"/>
                </a:lnTo>
                <a:lnTo>
                  <a:pt x="14621" y="17342"/>
                </a:lnTo>
                <a:lnTo>
                  <a:pt x="17368" y="15333"/>
                </a:lnTo>
                <a:lnTo>
                  <a:pt x="20151" y="13041"/>
                </a:lnTo>
                <a:lnTo>
                  <a:pt x="22959" y="11513"/>
                </a:lnTo>
                <a:lnTo>
                  <a:pt x="25783" y="10495"/>
                </a:lnTo>
                <a:lnTo>
                  <a:pt x="28618" y="9816"/>
                </a:lnTo>
                <a:lnTo>
                  <a:pt x="31461" y="8410"/>
                </a:lnTo>
                <a:lnTo>
                  <a:pt x="34309" y="6521"/>
                </a:lnTo>
                <a:lnTo>
                  <a:pt x="37160" y="4308"/>
                </a:lnTo>
                <a:lnTo>
                  <a:pt x="40966" y="2834"/>
                </a:lnTo>
                <a:lnTo>
                  <a:pt x="45408" y="1851"/>
                </a:lnTo>
                <a:lnTo>
                  <a:pt x="50274" y="1196"/>
                </a:lnTo>
                <a:lnTo>
                  <a:pt x="54471" y="759"/>
                </a:lnTo>
                <a:lnTo>
                  <a:pt x="58222" y="467"/>
                </a:lnTo>
                <a:lnTo>
                  <a:pt x="61674" y="273"/>
                </a:lnTo>
                <a:lnTo>
                  <a:pt x="68050" y="57"/>
                </a:lnTo>
                <a:lnTo>
                  <a:pt x="71084" y="0"/>
                </a:lnTo>
                <a:lnTo>
                  <a:pt x="74060" y="914"/>
                </a:lnTo>
                <a:lnTo>
                  <a:pt x="76995" y="2476"/>
                </a:lnTo>
                <a:lnTo>
                  <a:pt x="84000" y="7276"/>
                </a:lnTo>
                <a:lnTo>
                  <a:pt x="87498" y="10472"/>
                </a:lnTo>
                <a:lnTo>
                  <a:pt x="89765" y="12658"/>
                </a:lnTo>
                <a:lnTo>
                  <a:pt x="92228" y="14115"/>
                </a:lnTo>
                <a:lnTo>
                  <a:pt x="94823" y="15087"/>
                </a:lnTo>
                <a:lnTo>
                  <a:pt x="97505" y="15734"/>
                </a:lnTo>
                <a:lnTo>
                  <a:pt x="100246" y="17119"/>
                </a:lnTo>
                <a:lnTo>
                  <a:pt x="103025" y="18994"/>
                </a:lnTo>
                <a:lnTo>
                  <a:pt x="105831" y="21197"/>
                </a:lnTo>
                <a:lnTo>
                  <a:pt x="107701" y="23618"/>
                </a:lnTo>
                <a:lnTo>
                  <a:pt x="108948" y="26184"/>
                </a:lnTo>
                <a:lnTo>
                  <a:pt x="109779" y="28848"/>
                </a:lnTo>
                <a:lnTo>
                  <a:pt x="110333" y="32528"/>
                </a:lnTo>
                <a:lnTo>
                  <a:pt x="110703" y="36887"/>
                </a:lnTo>
                <a:lnTo>
                  <a:pt x="110949" y="41698"/>
                </a:lnTo>
                <a:lnTo>
                  <a:pt x="111223" y="57203"/>
                </a:lnTo>
                <a:lnTo>
                  <a:pt x="111296" y="66672"/>
                </a:lnTo>
                <a:lnTo>
                  <a:pt x="110392" y="74889"/>
                </a:lnTo>
                <a:lnTo>
                  <a:pt x="108837" y="82273"/>
                </a:lnTo>
                <a:lnTo>
                  <a:pt x="106848" y="89100"/>
                </a:lnTo>
                <a:lnTo>
                  <a:pt x="94947" y="126014"/>
                </a:lnTo>
                <a:lnTo>
                  <a:pt x="89967" y="138263"/>
                </a:lnTo>
                <a:lnTo>
                  <a:pt x="84743" y="149287"/>
                </a:lnTo>
                <a:lnTo>
                  <a:pt x="79355" y="159494"/>
                </a:lnTo>
                <a:lnTo>
                  <a:pt x="74811" y="167251"/>
                </a:lnTo>
                <a:lnTo>
                  <a:pt x="70829" y="173375"/>
                </a:lnTo>
                <a:lnTo>
                  <a:pt x="67221" y="178409"/>
                </a:lnTo>
                <a:lnTo>
                  <a:pt x="63864" y="182719"/>
                </a:lnTo>
                <a:lnTo>
                  <a:pt x="60674" y="186544"/>
                </a:lnTo>
                <a:lnTo>
                  <a:pt x="57594" y="190047"/>
                </a:lnTo>
                <a:lnTo>
                  <a:pt x="54588" y="194287"/>
                </a:lnTo>
                <a:lnTo>
                  <a:pt x="51632" y="199019"/>
                </a:lnTo>
                <a:lnTo>
                  <a:pt x="48709" y="204078"/>
                </a:lnTo>
                <a:lnTo>
                  <a:pt x="45807" y="208404"/>
                </a:lnTo>
                <a:lnTo>
                  <a:pt x="42921" y="212240"/>
                </a:lnTo>
                <a:lnTo>
                  <a:pt x="35994" y="220690"/>
                </a:lnTo>
                <a:lnTo>
                  <a:pt x="32507" y="224385"/>
                </a:lnTo>
                <a:lnTo>
                  <a:pt x="30244" y="226704"/>
                </a:lnTo>
                <a:lnTo>
                  <a:pt x="28735" y="229203"/>
                </a:lnTo>
                <a:lnTo>
                  <a:pt x="27058" y="234519"/>
                </a:lnTo>
                <a:lnTo>
                  <a:pt x="27564" y="236318"/>
                </a:lnTo>
                <a:lnTo>
                  <a:pt x="28853" y="237516"/>
                </a:lnTo>
                <a:lnTo>
                  <a:pt x="30665" y="238316"/>
                </a:lnTo>
                <a:lnTo>
                  <a:pt x="35219" y="241744"/>
                </a:lnTo>
                <a:lnTo>
                  <a:pt x="37767" y="243992"/>
                </a:lnTo>
                <a:lnTo>
                  <a:pt x="40417" y="244538"/>
                </a:lnTo>
                <a:lnTo>
                  <a:pt x="43137" y="243949"/>
                </a:lnTo>
                <a:lnTo>
                  <a:pt x="45903" y="242604"/>
                </a:lnTo>
                <a:lnTo>
                  <a:pt x="50604" y="241708"/>
                </a:lnTo>
                <a:lnTo>
                  <a:pt x="56596" y="241110"/>
                </a:lnTo>
                <a:lnTo>
                  <a:pt x="63448" y="240712"/>
                </a:lnTo>
                <a:lnTo>
                  <a:pt x="69921" y="239493"/>
                </a:lnTo>
                <a:lnTo>
                  <a:pt x="76141" y="237729"/>
                </a:lnTo>
                <a:lnTo>
                  <a:pt x="112438" y="225340"/>
                </a:lnTo>
                <a:lnTo>
                  <a:pt x="129030" y="219784"/>
                </a:lnTo>
                <a:lnTo>
                  <a:pt x="135550" y="217922"/>
                </a:lnTo>
                <a:lnTo>
                  <a:pt x="140849" y="216680"/>
                </a:lnTo>
                <a:lnTo>
                  <a:pt x="145334" y="215853"/>
                </a:lnTo>
                <a:lnTo>
                  <a:pt x="149277" y="215301"/>
                </a:lnTo>
                <a:lnTo>
                  <a:pt x="152858" y="214933"/>
                </a:lnTo>
                <a:lnTo>
                  <a:pt x="162877" y="222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23"/>
          <p:cNvSpPr/>
          <p:nvPr/>
        </p:nvSpPr>
        <p:spPr>
          <a:xfrm>
            <a:off x="1477724" y="4158059"/>
            <a:ext cx="239634" cy="291069"/>
          </a:xfrm>
          <a:custGeom>
            <a:avLst/>
            <a:gdLst/>
            <a:ahLst/>
            <a:cxnLst/>
            <a:rect l="0" t="0" r="0" b="0"/>
            <a:pathLst>
              <a:path w="239634" h="291069">
                <a:moveTo>
                  <a:pt x="42465" y="59611"/>
                </a:moveTo>
                <a:lnTo>
                  <a:pt x="42465" y="50509"/>
                </a:lnTo>
                <a:lnTo>
                  <a:pt x="43418" y="46875"/>
                </a:lnTo>
                <a:lnTo>
                  <a:pt x="47016" y="40298"/>
                </a:lnTo>
                <a:lnTo>
                  <a:pt x="54397" y="31240"/>
                </a:lnTo>
                <a:lnTo>
                  <a:pt x="59834" y="25412"/>
                </a:lnTo>
                <a:lnTo>
                  <a:pt x="71084" y="13909"/>
                </a:lnTo>
                <a:lnTo>
                  <a:pt x="74880" y="11998"/>
                </a:lnTo>
                <a:lnTo>
                  <a:pt x="79315" y="10724"/>
                </a:lnTo>
                <a:lnTo>
                  <a:pt x="84177" y="9874"/>
                </a:lnTo>
                <a:lnTo>
                  <a:pt x="88371" y="8356"/>
                </a:lnTo>
                <a:lnTo>
                  <a:pt x="95570" y="4128"/>
                </a:lnTo>
                <a:lnTo>
                  <a:pt x="99776" y="2620"/>
                </a:lnTo>
                <a:lnTo>
                  <a:pt x="104485" y="1615"/>
                </a:lnTo>
                <a:lnTo>
                  <a:pt x="109529" y="944"/>
                </a:lnTo>
                <a:lnTo>
                  <a:pt x="113845" y="497"/>
                </a:lnTo>
                <a:lnTo>
                  <a:pt x="121179" y="0"/>
                </a:lnTo>
                <a:lnTo>
                  <a:pt x="124469" y="820"/>
                </a:lnTo>
                <a:lnTo>
                  <a:pt x="130664" y="4272"/>
                </a:lnTo>
                <a:lnTo>
                  <a:pt x="134602" y="5573"/>
                </a:lnTo>
                <a:lnTo>
                  <a:pt x="139132" y="6441"/>
                </a:lnTo>
                <a:lnTo>
                  <a:pt x="144057" y="7019"/>
                </a:lnTo>
                <a:lnTo>
                  <a:pt x="148293" y="8357"/>
                </a:lnTo>
                <a:lnTo>
                  <a:pt x="155540" y="12384"/>
                </a:lnTo>
                <a:lnTo>
                  <a:pt x="161936" y="19889"/>
                </a:lnTo>
                <a:lnTo>
                  <a:pt x="167953" y="28621"/>
                </a:lnTo>
                <a:lnTo>
                  <a:pt x="173803" y="35678"/>
                </a:lnTo>
                <a:lnTo>
                  <a:pt x="175744" y="41750"/>
                </a:lnTo>
                <a:lnTo>
                  <a:pt x="177037" y="49608"/>
                </a:lnTo>
                <a:lnTo>
                  <a:pt x="177900" y="58658"/>
                </a:lnTo>
                <a:lnTo>
                  <a:pt x="178475" y="68500"/>
                </a:lnTo>
                <a:lnTo>
                  <a:pt x="179114" y="89597"/>
                </a:lnTo>
                <a:lnTo>
                  <a:pt x="178332" y="98652"/>
                </a:lnTo>
                <a:lnTo>
                  <a:pt x="176858" y="106593"/>
                </a:lnTo>
                <a:lnTo>
                  <a:pt x="174923" y="113792"/>
                </a:lnTo>
                <a:lnTo>
                  <a:pt x="170233" y="129411"/>
                </a:lnTo>
                <a:lnTo>
                  <a:pt x="167649" y="137577"/>
                </a:lnTo>
                <a:lnTo>
                  <a:pt x="164973" y="144926"/>
                </a:lnTo>
                <a:lnTo>
                  <a:pt x="162237" y="151730"/>
                </a:lnTo>
                <a:lnTo>
                  <a:pt x="159461" y="158171"/>
                </a:lnTo>
                <a:lnTo>
                  <a:pt x="148756" y="180568"/>
                </a:lnTo>
                <a:lnTo>
                  <a:pt x="141901" y="194541"/>
                </a:lnTo>
                <a:lnTo>
                  <a:pt x="135426" y="205762"/>
                </a:lnTo>
                <a:lnTo>
                  <a:pt x="129204" y="215147"/>
                </a:lnTo>
                <a:lnTo>
                  <a:pt x="123151" y="223309"/>
                </a:lnTo>
                <a:lnTo>
                  <a:pt x="118163" y="229703"/>
                </a:lnTo>
                <a:lnTo>
                  <a:pt x="113886" y="234918"/>
                </a:lnTo>
                <a:lnTo>
                  <a:pt x="110081" y="239347"/>
                </a:lnTo>
                <a:lnTo>
                  <a:pt x="105640" y="243253"/>
                </a:lnTo>
                <a:lnTo>
                  <a:pt x="100774" y="246808"/>
                </a:lnTo>
                <a:lnTo>
                  <a:pt x="95625" y="250132"/>
                </a:lnTo>
                <a:lnTo>
                  <a:pt x="88383" y="254252"/>
                </a:lnTo>
                <a:lnTo>
                  <a:pt x="70176" y="263910"/>
                </a:lnTo>
                <a:lnTo>
                  <a:pt x="62844" y="268201"/>
                </a:lnTo>
                <a:lnTo>
                  <a:pt x="57004" y="272013"/>
                </a:lnTo>
                <a:lnTo>
                  <a:pt x="52158" y="275507"/>
                </a:lnTo>
                <a:lnTo>
                  <a:pt x="47974" y="277837"/>
                </a:lnTo>
                <a:lnTo>
                  <a:pt x="40786" y="280425"/>
                </a:lnTo>
                <a:lnTo>
                  <a:pt x="34417" y="281575"/>
                </a:lnTo>
                <a:lnTo>
                  <a:pt x="31385" y="281882"/>
                </a:lnTo>
                <a:lnTo>
                  <a:pt x="28411" y="281134"/>
                </a:lnTo>
                <a:lnTo>
                  <a:pt x="22566" y="277763"/>
                </a:lnTo>
                <a:lnTo>
                  <a:pt x="16794" y="273089"/>
                </a:lnTo>
                <a:lnTo>
                  <a:pt x="13921" y="270510"/>
                </a:lnTo>
                <a:lnTo>
                  <a:pt x="12006" y="267837"/>
                </a:lnTo>
                <a:lnTo>
                  <a:pt x="8358" y="259526"/>
                </a:lnTo>
                <a:lnTo>
                  <a:pt x="2620" y="251030"/>
                </a:lnTo>
                <a:lnTo>
                  <a:pt x="944" y="245334"/>
                </a:lnTo>
                <a:lnTo>
                  <a:pt x="0" y="236771"/>
                </a:lnTo>
                <a:lnTo>
                  <a:pt x="2319" y="228519"/>
                </a:lnTo>
                <a:lnTo>
                  <a:pt x="6525" y="219454"/>
                </a:lnTo>
                <a:lnTo>
                  <a:pt x="11570" y="212249"/>
                </a:lnTo>
                <a:lnTo>
                  <a:pt x="15201" y="208994"/>
                </a:lnTo>
                <a:lnTo>
                  <a:pt x="19526" y="205873"/>
                </a:lnTo>
                <a:lnTo>
                  <a:pt x="24315" y="202838"/>
                </a:lnTo>
                <a:lnTo>
                  <a:pt x="30365" y="199863"/>
                </a:lnTo>
                <a:lnTo>
                  <a:pt x="37256" y="196927"/>
                </a:lnTo>
                <a:lnTo>
                  <a:pt x="44708" y="194017"/>
                </a:lnTo>
                <a:lnTo>
                  <a:pt x="51580" y="191125"/>
                </a:lnTo>
                <a:lnTo>
                  <a:pt x="58067" y="188245"/>
                </a:lnTo>
                <a:lnTo>
                  <a:pt x="64296" y="185372"/>
                </a:lnTo>
                <a:lnTo>
                  <a:pt x="72259" y="183457"/>
                </a:lnTo>
                <a:lnTo>
                  <a:pt x="81378" y="182179"/>
                </a:lnTo>
                <a:lnTo>
                  <a:pt x="91267" y="181328"/>
                </a:lnTo>
                <a:lnTo>
                  <a:pt x="99765" y="181713"/>
                </a:lnTo>
                <a:lnTo>
                  <a:pt x="107335" y="182922"/>
                </a:lnTo>
                <a:lnTo>
                  <a:pt x="114287" y="184681"/>
                </a:lnTo>
                <a:lnTo>
                  <a:pt x="119874" y="185853"/>
                </a:lnTo>
                <a:lnTo>
                  <a:pt x="124551" y="186635"/>
                </a:lnTo>
                <a:lnTo>
                  <a:pt x="128622" y="187156"/>
                </a:lnTo>
                <a:lnTo>
                  <a:pt x="134193" y="188456"/>
                </a:lnTo>
                <a:lnTo>
                  <a:pt x="140764" y="190275"/>
                </a:lnTo>
                <a:lnTo>
                  <a:pt x="148003" y="192440"/>
                </a:lnTo>
                <a:lnTo>
                  <a:pt x="153782" y="194836"/>
                </a:lnTo>
                <a:lnTo>
                  <a:pt x="158586" y="197386"/>
                </a:lnTo>
                <a:lnTo>
                  <a:pt x="162742" y="200038"/>
                </a:lnTo>
                <a:lnTo>
                  <a:pt x="167417" y="203711"/>
                </a:lnTo>
                <a:lnTo>
                  <a:pt x="172439" y="208065"/>
                </a:lnTo>
                <a:lnTo>
                  <a:pt x="182147" y="217030"/>
                </a:lnTo>
                <a:lnTo>
                  <a:pt x="189636" y="224190"/>
                </a:lnTo>
                <a:lnTo>
                  <a:pt x="193919" y="227433"/>
                </a:lnTo>
                <a:lnTo>
                  <a:pt x="198680" y="230547"/>
                </a:lnTo>
                <a:lnTo>
                  <a:pt x="203758" y="233576"/>
                </a:lnTo>
                <a:lnTo>
                  <a:pt x="207144" y="237500"/>
                </a:lnTo>
                <a:lnTo>
                  <a:pt x="209401" y="242021"/>
                </a:lnTo>
                <a:lnTo>
                  <a:pt x="210906" y="246940"/>
                </a:lnTo>
                <a:lnTo>
                  <a:pt x="215118" y="254946"/>
                </a:lnTo>
                <a:lnTo>
                  <a:pt x="217575" y="258414"/>
                </a:lnTo>
                <a:lnTo>
                  <a:pt x="220304" y="267348"/>
                </a:lnTo>
                <a:lnTo>
                  <a:pt x="221032" y="272397"/>
                </a:lnTo>
                <a:lnTo>
                  <a:pt x="222470" y="275763"/>
                </a:lnTo>
                <a:lnTo>
                  <a:pt x="224381" y="278007"/>
                </a:lnTo>
                <a:lnTo>
                  <a:pt x="231621" y="283706"/>
                </a:lnTo>
                <a:lnTo>
                  <a:pt x="239633" y="291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24"/>
          <p:cNvSpPr/>
          <p:nvPr/>
        </p:nvSpPr>
        <p:spPr>
          <a:xfrm>
            <a:off x="1777364" y="426053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22755" y="29739"/>
                </a:lnTo>
                <a:lnTo>
                  <a:pt x="30410" y="28399"/>
                </a:lnTo>
                <a:lnTo>
                  <a:pt x="36466" y="27505"/>
                </a:lnTo>
                <a:lnTo>
                  <a:pt x="41456" y="26909"/>
                </a:lnTo>
                <a:lnTo>
                  <a:pt x="45735" y="26512"/>
                </a:lnTo>
                <a:lnTo>
                  <a:pt x="49540" y="26247"/>
                </a:lnTo>
                <a:lnTo>
                  <a:pt x="53029" y="26071"/>
                </a:lnTo>
                <a:lnTo>
                  <a:pt x="57261" y="25000"/>
                </a:lnTo>
                <a:lnTo>
                  <a:pt x="61986" y="23335"/>
                </a:lnTo>
                <a:lnTo>
                  <a:pt x="67042" y="21272"/>
                </a:lnTo>
                <a:lnTo>
                  <a:pt x="72317" y="19896"/>
                </a:lnTo>
                <a:lnTo>
                  <a:pt x="77739" y="18979"/>
                </a:lnTo>
                <a:lnTo>
                  <a:pt x="83259" y="18368"/>
                </a:lnTo>
                <a:lnTo>
                  <a:pt x="87891" y="17960"/>
                </a:lnTo>
                <a:lnTo>
                  <a:pt x="91932" y="17689"/>
                </a:lnTo>
                <a:lnTo>
                  <a:pt x="95578" y="17507"/>
                </a:lnTo>
                <a:lnTo>
                  <a:pt x="104709" y="17306"/>
                </a:lnTo>
                <a:lnTo>
                  <a:pt x="109812" y="17253"/>
                </a:lnTo>
                <a:lnTo>
                  <a:pt x="119880" y="16264"/>
                </a:lnTo>
                <a:lnTo>
                  <a:pt x="148848" y="12626"/>
                </a:lnTo>
                <a:lnTo>
                  <a:pt x="160192" y="10322"/>
                </a:lnTo>
                <a:lnTo>
                  <a:pt x="168707" y="783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25"/>
          <p:cNvSpPr/>
          <p:nvPr/>
        </p:nvSpPr>
        <p:spPr>
          <a:xfrm>
            <a:off x="2051684" y="4180773"/>
            <a:ext cx="179885" cy="353488"/>
          </a:xfrm>
          <a:custGeom>
            <a:avLst/>
            <a:gdLst/>
            <a:ahLst/>
            <a:cxnLst/>
            <a:rect l="0" t="0" r="0" b="0"/>
            <a:pathLst>
              <a:path w="179885" h="353488">
                <a:moveTo>
                  <a:pt x="0" y="19752"/>
                </a:moveTo>
                <a:lnTo>
                  <a:pt x="4551" y="33404"/>
                </a:lnTo>
                <a:lnTo>
                  <a:pt x="5892" y="43141"/>
                </a:lnTo>
                <a:lnTo>
                  <a:pt x="6786" y="55347"/>
                </a:lnTo>
                <a:lnTo>
                  <a:pt x="7381" y="69199"/>
                </a:lnTo>
                <a:lnTo>
                  <a:pt x="8731" y="84150"/>
                </a:lnTo>
                <a:lnTo>
                  <a:pt x="10583" y="99831"/>
                </a:lnTo>
                <a:lnTo>
                  <a:pt x="12771" y="116000"/>
                </a:lnTo>
                <a:lnTo>
                  <a:pt x="15182" y="127733"/>
                </a:lnTo>
                <a:lnTo>
                  <a:pt x="17741" y="136506"/>
                </a:lnTo>
                <a:lnTo>
                  <a:pt x="20400" y="143308"/>
                </a:lnTo>
                <a:lnTo>
                  <a:pt x="23355" y="153406"/>
                </a:lnTo>
                <a:lnTo>
                  <a:pt x="24142" y="157432"/>
                </a:lnTo>
                <a:lnTo>
                  <a:pt x="25620" y="160116"/>
                </a:lnTo>
                <a:lnTo>
                  <a:pt x="27558" y="161906"/>
                </a:lnTo>
                <a:lnTo>
                  <a:pt x="29802" y="163098"/>
                </a:lnTo>
                <a:lnTo>
                  <a:pt x="31298" y="164846"/>
                </a:lnTo>
                <a:lnTo>
                  <a:pt x="32296" y="166964"/>
                </a:lnTo>
                <a:lnTo>
                  <a:pt x="32961" y="169328"/>
                </a:lnTo>
                <a:lnTo>
                  <a:pt x="35309" y="170904"/>
                </a:lnTo>
                <a:lnTo>
                  <a:pt x="38779" y="171955"/>
                </a:lnTo>
                <a:lnTo>
                  <a:pt x="42998" y="172655"/>
                </a:lnTo>
                <a:lnTo>
                  <a:pt x="46763" y="173123"/>
                </a:lnTo>
                <a:lnTo>
                  <a:pt x="50225" y="173434"/>
                </a:lnTo>
                <a:lnTo>
                  <a:pt x="53486" y="173641"/>
                </a:lnTo>
                <a:lnTo>
                  <a:pt x="56613" y="172827"/>
                </a:lnTo>
                <a:lnTo>
                  <a:pt x="59650" y="171332"/>
                </a:lnTo>
                <a:lnTo>
                  <a:pt x="62626" y="169383"/>
                </a:lnTo>
                <a:lnTo>
                  <a:pt x="65564" y="167130"/>
                </a:lnTo>
                <a:lnTo>
                  <a:pt x="68474" y="164677"/>
                </a:lnTo>
                <a:lnTo>
                  <a:pt x="71367" y="162088"/>
                </a:lnTo>
                <a:lnTo>
                  <a:pt x="79662" y="154132"/>
                </a:lnTo>
                <a:lnTo>
                  <a:pt x="100508" y="133503"/>
                </a:lnTo>
                <a:lnTo>
                  <a:pt x="105106" y="127970"/>
                </a:lnTo>
                <a:lnTo>
                  <a:pt x="109123" y="122377"/>
                </a:lnTo>
                <a:lnTo>
                  <a:pt x="112754" y="116744"/>
                </a:lnTo>
                <a:lnTo>
                  <a:pt x="116127" y="109178"/>
                </a:lnTo>
                <a:lnTo>
                  <a:pt x="119328" y="100324"/>
                </a:lnTo>
                <a:lnTo>
                  <a:pt x="122415" y="90612"/>
                </a:lnTo>
                <a:lnTo>
                  <a:pt x="125425" y="82232"/>
                </a:lnTo>
                <a:lnTo>
                  <a:pt x="128384" y="74740"/>
                </a:lnTo>
                <a:lnTo>
                  <a:pt x="131310" y="67840"/>
                </a:lnTo>
                <a:lnTo>
                  <a:pt x="133260" y="59431"/>
                </a:lnTo>
                <a:lnTo>
                  <a:pt x="134560" y="50015"/>
                </a:lnTo>
                <a:lnTo>
                  <a:pt x="135427" y="39927"/>
                </a:lnTo>
                <a:lnTo>
                  <a:pt x="136957" y="32249"/>
                </a:lnTo>
                <a:lnTo>
                  <a:pt x="138930" y="26178"/>
                </a:lnTo>
                <a:lnTo>
                  <a:pt x="142709" y="16893"/>
                </a:lnTo>
                <a:lnTo>
                  <a:pt x="144837" y="6310"/>
                </a:lnTo>
                <a:lnTo>
                  <a:pt x="145335" y="125"/>
                </a:lnTo>
                <a:lnTo>
                  <a:pt x="145468" y="0"/>
                </a:lnTo>
                <a:lnTo>
                  <a:pt x="145615" y="4940"/>
                </a:lnTo>
                <a:lnTo>
                  <a:pt x="148221" y="13486"/>
                </a:lnTo>
                <a:lnTo>
                  <a:pt x="152553" y="23635"/>
                </a:lnTo>
                <a:lnTo>
                  <a:pt x="157654" y="34495"/>
                </a:lnTo>
                <a:lnTo>
                  <a:pt x="160556" y="43132"/>
                </a:lnTo>
                <a:lnTo>
                  <a:pt x="161330" y="46768"/>
                </a:lnTo>
                <a:lnTo>
                  <a:pt x="166970" y="83743"/>
                </a:lnTo>
                <a:lnTo>
                  <a:pt x="169416" y="95750"/>
                </a:lnTo>
                <a:lnTo>
                  <a:pt x="171999" y="105659"/>
                </a:lnTo>
                <a:lnTo>
                  <a:pt x="174674" y="114171"/>
                </a:lnTo>
                <a:lnTo>
                  <a:pt x="176457" y="124608"/>
                </a:lnTo>
                <a:lnTo>
                  <a:pt x="177646" y="136328"/>
                </a:lnTo>
                <a:lnTo>
                  <a:pt x="178438" y="148904"/>
                </a:lnTo>
                <a:lnTo>
                  <a:pt x="179319" y="170498"/>
                </a:lnTo>
                <a:lnTo>
                  <a:pt x="179814" y="198720"/>
                </a:lnTo>
                <a:lnTo>
                  <a:pt x="179884" y="207644"/>
                </a:lnTo>
                <a:lnTo>
                  <a:pt x="178978" y="218355"/>
                </a:lnTo>
                <a:lnTo>
                  <a:pt x="177421" y="230259"/>
                </a:lnTo>
                <a:lnTo>
                  <a:pt x="175431" y="242957"/>
                </a:lnTo>
                <a:lnTo>
                  <a:pt x="172199" y="257138"/>
                </a:lnTo>
                <a:lnTo>
                  <a:pt x="168140" y="272307"/>
                </a:lnTo>
                <a:lnTo>
                  <a:pt x="163528" y="288135"/>
                </a:lnTo>
                <a:lnTo>
                  <a:pt x="158549" y="300591"/>
                </a:lnTo>
                <a:lnTo>
                  <a:pt x="153324" y="310800"/>
                </a:lnTo>
                <a:lnTo>
                  <a:pt x="147936" y="319512"/>
                </a:lnTo>
                <a:lnTo>
                  <a:pt x="142440" y="326272"/>
                </a:lnTo>
                <a:lnTo>
                  <a:pt x="136870" y="331731"/>
                </a:lnTo>
                <a:lnTo>
                  <a:pt x="131252" y="336322"/>
                </a:lnTo>
                <a:lnTo>
                  <a:pt x="126554" y="340337"/>
                </a:lnTo>
                <a:lnTo>
                  <a:pt x="122469" y="343965"/>
                </a:lnTo>
                <a:lnTo>
                  <a:pt x="118794" y="347336"/>
                </a:lnTo>
                <a:lnTo>
                  <a:pt x="114439" y="349584"/>
                </a:lnTo>
                <a:lnTo>
                  <a:pt x="109630" y="351082"/>
                </a:lnTo>
                <a:lnTo>
                  <a:pt x="104519" y="352082"/>
                </a:lnTo>
                <a:lnTo>
                  <a:pt x="100160" y="352747"/>
                </a:lnTo>
                <a:lnTo>
                  <a:pt x="96301" y="353191"/>
                </a:lnTo>
                <a:lnTo>
                  <a:pt x="92776" y="353487"/>
                </a:lnTo>
                <a:lnTo>
                  <a:pt x="87568" y="352732"/>
                </a:lnTo>
                <a:lnTo>
                  <a:pt x="81239" y="351276"/>
                </a:lnTo>
                <a:lnTo>
                  <a:pt x="74162" y="349353"/>
                </a:lnTo>
                <a:lnTo>
                  <a:pt x="68492" y="347118"/>
                </a:lnTo>
                <a:lnTo>
                  <a:pt x="63759" y="344676"/>
                </a:lnTo>
                <a:lnTo>
                  <a:pt x="59651" y="342095"/>
                </a:lnTo>
                <a:lnTo>
                  <a:pt x="55960" y="338470"/>
                </a:lnTo>
                <a:lnTo>
                  <a:pt x="52547" y="334148"/>
                </a:lnTo>
                <a:lnTo>
                  <a:pt x="49319" y="329362"/>
                </a:lnTo>
                <a:lnTo>
                  <a:pt x="48120" y="326171"/>
                </a:lnTo>
                <a:lnTo>
                  <a:pt x="48272" y="324044"/>
                </a:lnTo>
                <a:lnTo>
                  <a:pt x="51435" y="3112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26"/>
          <p:cNvSpPr/>
          <p:nvPr/>
        </p:nvSpPr>
        <p:spPr>
          <a:xfrm>
            <a:off x="2360294" y="4217670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13653" y="38311"/>
                </a:lnTo>
                <a:lnTo>
                  <a:pt x="19580" y="36018"/>
                </a:lnTo>
                <a:lnTo>
                  <a:pt x="25436" y="33537"/>
                </a:lnTo>
                <a:lnTo>
                  <a:pt x="31245" y="30931"/>
                </a:lnTo>
                <a:lnTo>
                  <a:pt x="37975" y="29193"/>
                </a:lnTo>
                <a:lnTo>
                  <a:pt x="45319" y="28034"/>
                </a:lnTo>
                <a:lnTo>
                  <a:pt x="53073" y="27262"/>
                </a:lnTo>
                <a:lnTo>
                  <a:pt x="76928" y="23864"/>
                </a:lnTo>
                <a:lnTo>
                  <a:pt x="91291" y="21624"/>
                </a:lnTo>
                <a:lnTo>
                  <a:pt x="104676" y="19178"/>
                </a:lnTo>
                <a:lnTo>
                  <a:pt x="129708" y="13921"/>
                </a:lnTo>
                <a:lnTo>
                  <a:pt x="139812" y="11186"/>
                </a:lnTo>
                <a:lnTo>
                  <a:pt x="148453" y="8410"/>
                </a:lnTo>
                <a:lnTo>
                  <a:pt x="156119" y="5606"/>
                </a:lnTo>
                <a:lnTo>
                  <a:pt x="164087" y="3737"/>
                </a:lnTo>
                <a:lnTo>
                  <a:pt x="172257" y="249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27"/>
          <p:cNvSpPr/>
          <p:nvPr/>
        </p:nvSpPr>
        <p:spPr>
          <a:xfrm>
            <a:off x="2377439" y="4277691"/>
            <a:ext cx="240031" cy="42850"/>
          </a:xfrm>
          <a:custGeom>
            <a:avLst/>
            <a:gdLst/>
            <a:ahLst/>
            <a:cxnLst/>
            <a:rect l="0" t="0" r="0" b="0"/>
            <a:pathLst>
              <a:path w="240031" h="42850">
                <a:moveTo>
                  <a:pt x="0" y="42849"/>
                </a:moveTo>
                <a:lnTo>
                  <a:pt x="49448" y="26366"/>
                </a:lnTo>
                <a:lnTo>
                  <a:pt x="60588" y="22335"/>
                </a:lnTo>
                <a:lnTo>
                  <a:pt x="69920" y="18695"/>
                </a:lnTo>
                <a:lnTo>
                  <a:pt x="78046" y="15317"/>
                </a:lnTo>
                <a:lnTo>
                  <a:pt x="86321" y="12111"/>
                </a:lnTo>
                <a:lnTo>
                  <a:pt x="103135" y="6010"/>
                </a:lnTo>
                <a:lnTo>
                  <a:pt x="110667" y="4002"/>
                </a:lnTo>
                <a:lnTo>
                  <a:pt x="117593" y="2664"/>
                </a:lnTo>
                <a:lnTo>
                  <a:pt x="124115" y="1771"/>
                </a:lnTo>
                <a:lnTo>
                  <a:pt x="130369" y="1176"/>
                </a:lnTo>
                <a:lnTo>
                  <a:pt x="136443" y="780"/>
                </a:lnTo>
                <a:lnTo>
                  <a:pt x="142397" y="515"/>
                </a:lnTo>
                <a:lnTo>
                  <a:pt x="154093" y="221"/>
                </a:lnTo>
                <a:lnTo>
                  <a:pt x="206230" y="0"/>
                </a:lnTo>
                <a:lnTo>
                  <a:pt x="212734" y="948"/>
                </a:lnTo>
                <a:lnTo>
                  <a:pt x="218023" y="2533"/>
                </a:lnTo>
                <a:lnTo>
                  <a:pt x="222501" y="4541"/>
                </a:lnTo>
                <a:lnTo>
                  <a:pt x="226439" y="5880"/>
                </a:lnTo>
                <a:lnTo>
                  <a:pt x="230017" y="6773"/>
                </a:lnTo>
                <a:lnTo>
                  <a:pt x="240030" y="8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28"/>
          <p:cNvSpPr/>
          <p:nvPr/>
        </p:nvSpPr>
        <p:spPr>
          <a:xfrm>
            <a:off x="2720339" y="4166235"/>
            <a:ext cx="128589" cy="25718"/>
          </a:xfrm>
          <a:custGeom>
            <a:avLst/>
            <a:gdLst/>
            <a:ahLst/>
            <a:cxnLst/>
            <a:rect l="0" t="0" r="0" b="0"/>
            <a:pathLst>
              <a:path w="128589" h="25718">
                <a:moveTo>
                  <a:pt x="0" y="25717"/>
                </a:moveTo>
                <a:lnTo>
                  <a:pt x="35796" y="25717"/>
                </a:lnTo>
                <a:lnTo>
                  <a:pt x="44819" y="24765"/>
                </a:lnTo>
                <a:lnTo>
                  <a:pt x="54644" y="23177"/>
                </a:lnTo>
                <a:lnTo>
                  <a:pt x="65005" y="21166"/>
                </a:lnTo>
                <a:lnTo>
                  <a:pt x="72864" y="18873"/>
                </a:lnTo>
                <a:lnTo>
                  <a:pt x="79056" y="16392"/>
                </a:lnTo>
                <a:lnTo>
                  <a:pt x="100389" y="5566"/>
                </a:lnTo>
                <a:lnTo>
                  <a:pt x="105979" y="3710"/>
                </a:lnTo>
                <a:lnTo>
                  <a:pt x="111610" y="2474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29"/>
          <p:cNvSpPr/>
          <p:nvPr/>
        </p:nvSpPr>
        <p:spPr>
          <a:xfrm>
            <a:off x="2840354" y="4020175"/>
            <a:ext cx="317184" cy="231733"/>
          </a:xfrm>
          <a:custGeom>
            <a:avLst/>
            <a:gdLst/>
            <a:ahLst/>
            <a:cxnLst/>
            <a:rect l="0" t="0" r="0" b="0"/>
            <a:pathLst>
              <a:path w="317184" h="231733">
                <a:moveTo>
                  <a:pt x="0" y="60335"/>
                </a:moveTo>
                <a:lnTo>
                  <a:pt x="9102" y="42131"/>
                </a:lnTo>
                <a:lnTo>
                  <a:pt x="12736" y="35816"/>
                </a:lnTo>
                <a:lnTo>
                  <a:pt x="16111" y="30654"/>
                </a:lnTo>
                <a:lnTo>
                  <a:pt x="19313" y="26260"/>
                </a:lnTo>
                <a:lnTo>
                  <a:pt x="23353" y="23331"/>
                </a:lnTo>
                <a:lnTo>
                  <a:pt x="41951" y="16351"/>
                </a:lnTo>
                <a:lnTo>
                  <a:pt x="53685" y="11009"/>
                </a:lnTo>
                <a:lnTo>
                  <a:pt x="67222" y="4591"/>
                </a:lnTo>
                <a:lnTo>
                  <a:pt x="79105" y="1265"/>
                </a:lnTo>
                <a:lnTo>
                  <a:pt x="89884" y="0"/>
                </a:lnTo>
                <a:lnTo>
                  <a:pt x="118615" y="262"/>
                </a:lnTo>
                <a:lnTo>
                  <a:pt x="122891" y="1236"/>
                </a:lnTo>
                <a:lnTo>
                  <a:pt x="130184" y="4859"/>
                </a:lnTo>
                <a:lnTo>
                  <a:pt x="136600" y="9644"/>
                </a:lnTo>
                <a:lnTo>
                  <a:pt x="139644" y="12253"/>
                </a:lnTo>
                <a:lnTo>
                  <a:pt x="141674" y="14945"/>
                </a:lnTo>
                <a:lnTo>
                  <a:pt x="143929" y="20477"/>
                </a:lnTo>
                <a:lnTo>
                  <a:pt x="147471" y="26110"/>
                </a:lnTo>
                <a:lnTo>
                  <a:pt x="149749" y="28946"/>
                </a:lnTo>
                <a:lnTo>
                  <a:pt x="151268" y="33694"/>
                </a:lnTo>
                <a:lnTo>
                  <a:pt x="152281" y="39717"/>
                </a:lnTo>
                <a:lnTo>
                  <a:pt x="152956" y="46589"/>
                </a:lnTo>
                <a:lnTo>
                  <a:pt x="152453" y="54981"/>
                </a:lnTo>
                <a:lnTo>
                  <a:pt x="151166" y="64386"/>
                </a:lnTo>
                <a:lnTo>
                  <a:pt x="149355" y="74465"/>
                </a:lnTo>
                <a:lnTo>
                  <a:pt x="147195" y="83090"/>
                </a:lnTo>
                <a:lnTo>
                  <a:pt x="144803" y="90745"/>
                </a:lnTo>
                <a:lnTo>
                  <a:pt x="142255" y="97753"/>
                </a:lnTo>
                <a:lnTo>
                  <a:pt x="138652" y="105283"/>
                </a:lnTo>
                <a:lnTo>
                  <a:pt x="134345" y="113160"/>
                </a:lnTo>
                <a:lnTo>
                  <a:pt x="129568" y="121269"/>
                </a:lnTo>
                <a:lnTo>
                  <a:pt x="121721" y="135359"/>
                </a:lnTo>
                <a:lnTo>
                  <a:pt x="111948" y="154001"/>
                </a:lnTo>
                <a:lnTo>
                  <a:pt x="108922" y="159927"/>
                </a:lnTo>
                <a:lnTo>
                  <a:pt x="106905" y="164830"/>
                </a:lnTo>
                <a:lnTo>
                  <a:pt x="105560" y="169050"/>
                </a:lnTo>
                <a:lnTo>
                  <a:pt x="104664" y="172817"/>
                </a:lnTo>
                <a:lnTo>
                  <a:pt x="102161" y="179138"/>
                </a:lnTo>
                <a:lnTo>
                  <a:pt x="98588" y="187162"/>
                </a:lnTo>
                <a:lnTo>
                  <a:pt x="94300" y="196321"/>
                </a:lnTo>
                <a:lnTo>
                  <a:pt x="91442" y="203380"/>
                </a:lnTo>
                <a:lnTo>
                  <a:pt x="89536" y="209038"/>
                </a:lnTo>
                <a:lnTo>
                  <a:pt x="88266" y="213763"/>
                </a:lnTo>
                <a:lnTo>
                  <a:pt x="87419" y="217865"/>
                </a:lnTo>
                <a:lnTo>
                  <a:pt x="86478" y="224963"/>
                </a:lnTo>
                <a:lnTo>
                  <a:pt x="85949" y="229764"/>
                </a:lnTo>
                <a:lnTo>
                  <a:pt x="87779" y="230437"/>
                </a:lnTo>
                <a:lnTo>
                  <a:pt x="94893" y="231186"/>
                </a:lnTo>
                <a:lnTo>
                  <a:pt x="101865" y="231518"/>
                </a:lnTo>
                <a:lnTo>
                  <a:pt x="110044" y="231666"/>
                </a:lnTo>
                <a:lnTo>
                  <a:pt x="123204" y="231732"/>
                </a:lnTo>
                <a:lnTo>
                  <a:pt x="128808" y="230797"/>
                </a:lnTo>
                <a:lnTo>
                  <a:pt x="137576" y="227218"/>
                </a:lnTo>
                <a:lnTo>
                  <a:pt x="143152" y="224930"/>
                </a:lnTo>
                <a:lnTo>
                  <a:pt x="149728" y="222453"/>
                </a:lnTo>
                <a:lnTo>
                  <a:pt x="156969" y="219848"/>
                </a:lnTo>
                <a:lnTo>
                  <a:pt x="163701" y="217160"/>
                </a:lnTo>
                <a:lnTo>
                  <a:pt x="170094" y="214414"/>
                </a:lnTo>
                <a:lnTo>
                  <a:pt x="182278" y="208825"/>
                </a:lnTo>
                <a:lnTo>
                  <a:pt x="194042" y="203165"/>
                </a:lnTo>
                <a:lnTo>
                  <a:pt x="199847" y="201275"/>
                </a:lnTo>
                <a:lnTo>
                  <a:pt x="205621" y="200015"/>
                </a:lnTo>
                <a:lnTo>
                  <a:pt x="211376" y="199175"/>
                </a:lnTo>
                <a:lnTo>
                  <a:pt x="219023" y="196710"/>
                </a:lnTo>
                <a:lnTo>
                  <a:pt x="227930" y="193162"/>
                </a:lnTo>
                <a:lnTo>
                  <a:pt x="237679" y="188891"/>
                </a:lnTo>
                <a:lnTo>
                  <a:pt x="247035" y="186044"/>
                </a:lnTo>
                <a:lnTo>
                  <a:pt x="256130" y="184146"/>
                </a:lnTo>
                <a:lnTo>
                  <a:pt x="265051" y="182880"/>
                </a:lnTo>
                <a:lnTo>
                  <a:pt x="271951" y="182037"/>
                </a:lnTo>
                <a:lnTo>
                  <a:pt x="277503" y="181475"/>
                </a:lnTo>
                <a:lnTo>
                  <a:pt x="282158" y="181099"/>
                </a:lnTo>
                <a:lnTo>
                  <a:pt x="285260" y="181802"/>
                </a:lnTo>
                <a:lnTo>
                  <a:pt x="287329" y="183223"/>
                </a:lnTo>
                <a:lnTo>
                  <a:pt x="288708" y="185123"/>
                </a:lnTo>
                <a:lnTo>
                  <a:pt x="290579" y="186389"/>
                </a:lnTo>
                <a:lnTo>
                  <a:pt x="297765" y="189124"/>
                </a:lnTo>
                <a:lnTo>
                  <a:pt x="306186" y="195559"/>
                </a:lnTo>
                <a:lnTo>
                  <a:pt x="317183" y="206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30"/>
          <p:cNvSpPr/>
          <p:nvPr/>
        </p:nvSpPr>
        <p:spPr>
          <a:xfrm>
            <a:off x="1468754" y="4577715"/>
            <a:ext cx="180024" cy="4939"/>
          </a:xfrm>
          <a:custGeom>
            <a:avLst/>
            <a:gdLst/>
            <a:ahLst/>
            <a:cxnLst/>
            <a:rect l="0" t="0" r="0" b="0"/>
            <a:pathLst>
              <a:path w="180024" h="4939">
                <a:moveTo>
                  <a:pt x="0" y="0"/>
                </a:moveTo>
                <a:lnTo>
                  <a:pt x="13653" y="4551"/>
                </a:lnTo>
                <a:lnTo>
                  <a:pt x="18627" y="4938"/>
                </a:lnTo>
                <a:lnTo>
                  <a:pt x="22896" y="4244"/>
                </a:lnTo>
                <a:lnTo>
                  <a:pt x="26694" y="2830"/>
                </a:lnTo>
                <a:lnTo>
                  <a:pt x="31131" y="1886"/>
                </a:lnTo>
                <a:lnTo>
                  <a:pt x="35994" y="1257"/>
                </a:lnTo>
                <a:lnTo>
                  <a:pt x="41141" y="838"/>
                </a:lnTo>
                <a:lnTo>
                  <a:pt x="46478" y="559"/>
                </a:lnTo>
                <a:lnTo>
                  <a:pt x="57487" y="248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31"/>
          <p:cNvSpPr/>
          <p:nvPr/>
        </p:nvSpPr>
        <p:spPr>
          <a:xfrm>
            <a:off x="1657350" y="4492029"/>
            <a:ext cx="248603" cy="213606"/>
          </a:xfrm>
          <a:custGeom>
            <a:avLst/>
            <a:gdLst/>
            <a:ahLst/>
            <a:cxnLst/>
            <a:rect l="0" t="0" r="0" b="0"/>
            <a:pathLst>
              <a:path w="248603" h="213606">
                <a:moveTo>
                  <a:pt x="0" y="34250"/>
                </a:moveTo>
                <a:lnTo>
                  <a:pt x="4550" y="20598"/>
                </a:lnTo>
                <a:lnTo>
                  <a:pt x="7796" y="16577"/>
                </a:lnTo>
                <a:lnTo>
                  <a:pt x="11864" y="13895"/>
                </a:lnTo>
                <a:lnTo>
                  <a:pt x="16482" y="12108"/>
                </a:lnTo>
                <a:lnTo>
                  <a:pt x="24152" y="7582"/>
                </a:lnTo>
                <a:lnTo>
                  <a:pt x="27532" y="5042"/>
                </a:lnTo>
                <a:lnTo>
                  <a:pt x="31689" y="3348"/>
                </a:lnTo>
                <a:lnTo>
                  <a:pt x="36366" y="2219"/>
                </a:lnTo>
                <a:lnTo>
                  <a:pt x="41389" y="1466"/>
                </a:lnTo>
                <a:lnTo>
                  <a:pt x="45690" y="964"/>
                </a:lnTo>
                <a:lnTo>
                  <a:pt x="53009" y="407"/>
                </a:lnTo>
                <a:lnTo>
                  <a:pt x="64516" y="159"/>
                </a:lnTo>
                <a:lnTo>
                  <a:pt x="86086" y="0"/>
                </a:lnTo>
                <a:lnTo>
                  <a:pt x="89775" y="939"/>
                </a:lnTo>
                <a:lnTo>
                  <a:pt x="96415" y="4523"/>
                </a:lnTo>
                <a:lnTo>
                  <a:pt x="102541" y="9291"/>
                </a:lnTo>
                <a:lnTo>
                  <a:pt x="105508" y="11896"/>
                </a:lnTo>
                <a:lnTo>
                  <a:pt x="108438" y="16490"/>
                </a:lnTo>
                <a:lnTo>
                  <a:pt x="111345" y="22410"/>
                </a:lnTo>
                <a:lnTo>
                  <a:pt x="114234" y="29215"/>
                </a:lnTo>
                <a:lnTo>
                  <a:pt x="115209" y="35655"/>
                </a:lnTo>
                <a:lnTo>
                  <a:pt x="114906" y="41855"/>
                </a:lnTo>
                <a:lnTo>
                  <a:pt x="113751" y="47893"/>
                </a:lnTo>
                <a:lnTo>
                  <a:pt x="111076" y="55728"/>
                </a:lnTo>
                <a:lnTo>
                  <a:pt x="107388" y="64761"/>
                </a:lnTo>
                <a:lnTo>
                  <a:pt x="103025" y="74594"/>
                </a:lnTo>
                <a:lnTo>
                  <a:pt x="78679" y="124838"/>
                </a:lnTo>
                <a:lnTo>
                  <a:pt x="56438" y="169782"/>
                </a:lnTo>
                <a:lnTo>
                  <a:pt x="51913" y="179850"/>
                </a:lnTo>
                <a:lnTo>
                  <a:pt x="48896" y="187514"/>
                </a:lnTo>
                <a:lnTo>
                  <a:pt x="46884" y="193576"/>
                </a:lnTo>
                <a:lnTo>
                  <a:pt x="45544" y="198570"/>
                </a:lnTo>
                <a:lnTo>
                  <a:pt x="44650" y="202852"/>
                </a:lnTo>
                <a:lnTo>
                  <a:pt x="44054" y="206659"/>
                </a:lnTo>
                <a:lnTo>
                  <a:pt x="44609" y="209197"/>
                </a:lnTo>
                <a:lnTo>
                  <a:pt x="45932" y="210889"/>
                </a:lnTo>
                <a:lnTo>
                  <a:pt x="50347" y="213605"/>
                </a:lnTo>
                <a:lnTo>
                  <a:pt x="56425" y="211922"/>
                </a:lnTo>
                <a:lnTo>
                  <a:pt x="78417" y="204973"/>
                </a:lnTo>
                <a:lnTo>
                  <a:pt x="87521" y="201406"/>
                </a:lnTo>
                <a:lnTo>
                  <a:pt x="94542" y="198075"/>
                </a:lnTo>
                <a:lnTo>
                  <a:pt x="100175" y="194902"/>
                </a:lnTo>
                <a:lnTo>
                  <a:pt x="111514" y="188836"/>
                </a:lnTo>
                <a:lnTo>
                  <a:pt x="117205" y="185885"/>
                </a:lnTo>
                <a:lnTo>
                  <a:pt x="122904" y="183918"/>
                </a:lnTo>
                <a:lnTo>
                  <a:pt x="128608" y="182606"/>
                </a:lnTo>
                <a:lnTo>
                  <a:pt x="134316" y="181732"/>
                </a:lnTo>
                <a:lnTo>
                  <a:pt x="141932" y="179244"/>
                </a:lnTo>
                <a:lnTo>
                  <a:pt x="150818" y="175681"/>
                </a:lnTo>
                <a:lnTo>
                  <a:pt x="160553" y="171399"/>
                </a:lnTo>
                <a:lnTo>
                  <a:pt x="169900" y="167593"/>
                </a:lnTo>
                <a:lnTo>
                  <a:pt x="178989" y="164103"/>
                </a:lnTo>
                <a:lnTo>
                  <a:pt x="187906" y="160824"/>
                </a:lnTo>
                <a:lnTo>
                  <a:pt x="197660" y="157686"/>
                </a:lnTo>
                <a:lnTo>
                  <a:pt x="207973" y="154641"/>
                </a:lnTo>
                <a:lnTo>
                  <a:pt x="218659" y="151658"/>
                </a:lnTo>
                <a:lnTo>
                  <a:pt x="226735" y="149670"/>
                </a:lnTo>
                <a:lnTo>
                  <a:pt x="233071" y="148344"/>
                </a:lnTo>
                <a:lnTo>
                  <a:pt x="248602" y="1456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32"/>
          <p:cNvSpPr/>
          <p:nvPr/>
        </p:nvSpPr>
        <p:spPr>
          <a:xfrm>
            <a:off x="2763202" y="4414837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54474" y="25717"/>
                </a:lnTo>
                <a:lnTo>
                  <a:pt x="61081" y="24765"/>
                </a:lnTo>
                <a:lnTo>
                  <a:pt x="67391" y="23178"/>
                </a:lnTo>
                <a:lnTo>
                  <a:pt x="73502" y="21167"/>
                </a:lnTo>
                <a:lnTo>
                  <a:pt x="78529" y="18874"/>
                </a:lnTo>
                <a:lnTo>
                  <a:pt x="82833" y="16393"/>
                </a:lnTo>
                <a:lnTo>
                  <a:pt x="86654" y="13786"/>
                </a:lnTo>
                <a:lnTo>
                  <a:pt x="91107" y="12048"/>
                </a:lnTo>
                <a:lnTo>
                  <a:pt x="95980" y="1089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33"/>
          <p:cNvSpPr/>
          <p:nvPr/>
        </p:nvSpPr>
        <p:spPr>
          <a:xfrm>
            <a:off x="3011804" y="4312099"/>
            <a:ext cx="120016" cy="188391"/>
          </a:xfrm>
          <a:custGeom>
            <a:avLst/>
            <a:gdLst/>
            <a:ahLst/>
            <a:cxnLst/>
            <a:rect l="0" t="0" r="0" b="0"/>
            <a:pathLst>
              <a:path w="120016" h="188391">
                <a:moveTo>
                  <a:pt x="0" y="34158"/>
                </a:moveTo>
                <a:lnTo>
                  <a:pt x="4551" y="20505"/>
                </a:lnTo>
                <a:lnTo>
                  <a:pt x="6844" y="16484"/>
                </a:lnTo>
                <a:lnTo>
                  <a:pt x="9326" y="13803"/>
                </a:lnTo>
                <a:lnTo>
                  <a:pt x="11932" y="12016"/>
                </a:lnTo>
                <a:lnTo>
                  <a:pt x="15575" y="9871"/>
                </a:lnTo>
                <a:lnTo>
                  <a:pt x="19909" y="7490"/>
                </a:lnTo>
                <a:lnTo>
                  <a:pt x="24703" y="4949"/>
                </a:lnTo>
                <a:lnTo>
                  <a:pt x="28851" y="3255"/>
                </a:lnTo>
                <a:lnTo>
                  <a:pt x="32569" y="2126"/>
                </a:lnTo>
                <a:lnTo>
                  <a:pt x="36000" y="1373"/>
                </a:lnTo>
                <a:lnTo>
                  <a:pt x="40193" y="872"/>
                </a:lnTo>
                <a:lnTo>
                  <a:pt x="44893" y="537"/>
                </a:lnTo>
                <a:lnTo>
                  <a:pt x="57023" y="0"/>
                </a:lnTo>
                <a:lnTo>
                  <a:pt x="61828" y="909"/>
                </a:lnTo>
                <a:lnTo>
                  <a:pt x="77327" y="4458"/>
                </a:lnTo>
                <a:lnTo>
                  <a:pt x="84889" y="6738"/>
                </a:lnTo>
                <a:lnTo>
                  <a:pt x="91835" y="9211"/>
                </a:lnTo>
                <a:lnTo>
                  <a:pt x="98371" y="11811"/>
                </a:lnTo>
                <a:lnTo>
                  <a:pt x="101776" y="14498"/>
                </a:lnTo>
                <a:lnTo>
                  <a:pt x="103093" y="17241"/>
                </a:lnTo>
                <a:lnTo>
                  <a:pt x="103019" y="20023"/>
                </a:lnTo>
                <a:lnTo>
                  <a:pt x="103922" y="22829"/>
                </a:lnTo>
                <a:lnTo>
                  <a:pt x="107465" y="28488"/>
                </a:lnTo>
                <a:lnTo>
                  <a:pt x="107839" y="31331"/>
                </a:lnTo>
                <a:lnTo>
                  <a:pt x="107135" y="34178"/>
                </a:lnTo>
                <a:lnTo>
                  <a:pt x="105714" y="37029"/>
                </a:lnTo>
                <a:lnTo>
                  <a:pt x="104766" y="40834"/>
                </a:lnTo>
                <a:lnTo>
                  <a:pt x="104134" y="45276"/>
                </a:lnTo>
                <a:lnTo>
                  <a:pt x="103713" y="50143"/>
                </a:lnTo>
                <a:lnTo>
                  <a:pt x="102480" y="54340"/>
                </a:lnTo>
                <a:lnTo>
                  <a:pt x="100705" y="58090"/>
                </a:lnTo>
                <a:lnTo>
                  <a:pt x="98569" y="61543"/>
                </a:lnTo>
                <a:lnTo>
                  <a:pt x="95241" y="65750"/>
                </a:lnTo>
                <a:lnTo>
                  <a:pt x="91117" y="70459"/>
                </a:lnTo>
                <a:lnTo>
                  <a:pt x="86462" y="75504"/>
                </a:lnTo>
                <a:lnTo>
                  <a:pt x="81454" y="82677"/>
                </a:lnTo>
                <a:lnTo>
                  <a:pt x="76210" y="91269"/>
                </a:lnTo>
                <a:lnTo>
                  <a:pt x="70809" y="100807"/>
                </a:lnTo>
                <a:lnTo>
                  <a:pt x="63399" y="110976"/>
                </a:lnTo>
                <a:lnTo>
                  <a:pt x="54649" y="121565"/>
                </a:lnTo>
                <a:lnTo>
                  <a:pt x="45005" y="132434"/>
                </a:lnTo>
                <a:lnTo>
                  <a:pt x="26670" y="152131"/>
                </a:lnTo>
                <a:lnTo>
                  <a:pt x="17780" y="161385"/>
                </a:lnTo>
                <a:lnTo>
                  <a:pt x="11854" y="168506"/>
                </a:lnTo>
                <a:lnTo>
                  <a:pt x="7903" y="174206"/>
                </a:lnTo>
                <a:lnTo>
                  <a:pt x="5269" y="178958"/>
                </a:lnTo>
                <a:lnTo>
                  <a:pt x="4465" y="182126"/>
                </a:lnTo>
                <a:lnTo>
                  <a:pt x="4882" y="184238"/>
                </a:lnTo>
                <a:lnTo>
                  <a:pt x="6112" y="185647"/>
                </a:lnTo>
                <a:lnTo>
                  <a:pt x="7885" y="186586"/>
                </a:lnTo>
                <a:lnTo>
                  <a:pt x="10019" y="187212"/>
                </a:lnTo>
                <a:lnTo>
                  <a:pt x="15738" y="188216"/>
                </a:lnTo>
                <a:lnTo>
                  <a:pt x="18112" y="188298"/>
                </a:lnTo>
                <a:lnTo>
                  <a:pt x="25830" y="188390"/>
                </a:lnTo>
                <a:lnTo>
                  <a:pt x="30555" y="187462"/>
                </a:lnTo>
                <a:lnTo>
                  <a:pt x="35610" y="185890"/>
                </a:lnTo>
                <a:lnTo>
                  <a:pt x="40885" y="183891"/>
                </a:lnTo>
                <a:lnTo>
                  <a:pt x="46307" y="181605"/>
                </a:lnTo>
                <a:lnTo>
                  <a:pt x="51827" y="179128"/>
                </a:lnTo>
                <a:lnTo>
                  <a:pt x="57411" y="176525"/>
                </a:lnTo>
                <a:lnTo>
                  <a:pt x="62087" y="174789"/>
                </a:lnTo>
                <a:lnTo>
                  <a:pt x="66156" y="173632"/>
                </a:lnTo>
                <a:lnTo>
                  <a:pt x="69822" y="172861"/>
                </a:lnTo>
                <a:lnTo>
                  <a:pt x="74171" y="172347"/>
                </a:lnTo>
                <a:lnTo>
                  <a:pt x="78975" y="172004"/>
                </a:lnTo>
                <a:lnTo>
                  <a:pt x="84082" y="171775"/>
                </a:lnTo>
                <a:lnTo>
                  <a:pt x="89393" y="170670"/>
                </a:lnTo>
                <a:lnTo>
                  <a:pt x="94838" y="168981"/>
                </a:lnTo>
                <a:lnTo>
                  <a:pt x="106523" y="164593"/>
                </a:lnTo>
                <a:lnTo>
                  <a:pt x="120015" y="1713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34"/>
          <p:cNvSpPr/>
          <p:nvPr/>
        </p:nvSpPr>
        <p:spPr>
          <a:xfrm>
            <a:off x="2094547" y="4697729"/>
            <a:ext cx="222886" cy="24319"/>
          </a:xfrm>
          <a:custGeom>
            <a:avLst/>
            <a:gdLst/>
            <a:ahLst/>
            <a:cxnLst/>
            <a:rect l="0" t="0" r="0" b="0"/>
            <a:pathLst>
              <a:path w="222886" h="24319">
                <a:moveTo>
                  <a:pt x="0" y="0"/>
                </a:moveTo>
                <a:lnTo>
                  <a:pt x="7381" y="14762"/>
                </a:lnTo>
                <a:lnTo>
                  <a:pt x="9683" y="16509"/>
                </a:lnTo>
                <a:lnTo>
                  <a:pt x="13123" y="18626"/>
                </a:lnTo>
                <a:lnTo>
                  <a:pt x="17321" y="20990"/>
                </a:lnTo>
                <a:lnTo>
                  <a:pt x="22025" y="22566"/>
                </a:lnTo>
                <a:lnTo>
                  <a:pt x="27066" y="23617"/>
                </a:lnTo>
                <a:lnTo>
                  <a:pt x="32331" y="24318"/>
                </a:lnTo>
                <a:lnTo>
                  <a:pt x="39652" y="23832"/>
                </a:lnTo>
                <a:lnTo>
                  <a:pt x="48342" y="22556"/>
                </a:lnTo>
                <a:lnTo>
                  <a:pt x="57945" y="20752"/>
                </a:lnTo>
                <a:lnTo>
                  <a:pt x="66253" y="19550"/>
                </a:lnTo>
                <a:lnTo>
                  <a:pt x="73696" y="18749"/>
                </a:lnTo>
                <a:lnTo>
                  <a:pt x="80563" y="18214"/>
                </a:lnTo>
                <a:lnTo>
                  <a:pt x="87046" y="17858"/>
                </a:lnTo>
                <a:lnTo>
                  <a:pt x="99330" y="17462"/>
                </a:lnTo>
                <a:lnTo>
                  <a:pt x="107177" y="16404"/>
                </a:lnTo>
                <a:lnTo>
                  <a:pt x="116219" y="14746"/>
                </a:lnTo>
                <a:lnTo>
                  <a:pt x="126057" y="12689"/>
                </a:lnTo>
                <a:lnTo>
                  <a:pt x="134521" y="11317"/>
                </a:lnTo>
                <a:lnTo>
                  <a:pt x="142068" y="10402"/>
                </a:lnTo>
                <a:lnTo>
                  <a:pt x="149004" y="9793"/>
                </a:lnTo>
                <a:lnTo>
                  <a:pt x="155534" y="9386"/>
                </a:lnTo>
                <a:lnTo>
                  <a:pt x="161792" y="911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35"/>
          <p:cNvSpPr/>
          <p:nvPr/>
        </p:nvSpPr>
        <p:spPr>
          <a:xfrm>
            <a:off x="2386012" y="4609005"/>
            <a:ext cx="179651" cy="294312"/>
          </a:xfrm>
          <a:custGeom>
            <a:avLst/>
            <a:gdLst/>
            <a:ahLst/>
            <a:cxnLst/>
            <a:rect l="0" t="0" r="0" b="0"/>
            <a:pathLst>
              <a:path w="179651" h="294312">
                <a:moveTo>
                  <a:pt x="8572" y="11572"/>
                </a:moveTo>
                <a:lnTo>
                  <a:pt x="17674" y="25224"/>
                </a:lnTo>
                <a:lnTo>
                  <a:pt x="21308" y="30199"/>
                </a:lnTo>
                <a:lnTo>
                  <a:pt x="24683" y="34467"/>
                </a:lnTo>
                <a:lnTo>
                  <a:pt x="27885" y="38266"/>
                </a:lnTo>
                <a:lnTo>
                  <a:pt x="30020" y="43655"/>
                </a:lnTo>
                <a:lnTo>
                  <a:pt x="31443" y="50106"/>
                </a:lnTo>
                <a:lnTo>
                  <a:pt x="32392" y="57264"/>
                </a:lnTo>
                <a:lnTo>
                  <a:pt x="33977" y="64893"/>
                </a:lnTo>
                <a:lnTo>
                  <a:pt x="35987" y="72837"/>
                </a:lnTo>
                <a:lnTo>
                  <a:pt x="38278" y="80990"/>
                </a:lnTo>
                <a:lnTo>
                  <a:pt x="40759" y="87378"/>
                </a:lnTo>
                <a:lnTo>
                  <a:pt x="43365" y="92590"/>
                </a:lnTo>
                <a:lnTo>
                  <a:pt x="48801" y="100920"/>
                </a:lnTo>
                <a:lnTo>
                  <a:pt x="54392" y="107797"/>
                </a:lnTo>
                <a:lnTo>
                  <a:pt x="59851" y="114082"/>
                </a:lnTo>
                <a:lnTo>
                  <a:pt x="64065" y="118410"/>
                </a:lnTo>
                <a:lnTo>
                  <a:pt x="66523" y="119945"/>
                </a:lnTo>
                <a:lnTo>
                  <a:pt x="71793" y="121650"/>
                </a:lnTo>
                <a:lnTo>
                  <a:pt x="77310" y="122408"/>
                </a:lnTo>
                <a:lnTo>
                  <a:pt x="80115" y="122610"/>
                </a:lnTo>
                <a:lnTo>
                  <a:pt x="83890" y="121792"/>
                </a:lnTo>
                <a:lnTo>
                  <a:pt x="88312" y="120295"/>
                </a:lnTo>
                <a:lnTo>
                  <a:pt x="93164" y="118344"/>
                </a:lnTo>
                <a:lnTo>
                  <a:pt x="98304" y="116091"/>
                </a:lnTo>
                <a:lnTo>
                  <a:pt x="109096" y="111047"/>
                </a:lnTo>
                <a:lnTo>
                  <a:pt x="112736" y="108369"/>
                </a:lnTo>
                <a:lnTo>
                  <a:pt x="115162" y="105631"/>
                </a:lnTo>
                <a:lnTo>
                  <a:pt x="118810" y="98144"/>
                </a:lnTo>
                <a:lnTo>
                  <a:pt x="121117" y="92146"/>
                </a:lnTo>
                <a:lnTo>
                  <a:pt x="126220" y="77863"/>
                </a:lnTo>
                <a:lnTo>
                  <a:pt x="131663" y="61990"/>
                </a:lnTo>
                <a:lnTo>
                  <a:pt x="134448" y="55662"/>
                </a:lnTo>
                <a:lnTo>
                  <a:pt x="137257" y="50490"/>
                </a:lnTo>
                <a:lnTo>
                  <a:pt x="141966" y="42204"/>
                </a:lnTo>
                <a:lnTo>
                  <a:pt x="144058" y="35346"/>
                </a:lnTo>
                <a:lnTo>
                  <a:pt x="144988" y="29124"/>
                </a:lnTo>
                <a:lnTo>
                  <a:pt x="145402" y="22230"/>
                </a:lnTo>
                <a:lnTo>
                  <a:pt x="145585" y="12817"/>
                </a:lnTo>
                <a:lnTo>
                  <a:pt x="144682" y="8592"/>
                </a:lnTo>
                <a:lnTo>
                  <a:pt x="140765" y="0"/>
                </a:lnTo>
                <a:lnTo>
                  <a:pt x="141468" y="48"/>
                </a:lnTo>
                <a:lnTo>
                  <a:pt x="142890" y="1031"/>
                </a:lnTo>
                <a:lnTo>
                  <a:pt x="147009" y="9745"/>
                </a:lnTo>
                <a:lnTo>
                  <a:pt x="149441" y="16069"/>
                </a:lnTo>
                <a:lnTo>
                  <a:pt x="151062" y="21237"/>
                </a:lnTo>
                <a:lnTo>
                  <a:pt x="152864" y="29520"/>
                </a:lnTo>
                <a:lnTo>
                  <a:pt x="155249" y="36873"/>
                </a:lnTo>
                <a:lnTo>
                  <a:pt x="158745" y="46537"/>
                </a:lnTo>
                <a:lnTo>
                  <a:pt x="162980" y="57742"/>
                </a:lnTo>
                <a:lnTo>
                  <a:pt x="165803" y="67117"/>
                </a:lnTo>
                <a:lnTo>
                  <a:pt x="167685" y="75272"/>
                </a:lnTo>
                <a:lnTo>
                  <a:pt x="168940" y="82614"/>
                </a:lnTo>
                <a:lnTo>
                  <a:pt x="169777" y="89413"/>
                </a:lnTo>
                <a:lnTo>
                  <a:pt x="170334" y="95852"/>
                </a:lnTo>
                <a:lnTo>
                  <a:pt x="170706" y="102048"/>
                </a:lnTo>
                <a:lnTo>
                  <a:pt x="171907" y="108084"/>
                </a:lnTo>
                <a:lnTo>
                  <a:pt x="173660" y="114014"/>
                </a:lnTo>
                <a:lnTo>
                  <a:pt x="175780" y="119872"/>
                </a:lnTo>
                <a:lnTo>
                  <a:pt x="177194" y="127586"/>
                </a:lnTo>
                <a:lnTo>
                  <a:pt x="178137" y="136540"/>
                </a:lnTo>
                <a:lnTo>
                  <a:pt x="178766" y="146319"/>
                </a:lnTo>
                <a:lnTo>
                  <a:pt x="179184" y="157601"/>
                </a:lnTo>
                <a:lnTo>
                  <a:pt x="179650" y="182837"/>
                </a:lnTo>
                <a:lnTo>
                  <a:pt x="178822" y="193376"/>
                </a:lnTo>
                <a:lnTo>
                  <a:pt x="177317" y="202307"/>
                </a:lnTo>
                <a:lnTo>
                  <a:pt x="175361" y="210166"/>
                </a:lnTo>
                <a:lnTo>
                  <a:pt x="173105" y="218263"/>
                </a:lnTo>
                <a:lnTo>
                  <a:pt x="168058" y="234880"/>
                </a:lnTo>
                <a:lnTo>
                  <a:pt x="165379" y="242359"/>
                </a:lnTo>
                <a:lnTo>
                  <a:pt x="162640" y="249250"/>
                </a:lnTo>
                <a:lnTo>
                  <a:pt x="159862" y="255749"/>
                </a:lnTo>
                <a:lnTo>
                  <a:pt x="157057" y="261034"/>
                </a:lnTo>
                <a:lnTo>
                  <a:pt x="154235" y="265511"/>
                </a:lnTo>
                <a:lnTo>
                  <a:pt x="151400" y="269447"/>
                </a:lnTo>
                <a:lnTo>
                  <a:pt x="147606" y="273023"/>
                </a:lnTo>
                <a:lnTo>
                  <a:pt x="143172" y="276361"/>
                </a:lnTo>
                <a:lnTo>
                  <a:pt x="138310" y="279538"/>
                </a:lnTo>
                <a:lnTo>
                  <a:pt x="134117" y="282608"/>
                </a:lnTo>
                <a:lnTo>
                  <a:pt x="130369" y="285608"/>
                </a:lnTo>
                <a:lnTo>
                  <a:pt x="126918" y="288560"/>
                </a:lnTo>
                <a:lnTo>
                  <a:pt x="123664" y="290528"/>
                </a:lnTo>
                <a:lnTo>
                  <a:pt x="120543" y="291841"/>
                </a:lnTo>
                <a:lnTo>
                  <a:pt x="117509" y="292715"/>
                </a:lnTo>
                <a:lnTo>
                  <a:pt x="113582" y="293298"/>
                </a:lnTo>
                <a:lnTo>
                  <a:pt x="109059" y="293687"/>
                </a:lnTo>
                <a:lnTo>
                  <a:pt x="104138" y="293946"/>
                </a:lnTo>
                <a:lnTo>
                  <a:pt x="93591" y="294234"/>
                </a:lnTo>
                <a:lnTo>
                  <a:pt x="88112" y="294311"/>
                </a:lnTo>
                <a:lnTo>
                  <a:pt x="81601" y="293410"/>
                </a:lnTo>
                <a:lnTo>
                  <a:pt x="74403" y="291856"/>
                </a:lnTo>
                <a:lnTo>
                  <a:pt x="66747" y="289868"/>
                </a:lnTo>
                <a:lnTo>
                  <a:pt x="60690" y="288543"/>
                </a:lnTo>
                <a:lnTo>
                  <a:pt x="55700" y="287660"/>
                </a:lnTo>
                <a:lnTo>
                  <a:pt x="51421" y="287070"/>
                </a:lnTo>
                <a:lnTo>
                  <a:pt x="46663" y="285725"/>
                </a:lnTo>
                <a:lnTo>
                  <a:pt x="41586" y="283876"/>
                </a:lnTo>
                <a:lnTo>
                  <a:pt x="36297" y="281691"/>
                </a:lnTo>
                <a:lnTo>
                  <a:pt x="31818" y="279281"/>
                </a:lnTo>
                <a:lnTo>
                  <a:pt x="27879" y="276722"/>
                </a:lnTo>
                <a:lnTo>
                  <a:pt x="24301" y="274064"/>
                </a:lnTo>
                <a:lnTo>
                  <a:pt x="20963" y="271339"/>
                </a:lnTo>
                <a:lnTo>
                  <a:pt x="17786" y="268570"/>
                </a:lnTo>
                <a:lnTo>
                  <a:pt x="14715" y="265772"/>
                </a:lnTo>
                <a:lnTo>
                  <a:pt x="11715" y="263906"/>
                </a:lnTo>
                <a:lnTo>
                  <a:pt x="8762" y="262663"/>
                </a:lnTo>
                <a:lnTo>
                  <a:pt x="5842" y="261833"/>
                </a:lnTo>
                <a:lnTo>
                  <a:pt x="3894" y="260328"/>
                </a:lnTo>
                <a:lnTo>
                  <a:pt x="2596" y="258371"/>
                </a:lnTo>
                <a:lnTo>
                  <a:pt x="0" y="251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36"/>
          <p:cNvSpPr/>
          <p:nvPr/>
        </p:nvSpPr>
        <p:spPr>
          <a:xfrm>
            <a:off x="2686050" y="4603432"/>
            <a:ext cx="154305" cy="8573"/>
          </a:xfrm>
          <a:custGeom>
            <a:avLst/>
            <a:gdLst/>
            <a:ahLst/>
            <a:cxnLst/>
            <a:rect l="0" t="0" r="0" b="0"/>
            <a:pathLst>
              <a:path w="154305" h="8573">
                <a:moveTo>
                  <a:pt x="0" y="8572"/>
                </a:moveTo>
                <a:lnTo>
                  <a:pt x="13652" y="8572"/>
                </a:lnTo>
                <a:lnTo>
                  <a:pt x="21483" y="7620"/>
                </a:lnTo>
                <a:lnTo>
                  <a:pt x="30515" y="6033"/>
                </a:lnTo>
                <a:lnTo>
                  <a:pt x="40345" y="4022"/>
                </a:lnTo>
                <a:lnTo>
                  <a:pt x="51662" y="2681"/>
                </a:lnTo>
                <a:lnTo>
                  <a:pt x="63968" y="1788"/>
                </a:lnTo>
                <a:lnTo>
                  <a:pt x="87485" y="794"/>
                </a:lnTo>
                <a:lnTo>
                  <a:pt x="104287" y="353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37"/>
          <p:cNvSpPr/>
          <p:nvPr/>
        </p:nvSpPr>
        <p:spPr>
          <a:xfrm>
            <a:off x="2686050" y="4663440"/>
            <a:ext cx="154305" cy="25718"/>
          </a:xfrm>
          <a:custGeom>
            <a:avLst/>
            <a:gdLst/>
            <a:ahLst/>
            <a:cxnLst/>
            <a:rect l="0" t="0" r="0" b="0"/>
            <a:pathLst>
              <a:path w="154305" h="25718">
                <a:moveTo>
                  <a:pt x="0" y="0"/>
                </a:moveTo>
                <a:lnTo>
                  <a:pt x="0" y="7381"/>
                </a:lnTo>
                <a:lnTo>
                  <a:pt x="1904" y="7778"/>
                </a:lnTo>
                <a:lnTo>
                  <a:pt x="5079" y="8043"/>
                </a:lnTo>
                <a:lnTo>
                  <a:pt x="12735" y="8337"/>
                </a:lnTo>
                <a:lnTo>
                  <a:pt x="19312" y="8467"/>
                </a:lnTo>
                <a:lnTo>
                  <a:pt x="55675" y="8541"/>
                </a:lnTo>
                <a:lnTo>
                  <a:pt x="70454" y="9504"/>
                </a:lnTo>
                <a:lnTo>
                  <a:pt x="85069" y="11098"/>
                </a:lnTo>
                <a:lnTo>
                  <a:pt x="99575" y="13114"/>
                </a:lnTo>
                <a:lnTo>
                  <a:pt x="112103" y="15410"/>
                </a:lnTo>
                <a:lnTo>
                  <a:pt x="123313" y="17893"/>
                </a:lnTo>
                <a:lnTo>
                  <a:pt x="154304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38"/>
          <p:cNvSpPr/>
          <p:nvPr/>
        </p:nvSpPr>
        <p:spPr>
          <a:xfrm>
            <a:off x="2934652" y="4641356"/>
            <a:ext cx="137161" cy="13512"/>
          </a:xfrm>
          <a:custGeom>
            <a:avLst/>
            <a:gdLst/>
            <a:ahLst/>
            <a:cxnLst/>
            <a:rect l="0" t="0" r="0" b="0"/>
            <a:pathLst>
              <a:path w="137161" h="13512">
                <a:moveTo>
                  <a:pt x="0" y="4939"/>
                </a:moveTo>
                <a:lnTo>
                  <a:pt x="44468" y="4939"/>
                </a:lnTo>
                <a:lnTo>
                  <a:pt x="49648" y="3986"/>
                </a:lnTo>
                <a:lnTo>
                  <a:pt x="55959" y="2399"/>
                </a:lnTo>
                <a:lnTo>
                  <a:pt x="63023" y="388"/>
                </a:lnTo>
                <a:lnTo>
                  <a:pt x="69638" y="0"/>
                </a:lnTo>
                <a:lnTo>
                  <a:pt x="75953" y="693"/>
                </a:lnTo>
                <a:lnTo>
                  <a:pt x="82068" y="2109"/>
                </a:lnTo>
                <a:lnTo>
                  <a:pt x="88049" y="3052"/>
                </a:lnTo>
                <a:lnTo>
                  <a:pt x="93942" y="3681"/>
                </a:lnTo>
                <a:lnTo>
                  <a:pt x="99776" y="4100"/>
                </a:lnTo>
                <a:lnTo>
                  <a:pt x="105569" y="5332"/>
                </a:lnTo>
                <a:lnTo>
                  <a:pt x="111337" y="7106"/>
                </a:lnTo>
                <a:lnTo>
                  <a:pt x="117088" y="9241"/>
                </a:lnTo>
                <a:lnTo>
                  <a:pt x="121873" y="10664"/>
                </a:lnTo>
                <a:lnTo>
                  <a:pt x="126016" y="11613"/>
                </a:lnTo>
                <a:lnTo>
                  <a:pt x="137160" y="13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39"/>
          <p:cNvSpPr/>
          <p:nvPr/>
        </p:nvSpPr>
        <p:spPr>
          <a:xfrm>
            <a:off x="3106102" y="4551997"/>
            <a:ext cx="145733" cy="93823"/>
          </a:xfrm>
          <a:custGeom>
            <a:avLst/>
            <a:gdLst/>
            <a:ahLst/>
            <a:cxnLst/>
            <a:rect l="0" t="0" r="0" b="0"/>
            <a:pathLst>
              <a:path w="145733" h="93823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8731"/>
                </a:lnTo>
                <a:lnTo>
                  <a:pt x="10955" y="10583"/>
                </a:lnTo>
                <a:lnTo>
                  <a:pt x="13019" y="12770"/>
                </a:lnTo>
                <a:lnTo>
                  <a:pt x="14394" y="16134"/>
                </a:lnTo>
                <a:lnTo>
                  <a:pt x="15311" y="20281"/>
                </a:lnTo>
                <a:lnTo>
                  <a:pt x="15922" y="24951"/>
                </a:lnTo>
                <a:lnTo>
                  <a:pt x="16330" y="29016"/>
                </a:lnTo>
                <a:lnTo>
                  <a:pt x="16602" y="32679"/>
                </a:lnTo>
                <a:lnTo>
                  <a:pt x="16783" y="36074"/>
                </a:lnTo>
                <a:lnTo>
                  <a:pt x="15951" y="41194"/>
                </a:lnTo>
                <a:lnTo>
                  <a:pt x="14444" y="47466"/>
                </a:lnTo>
                <a:lnTo>
                  <a:pt x="12487" y="54503"/>
                </a:lnTo>
                <a:lnTo>
                  <a:pt x="11182" y="60148"/>
                </a:lnTo>
                <a:lnTo>
                  <a:pt x="10312" y="64864"/>
                </a:lnTo>
                <a:lnTo>
                  <a:pt x="8916" y="74726"/>
                </a:lnTo>
                <a:lnTo>
                  <a:pt x="8802" y="76487"/>
                </a:lnTo>
                <a:lnTo>
                  <a:pt x="8725" y="78614"/>
                </a:lnTo>
                <a:lnTo>
                  <a:pt x="8674" y="80984"/>
                </a:lnTo>
                <a:lnTo>
                  <a:pt x="9593" y="83517"/>
                </a:lnTo>
                <a:lnTo>
                  <a:pt x="11158" y="86158"/>
                </a:lnTo>
                <a:lnTo>
                  <a:pt x="13154" y="88871"/>
                </a:lnTo>
                <a:lnTo>
                  <a:pt x="15437" y="90680"/>
                </a:lnTo>
                <a:lnTo>
                  <a:pt x="17911" y="91886"/>
                </a:lnTo>
                <a:lnTo>
                  <a:pt x="20513" y="92690"/>
                </a:lnTo>
                <a:lnTo>
                  <a:pt x="23200" y="93226"/>
                </a:lnTo>
                <a:lnTo>
                  <a:pt x="25945" y="93583"/>
                </a:lnTo>
                <a:lnTo>
                  <a:pt x="28726" y="93822"/>
                </a:lnTo>
                <a:lnTo>
                  <a:pt x="32486" y="93028"/>
                </a:lnTo>
                <a:lnTo>
                  <a:pt x="36897" y="91546"/>
                </a:lnTo>
                <a:lnTo>
                  <a:pt x="41743" y="89606"/>
                </a:lnTo>
                <a:lnTo>
                  <a:pt x="45926" y="88312"/>
                </a:lnTo>
                <a:lnTo>
                  <a:pt x="49667" y="87450"/>
                </a:lnTo>
                <a:lnTo>
                  <a:pt x="53114" y="86875"/>
                </a:lnTo>
                <a:lnTo>
                  <a:pt x="57317" y="86491"/>
                </a:lnTo>
                <a:lnTo>
                  <a:pt x="62024" y="86236"/>
                </a:lnTo>
                <a:lnTo>
                  <a:pt x="67067" y="86066"/>
                </a:lnTo>
                <a:lnTo>
                  <a:pt x="72334" y="85000"/>
                </a:lnTo>
                <a:lnTo>
                  <a:pt x="77750" y="83337"/>
                </a:lnTo>
                <a:lnTo>
                  <a:pt x="83266" y="81275"/>
                </a:lnTo>
                <a:lnTo>
                  <a:pt x="89801" y="80853"/>
                </a:lnTo>
                <a:lnTo>
                  <a:pt x="97015" y="81525"/>
                </a:lnTo>
                <a:lnTo>
                  <a:pt x="104681" y="82925"/>
                </a:lnTo>
                <a:lnTo>
                  <a:pt x="110745" y="83858"/>
                </a:lnTo>
                <a:lnTo>
                  <a:pt x="115740" y="84481"/>
                </a:lnTo>
                <a:lnTo>
                  <a:pt x="120022" y="84895"/>
                </a:lnTo>
                <a:lnTo>
                  <a:pt x="123830" y="85172"/>
                </a:lnTo>
                <a:lnTo>
                  <a:pt x="127321" y="85356"/>
                </a:lnTo>
                <a:lnTo>
                  <a:pt x="145732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40"/>
          <p:cNvSpPr/>
          <p:nvPr/>
        </p:nvSpPr>
        <p:spPr>
          <a:xfrm>
            <a:off x="3226117" y="4534852"/>
            <a:ext cx="4940" cy="240031"/>
          </a:xfrm>
          <a:custGeom>
            <a:avLst/>
            <a:gdLst/>
            <a:ahLst/>
            <a:cxnLst/>
            <a:rect l="0" t="0" r="0" b="0"/>
            <a:pathLst>
              <a:path w="4940" h="240031">
                <a:moveTo>
                  <a:pt x="0" y="0"/>
                </a:moveTo>
                <a:lnTo>
                  <a:pt x="0" y="78616"/>
                </a:lnTo>
                <a:lnTo>
                  <a:pt x="952" y="90511"/>
                </a:lnTo>
                <a:lnTo>
                  <a:pt x="4551" y="121507"/>
                </a:lnTo>
                <a:lnTo>
                  <a:pt x="4939" y="135297"/>
                </a:lnTo>
                <a:lnTo>
                  <a:pt x="4245" y="147348"/>
                </a:lnTo>
                <a:lnTo>
                  <a:pt x="2830" y="158240"/>
                </a:lnTo>
                <a:lnTo>
                  <a:pt x="1887" y="166453"/>
                </a:lnTo>
                <a:lnTo>
                  <a:pt x="1258" y="172881"/>
                </a:lnTo>
                <a:lnTo>
                  <a:pt x="838" y="178119"/>
                </a:lnTo>
                <a:lnTo>
                  <a:pt x="559" y="187326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41"/>
          <p:cNvSpPr/>
          <p:nvPr/>
        </p:nvSpPr>
        <p:spPr>
          <a:xfrm>
            <a:off x="2668904" y="4827689"/>
            <a:ext cx="145723" cy="220958"/>
          </a:xfrm>
          <a:custGeom>
            <a:avLst/>
            <a:gdLst/>
            <a:ahLst/>
            <a:cxnLst/>
            <a:rect l="0" t="0" r="0" b="0"/>
            <a:pathLst>
              <a:path w="145723" h="220958">
                <a:moveTo>
                  <a:pt x="0" y="41490"/>
                </a:moveTo>
                <a:lnTo>
                  <a:pt x="0" y="55143"/>
                </a:lnTo>
                <a:lnTo>
                  <a:pt x="953" y="60117"/>
                </a:lnTo>
                <a:lnTo>
                  <a:pt x="2540" y="64386"/>
                </a:lnTo>
                <a:lnTo>
                  <a:pt x="4552" y="68185"/>
                </a:lnTo>
                <a:lnTo>
                  <a:pt x="5892" y="72621"/>
                </a:lnTo>
                <a:lnTo>
                  <a:pt x="6786" y="77485"/>
                </a:lnTo>
                <a:lnTo>
                  <a:pt x="7381" y="82631"/>
                </a:lnTo>
                <a:lnTo>
                  <a:pt x="9684" y="89873"/>
                </a:lnTo>
                <a:lnTo>
                  <a:pt x="13123" y="98511"/>
                </a:lnTo>
                <a:lnTo>
                  <a:pt x="23230" y="121545"/>
                </a:lnTo>
                <a:lnTo>
                  <a:pt x="25964" y="124388"/>
                </a:lnTo>
                <a:lnTo>
                  <a:pt x="29692" y="127236"/>
                </a:lnTo>
                <a:lnTo>
                  <a:pt x="34082" y="130087"/>
                </a:lnTo>
                <a:lnTo>
                  <a:pt x="37009" y="131035"/>
                </a:lnTo>
                <a:lnTo>
                  <a:pt x="38960" y="130714"/>
                </a:lnTo>
                <a:lnTo>
                  <a:pt x="40262" y="129548"/>
                </a:lnTo>
                <a:lnTo>
                  <a:pt x="44247" y="123172"/>
                </a:lnTo>
                <a:lnTo>
                  <a:pt x="46643" y="118805"/>
                </a:lnTo>
                <a:lnTo>
                  <a:pt x="49193" y="114941"/>
                </a:lnTo>
                <a:lnTo>
                  <a:pt x="51846" y="111413"/>
                </a:lnTo>
                <a:lnTo>
                  <a:pt x="54566" y="108107"/>
                </a:lnTo>
                <a:lnTo>
                  <a:pt x="57333" y="104000"/>
                </a:lnTo>
                <a:lnTo>
                  <a:pt x="60130" y="99355"/>
                </a:lnTo>
                <a:lnTo>
                  <a:pt x="62946" y="94355"/>
                </a:lnTo>
                <a:lnTo>
                  <a:pt x="67682" y="82448"/>
                </a:lnTo>
                <a:lnTo>
                  <a:pt x="80564" y="46359"/>
                </a:lnTo>
                <a:lnTo>
                  <a:pt x="86094" y="32354"/>
                </a:lnTo>
                <a:lnTo>
                  <a:pt x="90734" y="22064"/>
                </a:lnTo>
                <a:lnTo>
                  <a:pt x="100473" y="3257"/>
                </a:lnTo>
                <a:lnTo>
                  <a:pt x="102225" y="1715"/>
                </a:lnTo>
                <a:lnTo>
                  <a:pt x="104345" y="686"/>
                </a:lnTo>
                <a:lnTo>
                  <a:pt x="106711" y="0"/>
                </a:lnTo>
                <a:lnTo>
                  <a:pt x="108288" y="495"/>
                </a:lnTo>
                <a:lnTo>
                  <a:pt x="109340" y="1778"/>
                </a:lnTo>
                <a:lnTo>
                  <a:pt x="111461" y="6696"/>
                </a:lnTo>
                <a:lnTo>
                  <a:pt x="115578" y="15231"/>
                </a:lnTo>
                <a:lnTo>
                  <a:pt x="118963" y="21127"/>
                </a:lnTo>
                <a:lnTo>
                  <a:pt x="123123" y="27915"/>
                </a:lnTo>
                <a:lnTo>
                  <a:pt x="127802" y="35298"/>
                </a:lnTo>
                <a:lnTo>
                  <a:pt x="130922" y="42124"/>
                </a:lnTo>
                <a:lnTo>
                  <a:pt x="133001" y="48581"/>
                </a:lnTo>
                <a:lnTo>
                  <a:pt x="134388" y="54790"/>
                </a:lnTo>
                <a:lnTo>
                  <a:pt x="136264" y="60834"/>
                </a:lnTo>
                <a:lnTo>
                  <a:pt x="138468" y="66769"/>
                </a:lnTo>
                <a:lnTo>
                  <a:pt x="140890" y="72630"/>
                </a:lnTo>
                <a:lnTo>
                  <a:pt x="142504" y="78443"/>
                </a:lnTo>
                <a:lnTo>
                  <a:pt x="143580" y="84223"/>
                </a:lnTo>
                <a:lnTo>
                  <a:pt x="144298" y="89981"/>
                </a:lnTo>
                <a:lnTo>
                  <a:pt x="144776" y="95725"/>
                </a:lnTo>
                <a:lnTo>
                  <a:pt x="145095" y="101459"/>
                </a:lnTo>
                <a:lnTo>
                  <a:pt x="145308" y="107188"/>
                </a:lnTo>
                <a:lnTo>
                  <a:pt x="145607" y="128901"/>
                </a:lnTo>
                <a:lnTo>
                  <a:pt x="145722" y="171418"/>
                </a:lnTo>
                <a:lnTo>
                  <a:pt x="144773" y="178591"/>
                </a:lnTo>
                <a:lnTo>
                  <a:pt x="143188" y="185279"/>
                </a:lnTo>
                <a:lnTo>
                  <a:pt x="141179" y="191642"/>
                </a:lnTo>
                <a:lnTo>
                  <a:pt x="138887" y="196836"/>
                </a:lnTo>
                <a:lnTo>
                  <a:pt x="136406" y="201252"/>
                </a:lnTo>
                <a:lnTo>
                  <a:pt x="133800" y="205148"/>
                </a:lnTo>
                <a:lnTo>
                  <a:pt x="131110" y="208698"/>
                </a:lnTo>
                <a:lnTo>
                  <a:pt x="128364" y="212018"/>
                </a:lnTo>
                <a:lnTo>
                  <a:pt x="125582" y="215183"/>
                </a:lnTo>
                <a:lnTo>
                  <a:pt x="121821" y="217293"/>
                </a:lnTo>
                <a:lnTo>
                  <a:pt x="117409" y="218700"/>
                </a:lnTo>
                <a:lnTo>
                  <a:pt x="112563" y="219637"/>
                </a:lnTo>
                <a:lnTo>
                  <a:pt x="108380" y="220262"/>
                </a:lnTo>
                <a:lnTo>
                  <a:pt x="104638" y="220679"/>
                </a:lnTo>
                <a:lnTo>
                  <a:pt x="101191" y="220957"/>
                </a:lnTo>
                <a:lnTo>
                  <a:pt x="96989" y="220190"/>
                </a:lnTo>
                <a:lnTo>
                  <a:pt x="92282" y="218727"/>
                </a:lnTo>
                <a:lnTo>
                  <a:pt x="87239" y="216798"/>
                </a:lnTo>
                <a:lnTo>
                  <a:pt x="82924" y="215512"/>
                </a:lnTo>
                <a:lnTo>
                  <a:pt x="79096" y="214655"/>
                </a:lnTo>
                <a:lnTo>
                  <a:pt x="75591" y="214083"/>
                </a:lnTo>
                <a:lnTo>
                  <a:pt x="73254" y="212750"/>
                </a:lnTo>
                <a:lnTo>
                  <a:pt x="71696" y="210908"/>
                </a:lnTo>
                <a:lnTo>
                  <a:pt x="69013" y="205370"/>
                </a:lnTo>
                <a:lnTo>
                  <a:pt x="60008" y="1872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42"/>
          <p:cNvSpPr/>
          <p:nvPr/>
        </p:nvSpPr>
        <p:spPr>
          <a:xfrm>
            <a:off x="2883217" y="4800600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9102" y="17145"/>
                </a:lnTo>
                <a:lnTo>
                  <a:pt x="16545" y="16192"/>
                </a:lnTo>
                <a:lnTo>
                  <a:pt x="26270" y="14605"/>
                </a:lnTo>
                <a:lnTo>
                  <a:pt x="80648" y="5213"/>
                </a:lnTo>
                <a:lnTo>
                  <a:pt x="91865" y="3475"/>
                </a:lnTo>
                <a:lnTo>
                  <a:pt x="100296" y="2317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43"/>
          <p:cNvSpPr/>
          <p:nvPr/>
        </p:nvSpPr>
        <p:spPr>
          <a:xfrm>
            <a:off x="2921140" y="4852035"/>
            <a:ext cx="116383" cy="17041"/>
          </a:xfrm>
          <a:custGeom>
            <a:avLst/>
            <a:gdLst/>
            <a:ahLst/>
            <a:cxnLst/>
            <a:rect l="0" t="0" r="0" b="0"/>
            <a:pathLst>
              <a:path w="116383" h="17041">
                <a:moveTo>
                  <a:pt x="4939" y="8572"/>
                </a:moveTo>
                <a:lnTo>
                  <a:pt x="389" y="13123"/>
                </a:lnTo>
                <a:lnTo>
                  <a:pt x="0" y="14464"/>
                </a:lnTo>
                <a:lnTo>
                  <a:pt x="694" y="15357"/>
                </a:lnTo>
                <a:lnTo>
                  <a:pt x="2109" y="15953"/>
                </a:lnTo>
                <a:lnTo>
                  <a:pt x="4005" y="16350"/>
                </a:lnTo>
                <a:lnTo>
                  <a:pt x="6222" y="16615"/>
                </a:lnTo>
                <a:lnTo>
                  <a:pt x="8652" y="16791"/>
                </a:lnTo>
                <a:lnTo>
                  <a:pt x="11225" y="16909"/>
                </a:lnTo>
                <a:lnTo>
                  <a:pt x="16623" y="17040"/>
                </a:lnTo>
                <a:lnTo>
                  <a:pt x="23206" y="15170"/>
                </a:lnTo>
                <a:lnTo>
                  <a:pt x="32357" y="12018"/>
                </a:lnTo>
                <a:lnTo>
                  <a:pt x="43220" y="8012"/>
                </a:lnTo>
                <a:lnTo>
                  <a:pt x="51415" y="5341"/>
                </a:lnTo>
                <a:lnTo>
                  <a:pt x="57831" y="3561"/>
                </a:lnTo>
                <a:lnTo>
                  <a:pt x="63060" y="2374"/>
                </a:lnTo>
                <a:lnTo>
                  <a:pt x="69404" y="1582"/>
                </a:lnTo>
                <a:lnTo>
                  <a:pt x="76491" y="1055"/>
                </a:lnTo>
                <a:lnTo>
                  <a:pt x="90080" y="468"/>
                </a:lnTo>
                <a:lnTo>
                  <a:pt x="95038" y="313"/>
                </a:lnTo>
                <a:lnTo>
                  <a:pt x="1163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44"/>
          <p:cNvSpPr/>
          <p:nvPr/>
        </p:nvSpPr>
        <p:spPr>
          <a:xfrm>
            <a:off x="3097529" y="4749165"/>
            <a:ext cx="128589" cy="77148"/>
          </a:xfrm>
          <a:custGeom>
            <a:avLst/>
            <a:gdLst/>
            <a:ahLst/>
            <a:cxnLst/>
            <a:rect l="0" t="0" r="0" b="0"/>
            <a:pathLst>
              <a:path w="128589" h="77148">
                <a:moveTo>
                  <a:pt x="0" y="0"/>
                </a:moveTo>
                <a:lnTo>
                  <a:pt x="14763" y="7381"/>
                </a:lnTo>
                <a:lnTo>
                  <a:pt x="16509" y="8730"/>
                </a:lnTo>
                <a:lnTo>
                  <a:pt x="18626" y="10583"/>
                </a:lnTo>
                <a:lnTo>
                  <a:pt x="20990" y="12770"/>
                </a:lnTo>
                <a:lnTo>
                  <a:pt x="22566" y="15181"/>
                </a:lnTo>
                <a:lnTo>
                  <a:pt x="23617" y="17740"/>
                </a:lnTo>
                <a:lnTo>
                  <a:pt x="24317" y="20400"/>
                </a:lnTo>
                <a:lnTo>
                  <a:pt x="23832" y="25030"/>
                </a:lnTo>
                <a:lnTo>
                  <a:pt x="22555" y="30974"/>
                </a:lnTo>
                <a:lnTo>
                  <a:pt x="20752" y="37794"/>
                </a:lnTo>
                <a:lnTo>
                  <a:pt x="19550" y="44246"/>
                </a:lnTo>
                <a:lnTo>
                  <a:pt x="18748" y="50452"/>
                </a:lnTo>
                <a:lnTo>
                  <a:pt x="18214" y="56495"/>
                </a:lnTo>
                <a:lnTo>
                  <a:pt x="17858" y="61475"/>
                </a:lnTo>
                <a:lnTo>
                  <a:pt x="17239" y="74900"/>
                </a:lnTo>
                <a:lnTo>
                  <a:pt x="19113" y="75650"/>
                </a:lnTo>
                <a:lnTo>
                  <a:pt x="22267" y="76151"/>
                </a:lnTo>
                <a:lnTo>
                  <a:pt x="26275" y="76485"/>
                </a:lnTo>
                <a:lnTo>
                  <a:pt x="29900" y="76707"/>
                </a:lnTo>
                <a:lnTo>
                  <a:pt x="36467" y="76954"/>
                </a:lnTo>
                <a:lnTo>
                  <a:pt x="60671" y="77126"/>
                </a:lnTo>
                <a:lnTo>
                  <a:pt x="78448" y="77147"/>
                </a:lnTo>
                <a:lnTo>
                  <a:pt x="83731" y="76196"/>
                </a:lnTo>
                <a:lnTo>
                  <a:pt x="90111" y="74610"/>
                </a:lnTo>
                <a:lnTo>
                  <a:pt x="128588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45"/>
          <p:cNvSpPr/>
          <p:nvPr/>
        </p:nvSpPr>
        <p:spPr>
          <a:xfrm>
            <a:off x="3208972" y="4723447"/>
            <a:ext cx="13443" cy="257176"/>
          </a:xfrm>
          <a:custGeom>
            <a:avLst/>
            <a:gdLst/>
            <a:ahLst/>
            <a:cxnLst/>
            <a:rect l="0" t="0" r="0" b="0"/>
            <a:pathLst>
              <a:path w="13443" h="257176">
                <a:moveTo>
                  <a:pt x="0" y="0"/>
                </a:moveTo>
                <a:lnTo>
                  <a:pt x="0" y="41638"/>
                </a:lnTo>
                <a:lnTo>
                  <a:pt x="953" y="46809"/>
                </a:lnTo>
                <a:lnTo>
                  <a:pt x="2540" y="52161"/>
                </a:lnTo>
                <a:lnTo>
                  <a:pt x="4551" y="57634"/>
                </a:lnTo>
                <a:lnTo>
                  <a:pt x="5891" y="66045"/>
                </a:lnTo>
                <a:lnTo>
                  <a:pt x="6785" y="76415"/>
                </a:lnTo>
                <a:lnTo>
                  <a:pt x="7778" y="98733"/>
                </a:lnTo>
                <a:lnTo>
                  <a:pt x="8219" y="118176"/>
                </a:lnTo>
                <a:lnTo>
                  <a:pt x="9290" y="126410"/>
                </a:lnTo>
                <a:lnTo>
                  <a:pt x="10955" y="133803"/>
                </a:lnTo>
                <a:lnTo>
                  <a:pt x="13019" y="140637"/>
                </a:lnTo>
                <a:lnTo>
                  <a:pt x="13442" y="153766"/>
                </a:lnTo>
                <a:lnTo>
                  <a:pt x="12771" y="171090"/>
                </a:lnTo>
                <a:lnTo>
                  <a:pt x="9817" y="216111"/>
                </a:lnTo>
                <a:lnTo>
                  <a:pt x="9125" y="230352"/>
                </a:lnTo>
                <a:lnTo>
                  <a:pt x="8818" y="239857"/>
                </a:lnTo>
                <a:lnTo>
                  <a:pt x="8572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46"/>
          <p:cNvSpPr/>
          <p:nvPr/>
        </p:nvSpPr>
        <p:spPr>
          <a:xfrm>
            <a:off x="3414837" y="3414238"/>
            <a:ext cx="274196" cy="688083"/>
          </a:xfrm>
          <a:custGeom>
            <a:avLst/>
            <a:gdLst/>
            <a:ahLst/>
            <a:cxnLst/>
            <a:rect l="0" t="0" r="0" b="0"/>
            <a:pathLst>
              <a:path w="274196" h="688083">
                <a:moveTo>
                  <a:pt x="222760" y="14762"/>
                </a:moveTo>
                <a:lnTo>
                  <a:pt x="218209" y="5660"/>
                </a:lnTo>
                <a:lnTo>
                  <a:pt x="215916" y="2979"/>
                </a:lnTo>
                <a:lnTo>
                  <a:pt x="213435" y="1191"/>
                </a:lnTo>
                <a:lnTo>
                  <a:pt x="210828" y="0"/>
                </a:lnTo>
                <a:lnTo>
                  <a:pt x="208138" y="158"/>
                </a:lnTo>
                <a:lnTo>
                  <a:pt x="205392" y="1216"/>
                </a:lnTo>
                <a:lnTo>
                  <a:pt x="202609" y="2873"/>
                </a:lnTo>
                <a:lnTo>
                  <a:pt x="196977" y="4716"/>
                </a:lnTo>
                <a:lnTo>
                  <a:pt x="194141" y="5207"/>
                </a:lnTo>
                <a:lnTo>
                  <a:pt x="187488" y="8392"/>
                </a:lnTo>
                <a:lnTo>
                  <a:pt x="178290" y="13373"/>
                </a:lnTo>
                <a:lnTo>
                  <a:pt x="167396" y="19551"/>
                </a:lnTo>
                <a:lnTo>
                  <a:pt x="159181" y="24622"/>
                </a:lnTo>
                <a:lnTo>
                  <a:pt x="152752" y="28955"/>
                </a:lnTo>
                <a:lnTo>
                  <a:pt x="147513" y="32796"/>
                </a:lnTo>
                <a:lnTo>
                  <a:pt x="139152" y="42144"/>
                </a:lnTo>
                <a:lnTo>
                  <a:pt x="135589" y="47304"/>
                </a:lnTo>
                <a:lnTo>
                  <a:pt x="129403" y="53602"/>
                </a:lnTo>
                <a:lnTo>
                  <a:pt x="121470" y="60658"/>
                </a:lnTo>
                <a:lnTo>
                  <a:pt x="112371" y="68219"/>
                </a:lnTo>
                <a:lnTo>
                  <a:pt x="104400" y="77070"/>
                </a:lnTo>
                <a:lnTo>
                  <a:pt x="97180" y="86780"/>
                </a:lnTo>
                <a:lnTo>
                  <a:pt x="90463" y="97064"/>
                </a:lnTo>
                <a:lnTo>
                  <a:pt x="85032" y="105825"/>
                </a:lnTo>
                <a:lnTo>
                  <a:pt x="80459" y="113571"/>
                </a:lnTo>
                <a:lnTo>
                  <a:pt x="76458" y="120639"/>
                </a:lnTo>
                <a:lnTo>
                  <a:pt x="70932" y="129161"/>
                </a:lnTo>
                <a:lnTo>
                  <a:pt x="64392" y="138654"/>
                </a:lnTo>
                <a:lnTo>
                  <a:pt x="57173" y="148791"/>
                </a:lnTo>
                <a:lnTo>
                  <a:pt x="49153" y="165135"/>
                </a:lnTo>
                <a:lnTo>
                  <a:pt x="43684" y="179702"/>
                </a:lnTo>
                <a:lnTo>
                  <a:pt x="39559" y="187587"/>
                </a:lnTo>
                <a:lnTo>
                  <a:pt x="31800" y="203016"/>
                </a:lnTo>
                <a:lnTo>
                  <a:pt x="25527" y="225269"/>
                </a:lnTo>
                <a:lnTo>
                  <a:pt x="21739" y="236062"/>
                </a:lnTo>
                <a:lnTo>
                  <a:pt x="17308" y="248020"/>
                </a:lnTo>
                <a:lnTo>
                  <a:pt x="12386" y="266387"/>
                </a:lnTo>
                <a:lnTo>
                  <a:pt x="9245" y="281853"/>
                </a:lnTo>
                <a:lnTo>
                  <a:pt x="4675" y="298251"/>
                </a:lnTo>
                <a:lnTo>
                  <a:pt x="2008" y="315064"/>
                </a:lnTo>
                <a:lnTo>
                  <a:pt x="823" y="331110"/>
                </a:lnTo>
                <a:lnTo>
                  <a:pt x="296" y="344591"/>
                </a:lnTo>
                <a:lnTo>
                  <a:pt x="0" y="403848"/>
                </a:lnTo>
                <a:lnTo>
                  <a:pt x="1863" y="426552"/>
                </a:lnTo>
                <a:lnTo>
                  <a:pt x="5011" y="448356"/>
                </a:lnTo>
                <a:lnTo>
                  <a:pt x="9014" y="469560"/>
                </a:lnTo>
                <a:lnTo>
                  <a:pt x="13587" y="487506"/>
                </a:lnTo>
                <a:lnTo>
                  <a:pt x="18542" y="503279"/>
                </a:lnTo>
                <a:lnTo>
                  <a:pt x="23750" y="517605"/>
                </a:lnTo>
                <a:lnTo>
                  <a:pt x="32076" y="538603"/>
                </a:lnTo>
                <a:lnTo>
                  <a:pt x="39904" y="554285"/>
                </a:lnTo>
                <a:lnTo>
                  <a:pt x="44658" y="561134"/>
                </a:lnTo>
                <a:lnTo>
                  <a:pt x="49733" y="567604"/>
                </a:lnTo>
                <a:lnTo>
                  <a:pt x="55021" y="573823"/>
                </a:lnTo>
                <a:lnTo>
                  <a:pt x="60452" y="579875"/>
                </a:lnTo>
                <a:lnTo>
                  <a:pt x="65977" y="585813"/>
                </a:lnTo>
                <a:lnTo>
                  <a:pt x="87406" y="607825"/>
                </a:lnTo>
                <a:lnTo>
                  <a:pt x="94423" y="613972"/>
                </a:lnTo>
                <a:lnTo>
                  <a:pt x="101008" y="619023"/>
                </a:lnTo>
                <a:lnTo>
                  <a:pt x="107302" y="623342"/>
                </a:lnTo>
                <a:lnTo>
                  <a:pt x="113403" y="628127"/>
                </a:lnTo>
                <a:lnTo>
                  <a:pt x="119375" y="633222"/>
                </a:lnTo>
                <a:lnTo>
                  <a:pt x="125262" y="638523"/>
                </a:lnTo>
                <a:lnTo>
                  <a:pt x="133949" y="643963"/>
                </a:lnTo>
                <a:lnTo>
                  <a:pt x="144502" y="649494"/>
                </a:lnTo>
                <a:lnTo>
                  <a:pt x="182008" y="667508"/>
                </a:lnTo>
                <a:lnTo>
                  <a:pt x="188924" y="669954"/>
                </a:lnTo>
                <a:lnTo>
                  <a:pt x="195440" y="671584"/>
                </a:lnTo>
                <a:lnTo>
                  <a:pt x="201689" y="672671"/>
                </a:lnTo>
                <a:lnTo>
                  <a:pt x="206808" y="674348"/>
                </a:lnTo>
                <a:lnTo>
                  <a:pt x="215035" y="678751"/>
                </a:lnTo>
                <a:lnTo>
                  <a:pt x="221867" y="681343"/>
                </a:lnTo>
                <a:lnTo>
                  <a:pt x="229030" y="683447"/>
                </a:lnTo>
                <a:lnTo>
                  <a:pt x="233608" y="685342"/>
                </a:lnTo>
                <a:lnTo>
                  <a:pt x="238564" y="687558"/>
                </a:lnTo>
                <a:lnTo>
                  <a:pt x="243774" y="688082"/>
                </a:lnTo>
                <a:lnTo>
                  <a:pt x="249152" y="687480"/>
                </a:lnTo>
                <a:lnTo>
                  <a:pt x="254642" y="686125"/>
                </a:lnTo>
                <a:lnTo>
                  <a:pt x="259255" y="685223"/>
                </a:lnTo>
                <a:lnTo>
                  <a:pt x="263283" y="684621"/>
                </a:lnTo>
                <a:lnTo>
                  <a:pt x="274195" y="6834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47"/>
          <p:cNvSpPr/>
          <p:nvPr/>
        </p:nvSpPr>
        <p:spPr>
          <a:xfrm>
            <a:off x="3731895" y="3531870"/>
            <a:ext cx="94298" cy="497206"/>
          </a:xfrm>
          <a:custGeom>
            <a:avLst/>
            <a:gdLst/>
            <a:ahLst/>
            <a:cxnLst/>
            <a:rect l="0" t="0" r="0" b="0"/>
            <a:pathLst>
              <a:path w="94298" h="497206">
                <a:moveTo>
                  <a:pt x="0" y="0"/>
                </a:moveTo>
                <a:lnTo>
                  <a:pt x="9101" y="13652"/>
                </a:lnTo>
                <a:lnTo>
                  <a:pt x="11783" y="18626"/>
                </a:lnTo>
                <a:lnTo>
                  <a:pt x="13570" y="22895"/>
                </a:lnTo>
                <a:lnTo>
                  <a:pt x="16508" y="33988"/>
                </a:lnTo>
                <a:lnTo>
                  <a:pt x="20989" y="54793"/>
                </a:lnTo>
                <a:lnTo>
                  <a:pt x="22565" y="65103"/>
                </a:lnTo>
                <a:lnTo>
                  <a:pt x="23616" y="74835"/>
                </a:lnTo>
                <a:lnTo>
                  <a:pt x="24316" y="84180"/>
                </a:lnTo>
                <a:lnTo>
                  <a:pt x="25094" y="99643"/>
                </a:lnTo>
                <a:lnTo>
                  <a:pt x="26393" y="113818"/>
                </a:lnTo>
                <a:lnTo>
                  <a:pt x="28073" y="121599"/>
                </a:lnTo>
                <a:lnTo>
                  <a:pt x="30145" y="129643"/>
                </a:lnTo>
                <a:lnTo>
                  <a:pt x="40067" y="189381"/>
                </a:lnTo>
                <a:lnTo>
                  <a:pt x="53050" y="275622"/>
                </a:lnTo>
                <a:lnTo>
                  <a:pt x="65170" y="364751"/>
                </a:lnTo>
                <a:lnTo>
                  <a:pt x="70117" y="396520"/>
                </a:lnTo>
                <a:lnTo>
                  <a:pt x="74367" y="419604"/>
                </a:lnTo>
                <a:lnTo>
                  <a:pt x="78152" y="436898"/>
                </a:lnTo>
                <a:lnTo>
                  <a:pt x="80676" y="449380"/>
                </a:lnTo>
                <a:lnTo>
                  <a:pt x="82359" y="458654"/>
                </a:lnTo>
                <a:lnTo>
                  <a:pt x="85181" y="472451"/>
                </a:lnTo>
                <a:lnTo>
                  <a:pt x="87268" y="478797"/>
                </a:lnTo>
                <a:lnTo>
                  <a:pt x="94297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48"/>
          <p:cNvSpPr/>
          <p:nvPr/>
        </p:nvSpPr>
        <p:spPr>
          <a:xfrm>
            <a:off x="4014787" y="3969067"/>
            <a:ext cx="25718" cy="128588"/>
          </a:xfrm>
          <a:custGeom>
            <a:avLst/>
            <a:gdLst/>
            <a:ahLst/>
            <a:cxnLst/>
            <a:rect l="0" t="0" r="0" b="0"/>
            <a:pathLst>
              <a:path w="25718" h="128588">
                <a:moveTo>
                  <a:pt x="0" y="0"/>
                </a:moveTo>
                <a:lnTo>
                  <a:pt x="0" y="13653"/>
                </a:lnTo>
                <a:lnTo>
                  <a:pt x="1905" y="24342"/>
                </a:lnTo>
                <a:lnTo>
                  <a:pt x="5080" y="38136"/>
                </a:lnTo>
                <a:lnTo>
                  <a:pt x="9102" y="53999"/>
                </a:lnTo>
                <a:lnTo>
                  <a:pt x="11783" y="65527"/>
                </a:lnTo>
                <a:lnTo>
                  <a:pt x="13570" y="74164"/>
                </a:lnTo>
                <a:lnTo>
                  <a:pt x="14762" y="80876"/>
                </a:lnTo>
                <a:lnTo>
                  <a:pt x="15556" y="88207"/>
                </a:lnTo>
                <a:lnTo>
                  <a:pt x="16086" y="95952"/>
                </a:lnTo>
                <a:lnTo>
                  <a:pt x="16831" y="112885"/>
                </a:lnTo>
                <a:lnTo>
                  <a:pt x="25717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49"/>
          <p:cNvSpPr/>
          <p:nvPr/>
        </p:nvSpPr>
        <p:spPr>
          <a:xfrm>
            <a:off x="4070823" y="3506152"/>
            <a:ext cx="372590" cy="205741"/>
          </a:xfrm>
          <a:custGeom>
            <a:avLst/>
            <a:gdLst/>
            <a:ahLst/>
            <a:cxnLst/>
            <a:rect l="0" t="0" r="0" b="0"/>
            <a:pathLst>
              <a:path w="372590" h="205741">
                <a:moveTo>
                  <a:pt x="46834" y="0"/>
                </a:moveTo>
                <a:lnTo>
                  <a:pt x="46834" y="16482"/>
                </a:lnTo>
                <a:lnTo>
                  <a:pt x="44929" y="25276"/>
                </a:lnTo>
                <a:lnTo>
                  <a:pt x="41754" y="36853"/>
                </a:lnTo>
                <a:lnTo>
                  <a:pt x="37732" y="50286"/>
                </a:lnTo>
                <a:lnTo>
                  <a:pt x="31241" y="66862"/>
                </a:lnTo>
                <a:lnTo>
                  <a:pt x="23104" y="85532"/>
                </a:lnTo>
                <a:lnTo>
                  <a:pt x="13869" y="105599"/>
                </a:lnTo>
                <a:lnTo>
                  <a:pt x="7712" y="119929"/>
                </a:lnTo>
                <a:lnTo>
                  <a:pt x="3608" y="130435"/>
                </a:lnTo>
                <a:lnTo>
                  <a:pt x="871" y="138392"/>
                </a:lnTo>
                <a:lnTo>
                  <a:pt x="0" y="145601"/>
                </a:lnTo>
                <a:lnTo>
                  <a:pt x="371" y="152313"/>
                </a:lnTo>
                <a:lnTo>
                  <a:pt x="1571" y="158692"/>
                </a:lnTo>
                <a:lnTo>
                  <a:pt x="2371" y="163897"/>
                </a:lnTo>
                <a:lnTo>
                  <a:pt x="2905" y="168320"/>
                </a:lnTo>
                <a:lnTo>
                  <a:pt x="3260" y="172221"/>
                </a:lnTo>
                <a:lnTo>
                  <a:pt x="3498" y="175774"/>
                </a:lnTo>
                <a:lnTo>
                  <a:pt x="3655" y="179095"/>
                </a:lnTo>
                <a:lnTo>
                  <a:pt x="3761" y="182262"/>
                </a:lnTo>
                <a:lnTo>
                  <a:pt x="4784" y="184373"/>
                </a:lnTo>
                <a:lnTo>
                  <a:pt x="6418" y="185780"/>
                </a:lnTo>
                <a:lnTo>
                  <a:pt x="8460" y="186719"/>
                </a:lnTo>
                <a:lnTo>
                  <a:pt x="13269" y="187761"/>
                </a:lnTo>
                <a:lnTo>
                  <a:pt x="15885" y="188039"/>
                </a:lnTo>
                <a:lnTo>
                  <a:pt x="18582" y="189177"/>
                </a:lnTo>
                <a:lnTo>
                  <a:pt x="26927" y="194377"/>
                </a:lnTo>
                <a:lnTo>
                  <a:pt x="32589" y="195927"/>
                </a:lnTo>
                <a:lnTo>
                  <a:pt x="39243" y="195388"/>
                </a:lnTo>
                <a:lnTo>
                  <a:pt x="48440" y="194076"/>
                </a:lnTo>
                <a:lnTo>
                  <a:pt x="59335" y="192249"/>
                </a:lnTo>
                <a:lnTo>
                  <a:pt x="75171" y="191031"/>
                </a:lnTo>
                <a:lnTo>
                  <a:pt x="94300" y="190219"/>
                </a:lnTo>
                <a:lnTo>
                  <a:pt x="159292" y="188916"/>
                </a:lnTo>
                <a:lnTo>
                  <a:pt x="213082" y="188690"/>
                </a:lnTo>
                <a:lnTo>
                  <a:pt x="231008" y="189611"/>
                </a:lnTo>
                <a:lnTo>
                  <a:pt x="247721" y="191177"/>
                </a:lnTo>
                <a:lnTo>
                  <a:pt x="263627" y="193174"/>
                </a:lnTo>
                <a:lnTo>
                  <a:pt x="276135" y="194505"/>
                </a:lnTo>
                <a:lnTo>
                  <a:pt x="286379" y="195393"/>
                </a:lnTo>
                <a:lnTo>
                  <a:pt x="295113" y="195984"/>
                </a:lnTo>
                <a:lnTo>
                  <a:pt x="309898" y="196642"/>
                </a:lnTo>
                <a:lnTo>
                  <a:pt x="316507" y="196817"/>
                </a:lnTo>
                <a:lnTo>
                  <a:pt x="323771" y="197887"/>
                </a:lnTo>
                <a:lnTo>
                  <a:pt x="331471" y="199552"/>
                </a:lnTo>
                <a:lnTo>
                  <a:pt x="339462" y="201615"/>
                </a:lnTo>
                <a:lnTo>
                  <a:pt x="350881" y="203907"/>
                </a:lnTo>
                <a:lnTo>
                  <a:pt x="359131" y="204925"/>
                </a:lnTo>
                <a:lnTo>
                  <a:pt x="362664" y="205197"/>
                </a:lnTo>
                <a:lnTo>
                  <a:pt x="372589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50"/>
          <p:cNvSpPr/>
          <p:nvPr/>
        </p:nvSpPr>
        <p:spPr>
          <a:xfrm>
            <a:off x="4267023" y="3523297"/>
            <a:ext cx="73520" cy="505779"/>
          </a:xfrm>
          <a:custGeom>
            <a:avLst/>
            <a:gdLst/>
            <a:ahLst/>
            <a:cxnLst/>
            <a:rect l="0" t="0" r="0" b="0"/>
            <a:pathLst>
              <a:path w="73520" h="505779">
                <a:moveTo>
                  <a:pt x="4939" y="0"/>
                </a:moveTo>
                <a:lnTo>
                  <a:pt x="389" y="4551"/>
                </a:lnTo>
                <a:lnTo>
                  <a:pt x="0" y="7797"/>
                </a:lnTo>
                <a:lnTo>
                  <a:pt x="2109" y="16483"/>
                </a:lnTo>
                <a:lnTo>
                  <a:pt x="4101" y="32083"/>
                </a:lnTo>
                <a:lnTo>
                  <a:pt x="4567" y="43151"/>
                </a:lnTo>
                <a:lnTo>
                  <a:pt x="5726" y="56326"/>
                </a:lnTo>
                <a:lnTo>
                  <a:pt x="7369" y="65173"/>
                </a:lnTo>
                <a:lnTo>
                  <a:pt x="9416" y="74881"/>
                </a:lnTo>
                <a:lnTo>
                  <a:pt x="11734" y="84211"/>
                </a:lnTo>
                <a:lnTo>
                  <a:pt x="14231" y="93288"/>
                </a:lnTo>
                <a:lnTo>
                  <a:pt x="16849" y="102197"/>
                </a:lnTo>
                <a:lnTo>
                  <a:pt x="19546" y="115757"/>
                </a:lnTo>
                <a:lnTo>
                  <a:pt x="22298" y="132416"/>
                </a:lnTo>
                <a:lnTo>
                  <a:pt x="25084" y="151143"/>
                </a:lnTo>
                <a:lnTo>
                  <a:pt x="26942" y="167437"/>
                </a:lnTo>
                <a:lnTo>
                  <a:pt x="28180" y="182109"/>
                </a:lnTo>
                <a:lnTo>
                  <a:pt x="29006" y="195701"/>
                </a:lnTo>
                <a:lnTo>
                  <a:pt x="39269" y="310398"/>
                </a:lnTo>
                <a:lnTo>
                  <a:pt x="46549" y="379572"/>
                </a:lnTo>
                <a:lnTo>
                  <a:pt x="49824" y="407353"/>
                </a:lnTo>
                <a:lnTo>
                  <a:pt x="52960" y="428731"/>
                </a:lnTo>
                <a:lnTo>
                  <a:pt x="56003" y="445841"/>
                </a:lnTo>
                <a:lnTo>
                  <a:pt x="58984" y="460105"/>
                </a:lnTo>
                <a:lnTo>
                  <a:pt x="60972" y="470566"/>
                </a:lnTo>
                <a:lnTo>
                  <a:pt x="63180" y="484731"/>
                </a:lnTo>
                <a:lnTo>
                  <a:pt x="64423" y="498060"/>
                </a:lnTo>
                <a:lnTo>
                  <a:pt x="64714" y="502347"/>
                </a:lnTo>
                <a:lnTo>
                  <a:pt x="73519" y="505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51"/>
          <p:cNvSpPr/>
          <p:nvPr/>
        </p:nvSpPr>
        <p:spPr>
          <a:xfrm>
            <a:off x="4340542" y="3448528"/>
            <a:ext cx="314944" cy="614100"/>
          </a:xfrm>
          <a:custGeom>
            <a:avLst/>
            <a:gdLst/>
            <a:ahLst/>
            <a:cxnLst/>
            <a:rect l="0" t="0" r="0" b="0"/>
            <a:pathLst>
              <a:path w="314944" h="614100">
                <a:moveTo>
                  <a:pt x="0" y="14762"/>
                </a:moveTo>
                <a:lnTo>
                  <a:pt x="18203" y="5660"/>
                </a:lnTo>
                <a:lnTo>
                  <a:pt x="26423" y="2979"/>
                </a:lnTo>
                <a:lnTo>
                  <a:pt x="34760" y="1192"/>
                </a:lnTo>
                <a:lnTo>
                  <a:pt x="43176" y="0"/>
                </a:lnTo>
                <a:lnTo>
                  <a:pt x="50691" y="158"/>
                </a:lnTo>
                <a:lnTo>
                  <a:pt x="57607" y="1216"/>
                </a:lnTo>
                <a:lnTo>
                  <a:pt x="64122" y="2874"/>
                </a:lnTo>
                <a:lnTo>
                  <a:pt x="75133" y="4931"/>
                </a:lnTo>
                <a:lnTo>
                  <a:pt x="105147" y="9757"/>
                </a:lnTo>
                <a:lnTo>
                  <a:pt x="118676" y="13331"/>
                </a:lnTo>
                <a:lnTo>
                  <a:pt x="130552" y="17618"/>
                </a:lnTo>
                <a:lnTo>
                  <a:pt x="141327" y="22381"/>
                </a:lnTo>
                <a:lnTo>
                  <a:pt x="152320" y="26509"/>
                </a:lnTo>
                <a:lnTo>
                  <a:pt x="163460" y="30213"/>
                </a:lnTo>
                <a:lnTo>
                  <a:pt x="174695" y="33635"/>
                </a:lnTo>
                <a:lnTo>
                  <a:pt x="185044" y="37821"/>
                </a:lnTo>
                <a:lnTo>
                  <a:pt x="194800" y="42517"/>
                </a:lnTo>
                <a:lnTo>
                  <a:pt x="204162" y="47553"/>
                </a:lnTo>
                <a:lnTo>
                  <a:pt x="213260" y="53767"/>
                </a:lnTo>
                <a:lnTo>
                  <a:pt x="222184" y="60768"/>
                </a:lnTo>
                <a:lnTo>
                  <a:pt x="230990" y="68292"/>
                </a:lnTo>
                <a:lnTo>
                  <a:pt x="239718" y="76166"/>
                </a:lnTo>
                <a:lnTo>
                  <a:pt x="257036" y="92535"/>
                </a:lnTo>
                <a:lnTo>
                  <a:pt x="264703" y="100901"/>
                </a:lnTo>
                <a:lnTo>
                  <a:pt x="271719" y="109335"/>
                </a:lnTo>
                <a:lnTo>
                  <a:pt x="278301" y="117816"/>
                </a:lnTo>
                <a:lnTo>
                  <a:pt x="284593" y="127279"/>
                </a:lnTo>
                <a:lnTo>
                  <a:pt x="290694" y="137398"/>
                </a:lnTo>
                <a:lnTo>
                  <a:pt x="296666" y="147954"/>
                </a:lnTo>
                <a:lnTo>
                  <a:pt x="301600" y="158802"/>
                </a:lnTo>
                <a:lnTo>
                  <a:pt x="305842" y="169843"/>
                </a:lnTo>
                <a:lnTo>
                  <a:pt x="309622" y="181015"/>
                </a:lnTo>
                <a:lnTo>
                  <a:pt x="312142" y="193224"/>
                </a:lnTo>
                <a:lnTo>
                  <a:pt x="313822" y="206127"/>
                </a:lnTo>
                <a:lnTo>
                  <a:pt x="314943" y="219491"/>
                </a:lnTo>
                <a:lnTo>
                  <a:pt x="314737" y="232210"/>
                </a:lnTo>
                <a:lnTo>
                  <a:pt x="313647" y="244500"/>
                </a:lnTo>
                <a:lnTo>
                  <a:pt x="311968" y="256503"/>
                </a:lnTo>
                <a:lnTo>
                  <a:pt x="310849" y="269267"/>
                </a:lnTo>
                <a:lnTo>
                  <a:pt x="310103" y="282540"/>
                </a:lnTo>
                <a:lnTo>
                  <a:pt x="309605" y="296150"/>
                </a:lnTo>
                <a:lnTo>
                  <a:pt x="307368" y="309034"/>
                </a:lnTo>
                <a:lnTo>
                  <a:pt x="303972" y="321433"/>
                </a:lnTo>
                <a:lnTo>
                  <a:pt x="299803" y="333510"/>
                </a:lnTo>
                <a:lnTo>
                  <a:pt x="296071" y="346322"/>
                </a:lnTo>
                <a:lnTo>
                  <a:pt x="292631" y="359627"/>
                </a:lnTo>
                <a:lnTo>
                  <a:pt x="289385" y="373260"/>
                </a:lnTo>
                <a:lnTo>
                  <a:pt x="285315" y="387110"/>
                </a:lnTo>
                <a:lnTo>
                  <a:pt x="280698" y="401107"/>
                </a:lnTo>
                <a:lnTo>
                  <a:pt x="275715" y="415200"/>
                </a:lnTo>
                <a:lnTo>
                  <a:pt x="268582" y="432216"/>
                </a:lnTo>
                <a:lnTo>
                  <a:pt x="260018" y="451179"/>
                </a:lnTo>
                <a:lnTo>
                  <a:pt x="250497" y="471442"/>
                </a:lnTo>
                <a:lnTo>
                  <a:pt x="240341" y="490665"/>
                </a:lnTo>
                <a:lnTo>
                  <a:pt x="229760" y="509195"/>
                </a:lnTo>
                <a:lnTo>
                  <a:pt x="218895" y="527264"/>
                </a:lnTo>
                <a:lnTo>
                  <a:pt x="208795" y="542167"/>
                </a:lnTo>
                <a:lnTo>
                  <a:pt x="199204" y="554961"/>
                </a:lnTo>
                <a:lnTo>
                  <a:pt x="189953" y="566347"/>
                </a:lnTo>
                <a:lnTo>
                  <a:pt x="180928" y="575843"/>
                </a:lnTo>
                <a:lnTo>
                  <a:pt x="172054" y="584078"/>
                </a:lnTo>
                <a:lnTo>
                  <a:pt x="163280" y="591473"/>
                </a:lnTo>
                <a:lnTo>
                  <a:pt x="155526" y="597356"/>
                </a:lnTo>
                <a:lnTo>
                  <a:pt x="148452" y="602230"/>
                </a:lnTo>
                <a:lnTo>
                  <a:pt x="141830" y="606433"/>
                </a:lnTo>
                <a:lnTo>
                  <a:pt x="136464" y="609234"/>
                </a:lnTo>
                <a:lnTo>
                  <a:pt x="127961" y="612346"/>
                </a:lnTo>
                <a:lnTo>
                  <a:pt x="121006" y="613730"/>
                </a:lnTo>
                <a:lnTo>
                  <a:pt x="117818" y="614099"/>
                </a:lnTo>
                <a:lnTo>
                  <a:pt x="114741" y="613393"/>
                </a:lnTo>
                <a:lnTo>
                  <a:pt x="105497" y="607955"/>
                </a:lnTo>
                <a:lnTo>
                  <a:pt x="94298" y="6062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452"/>
          <p:cNvSpPr/>
          <p:nvPr/>
        </p:nvSpPr>
        <p:spPr>
          <a:xfrm>
            <a:off x="289776" y="4946882"/>
            <a:ext cx="501752" cy="556604"/>
          </a:xfrm>
          <a:custGeom>
            <a:avLst/>
            <a:gdLst/>
            <a:ahLst/>
            <a:cxnLst/>
            <a:rect l="0" t="0" r="0" b="0"/>
            <a:pathLst>
              <a:path w="501752" h="556604">
                <a:moveTo>
                  <a:pt x="55981" y="265197"/>
                </a:moveTo>
                <a:lnTo>
                  <a:pt x="42328" y="265197"/>
                </a:lnTo>
                <a:lnTo>
                  <a:pt x="38307" y="264245"/>
                </a:lnTo>
                <a:lnTo>
                  <a:pt x="35626" y="262658"/>
                </a:lnTo>
                <a:lnTo>
                  <a:pt x="33838" y="260647"/>
                </a:lnTo>
                <a:lnTo>
                  <a:pt x="14624" y="247830"/>
                </a:lnTo>
                <a:lnTo>
                  <a:pt x="11265" y="245047"/>
                </a:lnTo>
                <a:lnTo>
                  <a:pt x="9025" y="241286"/>
                </a:lnTo>
                <a:lnTo>
                  <a:pt x="4921" y="227845"/>
                </a:lnTo>
                <a:lnTo>
                  <a:pt x="585" y="220656"/>
                </a:lnTo>
                <a:lnTo>
                  <a:pt x="0" y="216453"/>
                </a:lnTo>
                <a:lnTo>
                  <a:pt x="1891" y="206704"/>
                </a:lnTo>
                <a:lnTo>
                  <a:pt x="3728" y="197626"/>
                </a:lnTo>
                <a:lnTo>
                  <a:pt x="8310" y="172301"/>
                </a:lnTo>
                <a:lnTo>
                  <a:pt x="10865" y="160404"/>
                </a:lnTo>
                <a:lnTo>
                  <a:pt x="13521" y="149615"/>
                </a:lnTo>
                <a:lnTo>
                  <a:pt x="16245" y="139565"/>
                </a:lnTo>
                <a:lnTo>
                  <a:pt x="21810" y="123318"/>
                </a:lnTo>
                <a:lnTo>
                  <a:pt x="28411" y="108795"/>
                </a:lnTo>
                <a:lnTo>
                  <a:pt x="37695" y="92816"/>
                </a:lnTo>
                <a:lnTo>
                  <a:pt x="50712" y="76188"/>
                </a:lnTo>
                <a:lnTo>
                  <a:pt x="66021" y="60226"/>
                </a:lnTo>
                <a:lnTo>
                  <a:pt x="74105" y="53302"/>
                </a:lnTo>
                <a:lnTo>
                  <a:pt x="82351" y="46781"/>
                </a:lnTo>
                <a:lnTo>
                  <a:pt x="90706" y="40529"/>
                </a:lnTo>
                <a:lnTo>
                  <a:pt x="107609" y="28503"/>
                </a:lnTo>
                <a:lnTo>
                  <a:pt x="116117" y="23581"/>
                </a:lnTo>
                <a:lnTo>
                  <a:pt x="124647" y="19347"/>
                </a:lnTo>
                <a:lnTo>
                  <a:pt x="140792" y="12103"/>
                </a:lnTo>
                <a:lnTo>
                  <a:pt x="154317" y="5709"/>
                </a:lnTo>
                <a:lnTo>
                  <a:pt x="169218" y="2232"/>
                </a:lnTo>
                <a:lnTo>
                  <a:pt x="177193" y="1304"/>
                </a:lnTo>
                <a:lnTo>
                  <a:pt x="185366" y="686"/>
                </a:lnTo>
                <a:lnTo>
                  <a:pt x="193673" y="274"/>
                </a:lnTo>
                <a:lnTo>
                  <a:pt x="202068" y="0"/>
                </a:lnTo>
                <a:lnTo>
                  <a:pt x="210522" y="769"/>
                </a:lnTo>
                <a:lnTo>
                  <a:pt x="219016" y="2234"/>
                </a:lnTo>
                <a:lnTo>
                  <a:pt x="227536" y="4164"/>
                </a:lnTo>
                <a:lnTo>
                  <a:pt x="236073" y="6403"/>
                </a:lnTo>
                <a:lnTo>
                  <a:pt x="244623" y="8848"/>
                </a:lnTo>
                <a:lnTo>
                  <a:pt x="261742" y="14105"/>
                </a:lnTo>
                <a:lnTo>
                  <a:pt x="278875" y="19616"/>
                </a:lnTo>
                <a:lnTo>
                  <a:pt x="287445" y="23371"/>
                </a:lnTo>
                <a:lnTo>
                  <a:pt x="296015" y="27780"/>
                </a:lnTo>
                <a:lnTo>
                  <a:pt x="304586" y="32624"/>
                </a:lnTo>
                <a:lnTo>
                  <a:pt x="319190" y="43087"/>
                </a:lnTo>
                <a:lnTo>
                  <a:pt x="331078" y="54087"/>
                </a:lnTo>
                <a:lnTo>
                  <a:pt x="339536" y="65326"/>
                </a:lnTo>
                <a:lnTo>
                  <a:pt x="345030" y="73847"/>
                </a:lnTo>
                <a:lnTo>
                  <a:pt x="358755" y="96015"/>
                </a:lnTo>
                <a:lnTo>
                  <a:pt x="364510" y="106690"/>
                </a:lnTo>
                <a:lnTo>
                  <a:pt x="369300" y="116663"/>
                </a:lnTo>
                <a:lnTo>
                  <a:pt x="373445" y="126170"/>
                </a:lnTo>
                <a:lnTo>
                  <a:pt x="376209" y="135365"/>
                </a:lnTo>
                <a:lnTo>
                  <a:pt x="378051" y="144352"/>
                </a:lnTo>
                <a:lnTo>
                  <a:pt x="379279" y="153202"/>
                </a:lnTo>
                <a:lnTo>
                  <a:pt x="380098" y="161959"/>
                </a:lnTo>
                <a:lnTo>
                  <a:pt x="381008" y="179309"/>
                </a:lnTo>
                <a:lnTo>
                  <a:pt x="381520" y="218794"/>
                </a:lnTo>
                <a:lnTo>
                  <a:pt x="378735" y="235214"/>
                </a:lnTo>
                <a:lnTo>
                  <a:pt x="374020" y="252828"/>
                </a:lnTo>
                <a:lnTo>
                  <a:pt x="368020" y="271239"/>
                </a:lnTo>
                <a:lnTo>
                  <a:pt x="358812" y="301855"/>
                </a:lnTo>
                <a:lnTo>
                  <a:pt x="355023" y="315354"/>
                </a:lnTo>
                <a:lnTo>
                  <a:pt x="349640" y="327210"/>
                </a:lnTo>
                <a:lnTo>
                  <a:pt x="343194" y="337972"/>
                </a:lnTo>
                <a:lnTo>
                  <a:pt x="336039" y="348004"/>
                </a:lnTo>
                <a:lnTo>
                  <a:pt x="329364" y="358501"/>
                </a:lnTo>
                <a:lnTo>
                  <a:pt x="323008" y="369310"/>
                </a:lnTo>
                <a:lnTo>
                  <a:pt x="316867" y="380326"/>
                </a:lnTo>
                <a:lnTo>
                  <a:pt x="280918" y="441338"/>
                </a:lnTo>
                <a:lnTo>
                  <a:pt x="268804" y="459777"/>
                </a:lnTo>
                <a:lnTo>
                  <a:pt x="257870" y="474927"/>
                </a:lnTo>
                <a:lnTo>
                  <a:pt x="247724" y="487885"/>
                </a:lnTo>
                <a:lnTo>
                  <a:pt x="239055" y="498428"/>
                </a:lnTo>
                <a:lnTo>
                  <a:pt x="224342" y="515223"/>
                </a:lnTo>
                <a:lnTo>
                  <a:pt x="211453" y="529038"/>
                </a:lnTo>
                <a:lnTo>
                  <a:pt x="205349" y="535389"/>
                </a:lnTo>
                <a:lnTo>
                  <a:pt x="190947" y="544985"/>
                </a:lnTo>
                <a:lnTo>
                  <a:pt x="176926" y="551473"/>
                </a:lnTo>
                <a:lnTo>
                  <a:pt x="167519" y="554356"/>
                </a:lnTo>
                <a:lnTo>
                  <a:pt x="152318" y="555979"/>
                </a:lnTo>
                <a:lnTo>
                  <a:pt x="141342" y="556359"/>
                </a:lnTo>
                <a:lnTo>
                  <a:pt x="118774" y="556603"/>
                </a:lnTo>
                <a:lnTo>
                  <a:pt x="114035" y="555670"/>
                </a:lnTo>
                <a:lnTo>
                  <a:pt x="106231" y="552094"/>
                </a:lnTo>
                <a:lnTo>
                  <a:pt x="96481" y="544726"/>
                </a:lnTo>
                <a:lnTo>
                  <a:pt x="83009" y="531959"/>
                </a:lnTo>
                <a:lnTo>
                  <a:pt x="79715" y="526859"/>
                </a:lnTo>
                <a:lnTo>
                  <a:pt x="76054" y="516111"/>
                </a:lnTo>
                <a:lnTo>
                  <a:pt x="73994" y="499351"/>
                </a:lnTo>
                <a:lnTo>
                  <a:pt x="73383" y="482320"/>
                </a:lnTo>
                <a:lnTo>
                  <a:pt x="73202" y="465208"/>
                </a:lnTo>
                <a:lnTo>
                  <a:pt x="74129" y="460451"/>
                </a:lnTo>
                <a:lnTo>
                  <a:pt x="77699" y="452624"/>
                </a:lnTo>
                <a:lnTo>
                  <a:pt x="89615" y="438312"/>
                </a:lnTo>
                <a:lnTo>
                  <a:pt x="105211" y="426558"/>
                </a:lnTo>
                <a:lnTo>
                  <a:pt x="113566" y="423254"/>
                </a:lnTo>
                <a:lnTo>
                  <a:pt x="123898" y="420098"/>
                </a:lnTo>
                <a:lnTo>
                  <a:pt x="135549" y="417042"/>
                </a:lnTo>
                <a:lnTo>
                  <a:pt x="156115" y="411107"/>
                </a:lnTo>
                <a:lnTo>
                  <a:pt x="165599" y="408191"/>
                </a:lnTo>
                <a:lnTo>
                  <a:pt x="174780" y="407198"/>
                </a:lnTo>
                <a:lnTo>
                  <a:pt x="183758" y="407490"/>
                </a:lnTo>
                <a:lnTo>
                  <a:pt x="192600" y="408637"/>
                </a:lnTo>
                <a:lnTo>
                  <a:pt x="201353" y="409401"/>
                </a:lnTo>
                <a:lnTo>
                  <a:pt x="210046" y="409911"/>
                </a:lnTo>
                <a:lnTo>
                  <a:pt x="218698" y="410251"/>
                </a:lnTo>
                <a:lnTo>
                  <a:pt x="228277" y="411430"/>
                </a:lnTo>
                <a:lnTo>
                  <a:pt x="238472" y="413168"/>
                </a:lnTo>
                <a:lnTo>
                  <a:pt x="249079" y="415280"/>
                </a:lnTo>
                <a:lnTo>
                  <a:pt x="259008" y="418592"/>
                </a:lnTo>
                <a:lnTo>
                  <a:pt x="268485" y="422706"/>
                </a:lnTo>
                <a:lnTo>
                  <a:pt x="277660" y="427353"/>
                </a:lnTo>
                <a:lnTo>
                  <a:pt x="287587" y="431404"/>
                </a:lnTo>
                <a:lnTo>
                  <a:pt x="298015" y="435056"/>
                </a:lnTo>
                <a:lnTo>
                  <a:pt x="308777" y="438444"/>
                </a:lnTo>
                <a:lnTo>
                  <a:pt x="318809" y="442608"/>
                </a:lnTo>
                <a:lnTo>
                  <a:pt x="328355" y="447289"/>
                </a:lnTo>
                <a:lnTo>
                  <a:pt x="337576" y="452314"/>
                </a:lnTo>
                <a:lnTo>
                  <a:pt x="346581" y="457570"/>
                </a:lnTo>
                <a:lnTo>
                  <a:pt x="364206" y="468489"/>
                </a:lnTo>
                <a:lnTo>
                  <a:pt x="373860" y="474068"/>
                </a:lnTo>
                <a:lnTo>
                  <a:pt x="394745" y="485346"/>
                </a:lnTo>
                <a:lnTo>
                  <a:pt x="418822" y="497855"/>
                </a:lnTo>
                <a:lnTo>
                  <a:pt x="427415" y="503170"/>
                </a:lnTo>
                <a:lnTo>
                  <a:pt x="436954" y="509571"/>
                </a:lnTo>
                <a:lnTo>
                  <a:pt x="447123" y="516696"/>
                </a:lnTo>
                <a:lnTo>
                  <a:pt x="460962" y="527152"/>
                </a:lnTo>
                <a:lnTo>
                  <a:pt x="471240" y="534974"/>
                </a:lnTo>
                <a:lnTo>
                  <a:pt x="486784" y="543781"/>
                </a:lnTo>
                <a:lnTo>
                  <a:pt x="501751" y="5480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53"/>
          <p:cNvSpPr/>
          <p:nvPr/>
        </p:nvSpPr>
        <p:spPr>
          <a:xfrm>
            <a:off x="1572127" y="5332595"/>
            <a:ext cx="213811" cy="273821"/>
          </a:xfrm>
          <a:custGeom>
            <a:avLst/>
            <a:gdLst/>
            <a:ahLst/>
            <a:cxnLst/>
            <a:rect l="0" t="0" r="0" b="0"/>
            <a:pathLst>
              <a:path w="213811" h="273821">
                <a:moveTo>
                  <a:pt x="42360" y="42362"/>
                </a:moveTo>
                <a:lnTo>
                  <a:pt x="42360" y="37812"/>
                </a:lnTo>
                <a:lnTo>
                  <a:pt x="43312" y="35518"/>
                </a:lnTo>
                <a:lnTo>
                  <a:pt x="49204" y="27740"/>
                </a:lnTo>
                <a:lnTo>
                  <a:pt x="54292" y="22211"/>
                </a:lnTo>
                <a:lnTo>
                  <a:pt x="58887" y="19403"/>
                </a:lnTo>
                <a:lnTo>
                  <a:pt x="64808" y="16579"/>
                </a:lnTo>
                <a:lnTo>
                  <a:pt x="71613" y="13743"/>
                </a:lnTo>
                <a:lnTo>
                  <a:pt x="77102" y="10900"/>
                </a:lnTo>
                <a:lnTo>
                  <a:pt x="81714" y="8053"/>
                </a:lnTo>
                <a:lnTo>
                  <a:pt x="85741" y="5202"/>
                </a:lnTo>
                <a:lnTo>
                  <a:pt x="89378" y="3301"/>
                </a:lnTo>
                <a:lnTo>
                  <a:pt x="95959" y="1189"/>
                </a:lnTo>
                <a:lnTo>
                  <a:pt x="100953" y="626"/>
                </a:lnTo>
                <a:lnTo>
                  <a:pt x="107140" y="250"/>
                </a:lnTo>
                <a:lnTo>
                  <a:pt x="114121" y="0"/>
                </a:lnTo>
                <a:lnTo>
                  <a:pt x="119728" y="786"/>
                </a:lnTo>
                <a:lnTo>
                  <a:pt x="124419" y="2262"/>
                </a:lnTo>
                <a:lnTo>
                  <a:pt x="128499" y="4199"/>
                </a:lnTo>
                <a:lnTo>
                  <a:pt x="132171" y="6442"/>
                </a:lnTo>
                <a:lnTo>
                  <a:pt x="138791" y="11475"/>
                </a:lnTo>
                <a:lnTo>
                  <a:pt x="144908" y="19427"/>
                </a:lnTo>
                <a:lnTo>
                  <a:pt x="147873" y="24215"/>
                </a:lnTo>
                <a:lnTo>
                  <a:pt x="150802" y="29311"/>
                </a:lnTo>
                <a:lnTo>
                  <a:pt x="156596" y="40054"/>
                </a:lnTo>
                <a:lnTo>
                  <a:pt x="158523" y="45586"/>
                </a:lnTo>
                <a:lnTo>
                  <a:pt x="159807" y="51179"/>
                </a:lnTo>
                <a:lnTo>
                  <a:pt x="160663" y="56812"/>
                </a:lnTo>
                <a:lnTo>
                  <a:pt x="161234" y="62473"/>
                </a:lnTo>
                <a:lnTo>
                  <a:pt x="161614" y="68152"/>
                </a:lnTo>
                <a:lnTo>
                  <a:pt x="161868" y="73843"/>
                </a:lnTo>
                <a:lnTo>
                  <a:pt x="161084" y="80494"/>
                </a:lnTo>
                <a:lnTo>
                  <a:pt x="159609" y="87786"/>
                </a:lnTo>
                <a:lnTo>
                  <a:pt x="157674" y="95505"/>
                </a:lnTo>
                <a:lnTo>
                  <a:pt x="155431" y="102556"/>
                </a:lnTo>
                <a:lnTo>
                  <a:pt x="152983" y="109161"/>
                </a:lnTo>
                <a:lnTo>
                  <a:pt x="150399" y="115470"/>
                </a:lnTo>
                <a:lnTo>
                  <a:pt x="145818" y="124438"/>
                </a:lnTo>
                <a:lnTo>
                  <a:pt x="139907" y="135179"/>
                </a:lnTo>
                <a:lnTo>
                  <a:pt x="133109" y="147103"/>
                </a:lnTo>
                <a:lnTo>
                  <a:pt x="125719" y="158862"/>
                </a:lnTo>
                <a:lnTo>
                  <a:pt x="117935" y="170511"/>
                </a:lnTo>
                <a:lnTo>
                  <a:pt x="109888" y="182088"/>
                </a:lnTo>
                <a:lnTo>
                  <a:pt x="103572" y="190757"/>
                </a:lnTo>
                <a:lnTo>
                  <a:pt x="98408" y="197489"/>
                </a:lnTo>
                <a:lnTo>
                  <a:pt x="94013" y="202931"/>
                </a:lnTo>
                <a:lnTo>
                  <a:pt x="88225" y="209415"/>
                </a:lnTo>
                <a:lnTo>
                  <a:pt x="74175" y="224241"/>
                </a:lnTo>
                <a:lnTo>
                  <a:pt x="67380" y="229337"/>
                </a:lnTo>
                <a:lnTo>
                  <a:pt x="60945" y="232735"/>
                </a:lnTo>
                <a:lnTo>
                  <a:pt x="54750" y="235000"/>
                </a:lnTo>
                <a:lnTo>
                  <a:pt x="49667" y="236510"/>
                </a:lnTo>
                <a:lnTo>
                  <a:pt x="45327" y="237516"/>
                </a:lnTo>
                <a:lnTo>
                  <a:pt x="41480" y="238188"/>
                </a:lnTo>
                <a:lnTo>
                  <a:pt x="37964" y="238635"/>
                </a:lnTo>
                <a:lnTo>
                  <a:pt x="31516" y="239132"/>
                </a:lnTo>
                <a:lnTo>
                  <a:pt x="25475" y="239353"/>
                </a:lnTo>
                <a:lnTo>
                  <a:pt x="22531" y="239412"/>
                </a:lnTo>
                <a:lnTo>
                  <a:pt x="19616" y="238499"/>
                </a:lnTo>
                <a:lnTo>
                  <a:pt x="13836" y="234944"/>
                </a:lnTo>
                <a:lnTo>
                  <a:pt x="8093" y="230189"/>
                </a:lnTo>
                <a:lnTo>
                  <a:pt x="5227" y="227588"/>
                </a:lnTo>
                <a:lnTo>
                  <a:pt x="3318" y="223949"/>
                </a:lnTo>
                <a:lnTo>
                  <a:pt x="2044" y="219617"/>
                </a:lnTo>
                <a:lnTo>
                  <a:pt x="1195" y="214824"/>
                </a:lnTo>
                <a:lnTo>
                  <a:pt x="252" y="206960"/>
                </a:lnTo>
                <a:lnTo>
                  <a:pt x="0" y="203529"/>
                </a:lnTo>
                <a:lnTo>
                  <a:pt x="785" y="197432"/>
                </a:lnTo>
                <a:lnTo>
                  <a:pt x="2261" y="189557"/>
                </a:lnTo>
                <a:lnTo>
                  <a:pt x="4197" y="180497"/>
                </a:lnTo>
                <a:lnTo>
                  <a:pt x="6441" y="173504"/>
                </a:lnTo>
                <a:lnTo>
                  <a:pt x="8889" y="167890"/>
                </a:lnTo>
                <a:lnTo>
                  <a:pt x="11473" y="163195"/>
                </a:lnTo>
                <a:lnTo>
                  <a:pt x="15101" y="160065"/>
                </a:lnTo>
                <a:lnTo>
                  <a:pt x="19425" y="157978"/>
                </a:lnTo>
                <a:lnTo>
                  <a:pt x="24212" y="156587"/>
                </a:lnTo>
                <a:lnTo>
                  <a:pt x="28357" y="154707"/>
                </a:lnTo>
                <a:lnTo>
                  <a:pt x="32072" y="152501"/>
                </a:lnTo>
                <a:lnTo>
                  <a:pt x="35501" y="150078"/>
                </a:lnTo>
                <a:lnTo>
                  <a:pt x="39693" y="148463"/>
                </a:lnTo>
                <a:lnTo>
                  <a:pt x="44392" y="147386"/>
                </a:lnTo>
                <a:lnTo>
                  <a:pt x="49429" y="146668"/>
                </a:lnTo>
                <a:lnTo>
                  <a:pt x="54693" y="147142"/>
                </a:lnTo>
                <a:lnTo>
                  <a:pt x="60107" y="148410"/>
                </a:lnTo>
                <a:lnTo>
                  <a:pt x="65621" y="150209"/>
                </a:lnTo>
                <a:lnTo>
                  <a:pt x="70250" y="151407"/>
                </a:lnTo>
                <a:lnTo>
                  <a:pt x="74288" y="152207"/>
                </a:lnTo>
                <a:lnTo>
                  <a:pt x="77933" y="152739"/>
                </a:lnTo>
                <a:lnTo>
                  <a:pt x="82268" y="154047"/>
                </a:lnTo>
                <a:lnTo>
                  <a:pt x="87063" y="155871"/>
                </a:lnTo>
                <a:lnTo>
                  <a:pt x="92164" y="158040"/>
                </a:lnTo>
                <a:lnTo>
                  <a:pt x="102913" y="162989"/>
                </a:lnTo>
                <a:lnTo>
                  <a:pt x="108446" y="165643"/>
                </a:lnTo>
                <a:lnTo>
                  <a:pt x="113087" y="169317"/>
                </a:lnTo>
                <a:lnTo>
                  <a:pt x="117134" y="173672"/>
                </a:lnTo>
                <a:lnTo>
                  <a:pt x="120784" y="178479"/>
                </a:lnTo>
                <a:lnTo>
                  <a:pt x="126075" y="184542"/>
                </a:lnTo>
                <a:lnTo>
                  <a:pt x="132460" y="191441"/>
                </a:lnTo>
                <a:lnTo>
                  <a:pt x="139574" y="198898"/>
                </a:lnTo>
                <a:lnTo>
                  <a:pt x="145269" y="205774"/>
                </a:lnTo>
                <a:lnTo>
                  <a:pt x="150019" y="212264"/>
                </a:lnTo>
                <a:lnTo>
                  <a:pt x="154137" y="218495"/>
                </a:lnTo>
                <a:lnTo>
                  <a:pt x="157836" y="223602"/>
                </a:lnTo>
                <a:lnTo>
                  <a:pt x="164485" y="231815"/>
                </a:lnTo>
                <a:lnTo>
                  <a:pt x="170615" y="238641"/>
                </a:lnTo>
                <a:lnTo>
                  <a:pt x="176515" y="244850"/>
                </a:lnTo>
                <a:lnTo>
                  <a:pt x="196656" y="265224"/>
                </a:lnTo>
                <a:lnTo>
                  <a:pt x="213810" y="2738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454"/>
          <p:cNvSpPr/>
          <p:nvPr/>
        </p:nvSpPr>
        <p:spPr>
          <a:xfrm>
            <a:off x="1837871" y="5254942"/>
            <a:ext cx="93799" cy="282827"/>
          </a:xfrm>
          <a:custGeom>
            <a:avLst/>
            <a:gdLst/>
            <a:ahLst/>
            <a:cxnLst/>
            <a:rect l="0" t="0" r="0" b="0"/>
            <a:pathLst>
              <a:path w="93799" h="282827">
                <a:moveTo>
                  <a:pt x="42363" y="0"/>
                </a:moveTo>
                <a:lnTo>
                  <a:pt x="37813" y="9102"/>
                </a:lnTo>
                <a:lnTo>
                  <a:pt x="35578" y="16110"/>
                </a:lnTo>
                <a:lnTo>
                  <a:pt x="33633" y="23353"/>
                </a:lnTo>
                <a:lnTo>
                  <a:pt x="31780" y="27951"/>
                </a:lnTo>
                <a:lnTo>
                  <a:pt x="29593" y="32921"/>
                </a:lnTo>
                <a:lnTo>
                  <a:pt x="24623" y="43524"/>
                </a:lnTo>
                <a:lnTo>
                  <a:pt x="21964" y="49019"/>
                </a:lnTo>
                <a:lnTo>
                  <a:pt x="19239" y="57444"/>
                </a:lnTo>
                <a:lnTo>
                  <a:pt x="16470" y="67824"/>
                </a:lnTo>
                <a:lnTo>
                  <a:pt x="13671" y="79506"/>
                </a:lnTo>
                <a:lnTo>
                  <a:pt x="10852" y="89199"/>
                </a:lnTo>
                <a:lnTo>
                  <a:pt x="8021" y="97566"/>
                </a:lnTo>
                <a:lnTo>
                  <a:pt x="5181" y="105049"/>
                </a:lnTo>
                <a:lnTo>
                  <a:pt x="3288" y="116705"/>
                </a:lnTo>
                <a:lnTo>
                  <a:pt x="2025" y="131143"/>
                </a:lnTo>
                <a:lnTo>
                  <a:pt x="1184" y="147437"/>
                </a:lnTo>
                <a:lnTo>
                  <a:pt x="249" y="178240"/>
                </a:lnTo>
                <a:lnTo>
                  <a:pt x="0" y="193121"/>
                </a:lnTo>
                <a:lnTo>
                  <a:pt x="786" y="206853"/>
                </a:lnTo>
                <a:lnTo>
                  <a:pt x="2262" y="219817"/>
                </a:lnTo>
                <a:lnTo>
                  <a:pt x="4199" y="232269"/>
                </a:lnTo>
                <a:lnTo>
                  <a:pt x="7396" y="242477"/>
                </a:lnTo>
                <a:lnTo>
                  <a:pt x="11432" y="251186"/>
                </a:lnTo>
                <a:lnTo>
                  <a:pt x="16028" y="258898"/>
                </a:lnTo>
                <a:lnTo>
                  <a:pt x="20043" y="264991"/>
                </a:lnTo>
                <a:lnTo>
                  <a:pt x="23674" y="270006"/>
                </a:lnTo>
                <a:lnTo>
                  <a:pt x="27046" y="274301"/>
                </a:lnTo>
                <a:lnTo>
                  <a:pt x="30247" y="277165"/>
                </a:lnTo>
                <a:lnTo>
                  <a:pt x="33333" y="279074"/>
                </a:lnTo>
                <a:lnTo>
                  <a:pt x="36344" y="280347"/>
                </a:lnTo>
                <a:lnTo>
                  <a:pt x="39302" y="281196"/>
                </a:lnTo>
                <a:lnTo>
                  <a:pt x="42228" y="281761"/>
                </a:lnTo>
                <a:lnTo>
                  <a:pt x="45130" y="282138"/>
                </a:lnTo>
                <a:lnTo>
                  <a:pt x="48018" y="282390"/>
                </a:lnTo>
                <a:lnTo>
                  <a:pt x="50896" y="282557"/>
                </a:lnTo>
                <a:lnTo>
                  <a:pt x="56633" y="282744"/>
                </a:lnTo>
                <a:lnTo>
                  <a:pt x="62358" y="282826"/>
                </a:lnTo>
                <a:lnTo>
                  <a:pt x="66171" y="280944"/>
                </a:lnTo>
                <a:lnTo>
                  <a:pt x="70617" y="277783"/>
                </a:lnTo>
                <a:lnTo>
                  <a:pt x="75487" y="273771"/>
                </a:lnTo>
                <a:lnTo>
                  <a:pt x="79686" y="271097"/>
                </a:lnTo>
                <a:lnTo>
                  <a:pt x="83438" y="269314"/>
                </a:lnTo>
                <a:lnTo>
                  <a:pt x="93798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455"/>
          <p:cNvSpPr/>
          <p:nvPr/>
        </p:nvSpPr>
        <p:spPr>
          <a:xfrm>
            <a:off x="1952448" y="5289389"/>
            <a:ext cx="167817" cy="196864"/>
          </a:xfrm>
          <a:custGeom>
            <a:avLst/>
            <a:gdLst/>
            <a:ahLst/>
            <a:cxnLst/>
            <a:rect l="0" t="0" r="0" b="0"/>
            <a:pathLst>
              <a:path w="167817" h="196864">
                <a:moveTo>
                  <a:pt x="4939" y="85568"/>
                </a:moveTo>
                <a:lnTo>
                  <a:pt x="388" y="76467"/>
                </a:lnTo>
                <a:lnTo>
                  <a:pt x="0" y="72833"/>
                </a:lnTo>
                <a:lnTo>
                  <a:pt x="694" y="69458"/>
                </a:lnTo>
                <a:lnTo>
                  <a:pt x="2109" y="66255"/>
                </a:lnTo>
                <a:lnTo>
                  <a:pt x="5910" y="60310"/>
                </a:lnTo>
                <a:lnTo>
                  <a:pt x="11301" y="52538"/>
                </a:lnTo>
                <a:lnTo>
                  <a:pt x="17753" y="43545"/>
                </a:lnTo>
                <a:lnTo>
                  <a:pt x="23959" y="36597"/>
                </a:lnTo>
                <a:lnTo>
                  <a:pt x="30002" y="31014"/>
                </a:lnTo>
                <a:lnTo>
                  <a:pt x="35935" y="26339"/>
                </a:lnTo>
                <a:lnTo>
                  <a:pt x="40843" y="22270"/>
                </a:lnTo>
                <a:lnTo>
                  <a:pt x="45067" y="18604"/>
                </a:lnTo>
                <a:lnTo>
                  <a:pt x="48836" y="15208"/>
                </a:lnTo>
                <a:lnTo>
                  <a:pt x="53254" y="11991"/>
                </a:lnTo>
                <a:lnTo>
                  <a:pt x="58104" y="8894"/>
                </a:lnTo>
                <a:lnTo>
                  <a:pt x="63242" y="5878"/>
                </a:lnTo>
                <a:lnTo>
                  <a:pt x="67620" y="3866"/>
                </a:lnTo>
                <a:lnTo>
                  <a:pt x="71492" y="2525"/>
                </a:lnTo>
                <a:lnTo>
                  <a:pt x="75025" y="1631"/>
                </a:lnTo>
                <a:lnTo>
                  <a:pt x="78333" y="1035"/>
                </a:lnTo>
                <a:lnTo>
                  <a:pt x="81491" y="638"/>
                </a:lnTo>
                <a:lnTo>
                  <a:pt x="84548" y="373"/>
                </a:lnTo>
                <a:lnTo>
                  <a:pt x="87540" y="196"/>
                </a:lnTo>
                <a:lnTo>
                  <a:pt x="93403" y="0"/>
                </a:lnTo>
                <a:lnTo>
                  <a:pt x="95347" y="900"/>
                </a:lnTo>
                <a:lnTo>
                  <a:pt x="96644" y="2453"/>
                </a:lnTo>
                <a:lnTo>
                  <a:pt x="97508" y="4440"/>
                </a:lnTo>
                <a:lnTo>
                  <a:pt x="98468" y="9189"/>
                </a:lnTo>
                <a:lnTo>
                  <a:pt x="98724" y="11789"/>
                </a:lnTo>
                <a:lnTo>
                  <a:pt x="97942" y="17332"/>
                </a:lnTo>
                <a:lnTo>
                  <a:pt x="96469" y="24838"/>
                </a:lnTo>
                <a:lnTo>
                  <a:pt x="94534" y="33651"/>
                </a:lnTo>
                <a:lnTo>
                  <a:pt x="93244" y="41432"/>
                </a:lnTo>
                <a:lnTo>
                  <a:pt x="92384" y="48524"/>
                </a:lnTo>
                <a:lnTo>
                  <a:pt x="91811" y="55157"/>
                </a:lnTo>
                <a:lnTo>
                  <a:pt x="88571" y="63389"/>
                </a:lnTo>
                <a:lnTo>
                  <a:pt x="83554" y="72687"/>
                </a:lnTo>
                <a:lnTo>
                  <a:pt x="77351" y="82696"/>
                </a:lnTo>
                <a:lnTo>
                  <a:pt x="72264" y="91273"/>
                </a:lnTo>
                <a:lnTo>
                  <a:pt x="67920" y="98897"/>
                </a:lnTo>
                <a:lnTo>
                  <a:pt x="60553" y="112447"/>
                </a:lnTo>
                <a:lnTo>
                  <a:pt x="54104" y="124819"/>
                </a:lnTo>
                <a:lnTo>
                  <a:pt x="52003" y="129833"/>
                </a:lnTo>
                <a:lnTo>
                  <a:pt x="50602" y="134128"/>
                </a:lnTo>
                <a:lnTo>
                  <a:pt x="49669" y="137944"/>
                </a:lnTo>
                <a:lnTo>
                  <a:pt x="48094" y="142393"/>
                </a:lnTo>
                <a:lnTo>
                  <a:pt x="46091" y="147264"/>
                </a:lnTo>
                <a:lnTo>
                  <a:pt x="43804" y="152416"/>
                </a:lnTo>
                <a:lnTo>
                  <a:pt x="42279" y="159661"/>
                </a:lnTo>
                <a:lnTo>
                  <a:pt x="41262" y="168301"/>
                </a:lnTo>
                <a:lnTo>
                  <a:pt x="40585" y="177871"/>
                </a:lnTo>
                <a:lnTo>
                  <a:pt x="41085" y="184251"/>
                </a:lnTo>
                <a:lnTo>
                  <a:pt x="42371" y="188504"/>
                </a:lnTo>
                <a:lnTo>
                  <a:pt x="46729" y="195330"/>
                </a:lnTo>
                <a:lnTo>
                  <a:pt x="48039" y="195890"/>
                </a:lnTo>
                <a:lnTo>
                  <a:pt x="52035" y="196512"/>
                </a:lnTo>
                <a:lnTo>
                  <a:pt x="56985" y="196789"/>
                </a:lnTo>
                <a:lnTo>
                  <a:pt x="59639" y="196863"/>
                </a:lnTo>
                <a:lnTo>
                  <a:pt x="64266" y="195960"/>
                </a:lnTo>
                <a:lnTo>
                  <a:pt x="70208" y="194405"/>
                </a:lnTo>
                <a:lnTo>
                  <a:pt x="86623" y="189617"/>
                </a:lnTo>
                <a:lnTo>
                  <a:pt x="89875" y="188272"/>
                </a:lnTo>
                <a:lnTo>
                  <a:pt x="93948" y="186422"/>
                </a:lnTo>
                <a:lnTo>
                  <a:pt x="98569" y="184236"/>
                </a:lnTo>
                <a:lnTo>
                  <a:pt x="102601" y="181827"/>
                </a:lnTo>
                <a:lnTo>
                  <a:pt x="106242" y="179268"/>
                </a:lnTo>
                <a:lnTo>
                  <a:pt x="109622" y="176610"/>
                </a:lnTo>
                <a:lnTo>
                  <a:pt x="113780" y="173885"/>
                </a:lnTo>
                <a:lnTo>
                  <a:pt x="118457" y="171116"/>
                </a:lnTo>
                <a:lnTo>
                  <a:pt x="123480" y="168318"/>
                </a:lnTo>
                <a:lnTo>
                  <a:pt x="127782" y="165499"/>
                </a:lnTo>
                <a:lnTo>
                  <a:pt x="131601" y="162668"/>
                </a:lnTo>
                <a:lnTo>
                  <a:pt x="135101" y="159828"/>
                </a:lnTo>
                <a:lnTo>
                  <a:pt x="138386" y="156982"/>
                </a:lnTo>
                <a:lnTo>
                  <a:pt x="141529" y="154132"/>
                </a:lnTo>
                <a:lnTo>
                  <a:pt x="144576" y="151280"/>
                </a:lnTo>
                <a:lnTo>
                  <a:pt x="148513" y="148426"/>
                </a:lnTo>
                <a:lnTo>
                  <a:pt x="153042" y="145571"/>
                </a:lnTo>
                <a:lnTo>
                  <a:pt x="167816" y="1370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456"/>
          <p:cNvSpPr/>
          <p:nvPr/>
        </p:nvSpPr>
        <p:spPr>
          <a:xfrm>
            <a:off x="2077402" y="5220652"/>
            <a:ext cx="145688" cy="316860"/>
          </a:xfrm>
          <a:custGeom>
            <a:avLst/>
            <a:gdLst/>
            <a:ahLst/>
            <a:cxnLst/>
            <a:rect l="0" t="0" r="0" b="0"/>
            <a:pathLst>
              <a:path w="145688" h="316860">
                <a:moveTo>
                  <a:pt x="0" y="0"/>
                </a:moveTo>
                <a:lnTo>
                  <a:pt x="9102" y="4551"/>
                </a:lnTo>
                <a:lnTo>
                  <a:pt x="12735" y="5892"/>
                </a:lnTo>
                <a:lnTo>
                  <a:pt x="16110" y="6785"/>
                </a:lnTo>
                <a:lnTo>
                  <a:pt x="19313" y="7381"/>
                </a:lnTo>
                <a:lnTo>
                  <a:pt x="24305" y="8731"/>
                </a:lnTo>
                <a:lnTo>
                  <a:pt x="37472" y="12770"/>
                </a:lnTo>
                <a:lnTo>
                  <a:pt x="44032" y="15181"/>
                </a:lnTo>
                <a:lnTo>
                  <a:pt x="50309" y="17741"/>
                </a:lnTo>
                <a:lnTo>
                  <a:pt x="56400" y="20400"/>
                </a:lnTo>
                <a:lnTo>
                  <a:pt x="61412" y="23125"/>
                </a:lnTo>
                <a:lnTo>
                  <a:pt x="65706" y="25894"/>
                </a:lnTo>
                <a:lnTo>
                  <a:pt x="69522" y="28693"/>
                </a:lnTo>
                <a:lnTo>
                  <a:pt x="73970" y="32464"/>
                </a:lnTo>
                <a:lnTo>
                  <a:pt x="78841" y="36883"/>
                </a:lnTo>
                <a:lnTo>
                  <a:pt x="92258" y="49663"/>
                </a:lnTo>
                <a:lnTo>
                  <a:pt x="95795" y="53112"/>
                </a:lnTo>
                <a:lnTo>
                  <a:pt x="100058" y="56363"/>
                </a:lnTo>
                <a:lnTo>
                  <a:pt x="104806" y="59483"/>
                </a:lnTo>
                <a:lnTo>
                  <a:pt x="109875" y="62515"/>
                </a:lnTo>
                <a:lnTo>
                  <a:pt x="114208" y="66442"/>
                </a:lnTo>
                <a:lnTo>
                  <a:pt x="118048" y="70964"/>
                </a:lnTo>
                <a:lnTo>
                  <a:pt x="121562" y="75885"/>
                </a:lnTo>
                <a:lnTo>
                  <a:pt x="124856" y="81070"/>
                </a:lnTo>
                <a:lnTo>
                  <a:pt x="128005" y="86431"/>
                </a:lnTo>
                <a:lnTo>
                  <a:pt x="131056" y="91911"/>
                </a:lnTo>
                <a:lnTo>
                  <a:pt x="134044" y="98422"/>
                </a:lnTo>
                <a:lnTo>
                  <a:pt x="136987" y="105620"/>
                </a:lnTo>
                <a:lnTo>
                  <a:pt x="139902" y="113275"/>
                </a:lnTo>
                <a:lnTo>
                  <a:pt x="141846" y="120285"/>
                </a:lnTo>
                <a:lnTo>
                  <a:pt x="143141" y="126862"/>
                </a:lnTo>
                <a:lnTo>
                  <a:pt x="144005" y="133152"/>
                </a:lnTo>
                <a:lnTo>
                  <a:pt x="144581" y="139251"/>
                </a:lnTo>
                <a:lnTo>
                  <a:pt x="144965" y="145222"/>
                </a:lnTo>
                <a:lnTo>
                  <a:pt x="145221" y="151106"/>
                </a:lnTo>
                <a:lnTo>
                  <a:pt x="145505" y="165266"/>
                </a:lnTo>
                <a:lnTo>
                  <a:pt x="145687" y="193089"/>
                </a:lnTo>
                <a:lnTo>
                  <a:pt x="144750" y="200164"/>
                </a:lnTo>
                <a:lnTo>
                  <a:pt x="143173" y="207737"/>
                </a:lnTo>
                <a:lnTo>
                  <a:pt x="141168" y="215644"/>
                </a:lnTo>
                <a:lnTo>
                  <a:pt x="139832" y="223773"/>
                </a:lnTo>
                <a:lnTo>
                  <a:pt x="138941" y="232049"/>
                </a:lnTo>
                <a:lnTo>
                  <a:pt x="138348" y="240425"/>
                </a:lnTo>
                <a:lnTo>
                  <a:pt x="136999" y="247913"/>
                </a:lnTo>
                <a:lnTo>
                  <a:pt x="135148" y="254811"/>
                </a:lnTo>
                <a:lnTo>
                  <a:pt x="132961" y="261314"/>
                </a:lnTo>
                <a:lnTo>
                  <a:pt x="130551" y="266601"/>
                </a:lnTo>
                <a:lnTo>
                  <a:pt x="127991" y="271080"/>
                </a:lnTo>
                <a:lnTo>
                  <a:pt x="112489" y="294212"/>
                </a:lnTo>
                <a:lnTo>
                  <a:pt x="108330" y="299964"/>
                </a:lnTo>
                <a:lnTo>
                  <a:pt x="104605" y="304751"/>
                </a:lnTo>
                <a:lnTo>
                  <a:pt x="96334" y="314727"/>
                </a:lnTo>
                <a:lnTo>
                  <a:pt x="94702" y="315546"/>
                </a:lnTo>
                <a:lnTo>
                  <a:pt x="90350" y="316455"/>
                </a:lnTo>
                <a:lnTo>
                  <a:pt x="87856" y="316697"/>
                </a:lnTo>
                <a:lnTo>
                  <a:pt x="85240" y="316859"/>
                </a:lnTo>
                <a:lnTo>
                  <a:pt x="7715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457"/>
          <p:cNvSpPr/>
          <p:nvPr/>
        </p:nvSpPr>
        <p:spPr>
          <a:xfrm>
            <a:off x="2317432" y="5332095"/>
            <a:ext cx="180023" cy="42863"/>
          </a:xfrm>
          <a:custGeom>
            <a:avLst/>
            <a:gdLst/>
            <a:ahLst/>
            <a:cxnLst/>
            <a:rect l="0" t="0" r="0" b="0"/>
            <a:pathLst>
              <a:path w="180023" h="42863">
                <a:moveTo>
                  <a:pt x="0" y="42862"/>
                </a:moveTo>
                <a:lnTo>
                  <a:pt x="9102" y="38312"/>
                </a:lnTo>
                <a:lnTo>
                  <a:pt x="12735" y="36971"/>
                </a:lnTo>
                <a:lnTo>
                  <a:pt x="16110" y="36077"/>
                </a:lnTo>
                <a:lnTo>
                  <a:pt x="19313" y="35481"/>
                </a:lnTo>
                <a:lnTo>
                  <a:pt x="23353" y="34132"/>
                </a:lnTo>
                <a:lnTo>
                  <a:pt x="27951" y="32279"/>
                </a:lnTo>
                <a:lnTo>
                  <a:pt x="32922" y="30092"/>
                </a:lnTo>
                <a:lnTo>
                  <a:pt x="38140" y="28633"/>
                </a:lnTo>
                <a:lnTo>
                  <a:pt x="43524" y="27661"/>
                </a:lnTo>
                <a:lnTo>
                  <a:pt x="49019" y="27014"/>
                </a:lnTo>
                <a:lnTo>
                  <a:pt x="53634" y="26581"/>
                </a:lnTo>
                <a:lnTo>
                  <a:pt x="57664" y="26293"/>
                </a:lnTo>
                <a:lnTo>
                  <a:pt x="61302" y="26101"/>
                </a:lnTo>
                <a:lnTo>
                  <a:pt x="65633" y="25021"/>
                </a:lnTo>
                <a:lnTo>
                  <a:pt x="70426" y="23348"/>
                </a:lnTo>
                <a:lnTo>
                  <a:pt x="75525" y="21280"/>
                </a:lnTo>
                <a:lnTo>
                  <a:pt x="84640" y="18949"/>
                </a:lnTo>
                <a:lnTo>
                  <a:pt x="96432" y="16443"/>
                </a:lnTo>
                <a:lnTo>
                  <a:pt x="110008" y="13820"/>
                </a:lnTo>
                <a:lnTo>
                  <a:pt x="120964" y="11118"/>
                </a:lnTo>
                <a:lnTo>
                  <a:pt x="130172" y="8364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458"/>
          <p:cNvSpPr/>
          <p:nvPr/>
        </p:nvSpPr>
        <p:spPr>
          <a:xfrm>
            <a:off x="2540317" y="5235353"/>
            <a:ext cx="144081" cy="379196"/>
          </a:xfrm>
          <a:custGeom>
            <a:avLst/>
            <a:gdLst/>
            <a:ahLst/>
            <a:cxnLst/>
            <a:rect l="0" t="0" r="0" b="0"/>
            <a:pathLst>
              <a:path w="144081" h="379196">
                <a:moveTo>
                  <a:pt x="0" y="28162"/>
                </a:moveTo>
                <a:lnTo>
                  <a:pt x="4551" y="37263"/>
                </a:lnTo>
                <a:lnTo>
                  <a:pt x="6785" y="44272"/>
                </a:lnTo>
                <a:lnTo>
                  <a:pt x="8043" y="56113"/>
                </a:lnTo>
                <a:lnTo>
                  <a:pt x="8220" y="61083"/>
                </a:lnTo>
                <a:lnTo>
                  <a:pt x="10956" y="71686"/>
                </a:lnTo>
                <a:lnTo>
                  <a:pt x="14394" y="82749"/>
                </a:lnTo>
                <a:lnTo>
                  <a:pt x="15922" y="94015"/>
                </a:lnTo>
                <a:lnTo>
                  <a:pt x="16602" y="102832"/>
                </a:lnTo>
                <a:lnTo>
                  <a:pt x="16984" y="113151"/>
                </a:lnTo>
                <a:lnTo>
                  <a:pt x="17038" y="116254"/>
                </a:lnTo>
                <a:lnTo>
                  <a:pt x="18026" y="119275"/>
                </a:lnTo>
                <a:lnTo>
                  <a:pt x="21664" y="125172"/>
                </a:lnTo>
                <a:lnTo>
                  <a:pt x="23916" y="130967"/>
                </a:lnTo>
                <a:lnTo>
                  <a:pt x="24516" y="133846"/>
                </a:lnTo>
                <a:lnTo>
                  <a:pt x="27724" y="139585"/>
                </a:lnTo>
                <a:lnTo>
                  <a:pt x="29912" y="142449"/>
                </a:lnTo>
                <a:lnTo>
                  <a:pt x="33277" y="144358"/>
                </a:lnTo>
                <a:lnTo>
                  <a:pt x="37424" y="145631"/>
                </a:lnTo>
                <a:lnTo>
                  <a:pt x="42095" y="146480"/>
                </a:lnTo>
                <a:lnTo>
                  <a:pt x="46161" y="147045"/>
                </a:lnTo>
                <a:lnTo>
                  <a:pt x="49824" y="147423"/>
                </a:lnTo>
                <a:lnTo>
                  <a:pt x="57996" y="148028"/>
                </a:lnTo>
                <a:lnTo>
                  <a:pt x="61654" y="143030"/>
                </a:lnTo>
                <a:lnTo>
                  <a:pt x="63962" y="139030"/>
                </a:lnTo>
                <a:lnTo>
                  <a:pt x="66454" y="135412"/>
                </a:lnTo>
                <a:lnTo>
                  <a:pt x="69068" y="132047"/>
                </a:lnTo>
                <a:lnTo>
                  <a:pt x="71762" y="128851"/>
                </a:lnTo>
                <a:lnTo>
                  <a:pt x="73559" y="125768"/>
                </a:lnTo>
                <a:lnTo>
                  <a:pt x="77040" y="115926"/>
                </a:lnTo>
                <a:lnTo>
                  <a:pt x="81230" y="106537"/>
                </a:lnTo>
                <a:lnTo>
                  <a:pt x="83681" y="100415"/>
                </a:lnTo>
                <a:lnTo>
                  <a:pt x="88944" y="85991"/>
                </a:lnTo>
                <a:lnTo>
                  <a:pt x="91681" y="74335"/>
                </a:lnTo>
                <a:lnTo>
                  <a:pt x="94458" y="59896"/>
                </a:lnTo>
                <a:lnTo>
                  <a:pt x="99131" y="31789"/>
                </a:lnTo>
                <a:lnTo>
                  <a:pt x="100378" y="22960"/>
                </a:lnTo>
                <a:lnTo>
                  <a:pt x="101208" y="16121"/>
                </a:lnTo>
                <a:lnTo>
                  <a:pt x="104671" y="5983"/>
                </a:lnTo>
                <a:lnTo>
                  <a:pt x="106929" y="1946"/>
                </a:lnTo>
                <a:lnTo>
                  <a:pt x="109386" y="207"/>
                </a:lnTo>
                <a:lnTo>
                  <a:pt x="111976" y="0"/>
                </a:lnTo>
                <a:lnTo>
                  <a:pt x="114656" y="815"/>
                </a:lnTo>
                <a:lnTo>
                  <a:pt x="116442" y="2310"/>
                </a:lnTo>
                <a:lnTo>
                  <a:pt x="117633" y="4260"/>
                </a:lnTo>
                <a:lnTo>
                  <a:pt x="118956" y="8966"/>
                </a:lnTo>
                <a:lnTo>
                  <a:pt x="120654" y="19828"/>
                </a:lnTo>
                <a:lnTo>
                  <a:pt x="124426" y="36206"/>
                </a:lnTo>
                <a:lnTo>
                  <a:pt x="126766" y="49717"/>
                </a:lnTo>
                <a:lnTo>
                  <a:pt x="131905" y="85049"/>
                </a:lnTo>
                <a:lnTo>
                  <a:pt x="137365" y="136312"/>
                </a:lnTo>
                <a:lnTo>
                  <a:pt x="140154" y="165985"/>
                </a:lnTo>
                <a:lnTo>
                  <a:pt x="142013" y="191481"/>
                </a:lnTo>
                <a:lnTo>
                  <a:pt x="143253" y="214194"/>
                </a:lnTo>
                <a:lnTo>
                  <a:pt x="144080" y="235051"/>
                </a:lnTo>
                <a:lnTo>
                  <a:pt x="143678" y="255623"/>
                </a:lnTo>
                <a:lnTo>
                  <a:pt x="142458" y="276005"/>
                </a:lnTo>
                <a:lnTo>
                  <a:pt x="140692" y="296260"/>
                </a:lnTo>
                <a:lnTo>
                  <a:pt x="137610" y="312622"/>
                </a:lnTo>
                <a:lnTo>
                  <a:pt x="133650" y="326386"/>
                </a:lnTo>
                <a:lnTo>
                  <a:pt x="129105" y="338421"/>
                </a:lnTo>
                <a:lnTo>
                  <a:pt x="125122" y="347396"/>
                </a:lnTo>
                <a:lnTo>
                  <a:pt x="121515" y="354332"/>
                </a:lnTo>
                <a:lnTo>
                  <a:pt x="118157" y="359908"/>
                </a:lnTo>
                <a:lnTo>
                  <a:pt x="114967" y="363626"/>
                </a:lnTo>
                <a:lnTo>
                  <a:pt x="111887" y="366105"/>
                </a:lnTo>
                <a:lnTo>
                  <a:pt x="108881" y="367757"/>
                </a:lnTo>
                <a:lnTo>
                  <a:pt x="105925" y="369811"/>
                </a:lnTo>
                <a:lnTo>
                  <a:pt x="103002" y="372133"/>
                </a:lnTo>
                <a:lnTo>
                  <a:pt x="100100" y="374633"/>
                </a:lnTo>
                <a:lnTo>
                  <a:pt x="96261" y="376300"/>
                </a:lnTo>
                <a:lnTo>
                  <a:pt x="91796" y="377411"/>
                </a:lnTo>
                <a:lnTo>
                  <a:pt x="86915" y="378152"/>
                </a:lnTo>
                <a:lnTo>
                  <a:pt x="82708" y="378646"/>
                </a:lnTo>
                <a:lnTo>
                  <a:pt x="78951" y="378976"/>
                </a:lnTo>
                <a:lnTo>
                  <a:pt x="75494" y="379195"/>
                </a:lnTo>
                <a:lnTo>
                  <a:pt x="70332" y="378389"/>
                </a:lnTo>
                <a:lnTo>
                  <a:pt x="64033" y="376899"/>
                </a:lnTo>
                <a:lnTo>
                  <a:pt x="56976" y="374953"/>
                </a:lnTo>
                <a:lnTo>
                  <a:pt x="51319" y="373656"/>
                </a:lnTo>
                <a:lnTo>
                  <a:pt x="46595" y="372791"/>
                </a:lnTo>
                <a:lnTo>
                  <a:pt x="42494" y="372215"/>
                </a:lnTo>
                <a:lnTo>
                  <a:pt x="37854" y="370878"/>
                </a:lnTo>
                <a:lnTo>
                  <a:pt x="32856" y="369034"/>
                </a:lnTo>
                <a:lnTo>
                  <a:pt x="17145" y="3539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459"/>
          <p:cNvSpPr/>
          <p:nvPr/>
        </p:nvSpPr>
        <p:spPr>
          <a:xfrm>
            <a:off x="2814637" y="525494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49360" y="0"/>
                </a:lnTo>
                <a:lnTo>
                  <a:pt x="53862" y="953"/>
                </a:lnTo>
                <a:lnTo>
                  <a:pt x="57815" y="2540"/>
                </a:lnTo>
                <a:lnTo>
                  <a:pt x="61404" y="4551"/>
                </a:lnTo>
                <a:lnTo>
                  <a:pt x="64748" y="5891"/>
                </a:lnTo>
                <a:lnTo>
                  <a:pt x="67931" y="6785"/>
                </a:lnTo>
                <a:lnTo>
                  <a:pt x="71005" y="7381"/>
                </a:lnTo>
                <a:lnTo>
                  <a:pt x="75911" y="7779"/>
                </a:lnTo>
                <a:lnTo>
                  <a:pt x="82040" y="8043"/>
                </a:lnTo>
                <a:lnTo>
                  <a:pt x="96470" y="8337"/>
                </a:lnTo>
                <a:lnTo>
                  <a:pt x="136269" y="8563"/>
                </a:lnTo>
                <a:lnTo>
                  <a:pt x="140376" y="9519"/>
                </a:lnTo>
                <a:lnTo>
                  <a:pt x="144067" y="11109"/>
                </a:lnTo>
                <a:lnTo>
                  <a:pt x="147479" y="13121"/>
                </a:lnTo>
                <a:lnTo>
                  <a:pt x="150707" y="14463"/>
                </a:lnTo>
                <a:lnTo>
                  <a:pt x="153811" y="15357"/>
                </a:lnTo>
                <a:lnTo>
                  <a:pt x="16287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460"/>
          <p:cNvSpPr/>
          <p:nvPr/>
        </p:nvSpPr>
        <p:spPr>
          <a:xfrm>
            <a:off x="2848927" y="5332095"/>
            <a:ext cx="102871" cy="8573"/>
          </a:xfrm>
          <a:custGeom>
            <a:avLst/>
            <a:gdLst/>
            <a:ahLst/>
            <a:cxnLst/>
            <a:rect l="0" t="0" r="0" b="0"/>
            <a:pathLst>
              <a:path w="102871" h="857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2"/>
                </a:lnTo>
                <a:lnTo>
                  <a:pt x="11932" y="8219"/>
                </a:lnTo>
                <a:lnTo>
                  <a:pt x="10287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461"/>
          <p:cNvSpPr/>
          <p:nvPr/>
        </p:nvSpPr>
        <p:spPr>
          <a:xfrm>
            <a:off x="3080385" y="5229225"/>
            <a:ext cx="120016" cy="7382"/>
          </a:xfrm>
          <a:custGeom>
            <a:avLst/>
            <a:gdLst/>
            <a:ahLst/>
            <a:cxnLst/>
            <a:rect l="0" t="0" r="0" b="0"/>
            <a:pathLst>
              <a:path w="120016" h="7382">
                <a:moveTo>
                  <a:pt x="0" y="0"/>
                </a:moveTo>
                <a:lnTo>
                  <a:pt x="9101" y="0"/>
                </a:lnTo>
                <a:lnTo>
                  <a:pt x="13687" y="953"/>
                </a:lnTo>
                <a:lnTo>
                  <a:pt x="18650" y="2540"/>
                </a:lnTo>
                <a:lnTo>
                  <a:pt x="23863" y="4551"/>
                </a:lnTo>
                <a:lnTo>
                  <a:pt x="29243" y="5891"/>
                </a:lnTo>
                <a:lnTo>
                  <a:pt x="34735" y="6785"/>
                </a:lnTo>
                <a:lnTo>
                  <a:pt x="40302" y="7381"/>
                </a:lnTo>
                <a:lnTo>
                  <a:pt x="44965" y="6825"/>
                </a:lnTo>
                <a:lnTo>
                  <a:pt x="49027" y="5502"/>
                </a:lnTo>
                <a:lnTo>
                  <a:pt x="52687" y="3668"/>
                </a:lnTo>
                <a:lnTo>
                  <a:pt x="57032" y="2445"/>
                </a:lnTo>
                <a:lnTo>
                  <a:pt x="61834" y="1630"/>
                </a:lnTo>
                <a:lnTo>
                  <a:pt x="66940" y="1087"/>
                </a:lnTo>
                <a:lnTo>
                  <a:pt x="73201" y="724"/>
                </a:lnTo>
                <a:lnTo>
                  <a:pt x="80233" y="483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462"/>
          <p:cNvSpPr/>
          <p:nvPr/>
        </p:nvSpPr>
        <p:spPr>
          <a:xfrm>
            <a:off x="3166110" y="5050761"/>
            <a:ext cx="222886" cy="315625"/>
          </a:xfrm>
          <a:custGeom>
            <a:avLst/>
            <a:gdLst/>
            <a:ahLst/>
            <a:cxnLst/>
            <a:rect l="0" t="0" r="0" b="0"/>
            <a:pathLst>
              <a:path w="222886" h="315625">
                <a:moveTo>
                  <a:pt x="0" y="58449"/>
                </a:moveTo>
                <a:lnTo>
                  <a:pt x="4550" y="44796"/>
                </a:lnTo>
                <a:lnTo>
                  <a:pt x="6785" y="35553"/>
                </a:lnTo>
                <a:lnTo>
                  <a:pt x="7380" y="31755"/>
                </a:lnTo>
                <a:lnTo>
                  <a:pt x="9682" y="28271"/>
                </a:lnTo>
                <a:lnTo>
                  <a:pt x="13122" y="24995"/>
                </a:lnTo>
                <a:lnTo>
                  <a:pt x="17321" y="21858"/>
                </a:lnTo>
                <a:lnTo>
                  <a:pt x="21072" y="19768"/>
                </a:lnTo>
                <a:lnTo>
                  <a:pt x="27780" y="17445"/>
                </a:lnTo>
                <a:lnTo>
                  <a:pt x="33937" y="16412"/>
                </a:lnTo>
                <a:lnTo>
                  <a:pt x="36912" y="16137"/>
                </a:lnTo>
                <a:lnTo>
                  <a:pt x="39848" y="15001"/>
                </a:lnTo>
                <a:lnTo>
                  <a:pt x="45650" y="11199"/>
                </a:lnTo>
                <a:lnTo>
                  <a:pt x="49483" y="8851"/>
                </a:lnTo>
                <a:lnTo>
                  <a:pt x="53944" y="6333"/>
                </a:lnTo>
                <a:lnTo>
                  <a:pt x="58822" y="3702"/>
                </a:lnTo>
                <a:lnTo>
                  <a:pt x="63980" y="1949"/>
                </a:lnTo>
                <a:lnTo>
                  <a:pt x="69323" y="780"/>
                </a:lnTo>
                <a:lnTo>
                  <a:pt x="74790" y="0"/>
                </a:lnTo>
                <a:lnTo>
                  <a:pt x="81292" y="433"/>
                </a:lnTo>
                <a:lnTo>
                  <a:pt x="88485" y="1674"/>
                </a:lnTo>
                <a:lnTo>
                  <a:pt x="96137" y="3454"/>
                </a:lnTo>
                <a:lnTo>
                  <a:pt x="103144" y="5593"/>
                </a:lnTo>
                <a:lnTo>
                  <a:pt x="109720" y="7972"/>
                </a:lnTo>
                <a:lnTo>
                  <a:pt x="116009" y="10510"/>
                </a:lnTo>
                <a:lnTo>
                  <a:pt x="121154" y="12202"/>
                </a:lnTo>
                <a:lnTo>
                  <a:pt x="125537" y="13330"/>
                </a:lnTo>
                <a:lnTo>
                  <a:pt x="129411" y="14082"/>
                </a:lnTo>
                <a:lnTo>
                  <a:pt x="133899" y="16489"/>
                </a:lnTo>
                <a:lnTo>
                  <a:pt x="138796" y="19998"/>
                </a:lnTo>
                <a:lnTo>
                  <a:pt x="143965" y="24242"/>
                </a:lnTo>
                <a:lnTo>
                  <a:pt x="148364" y="28024"/>
                </a:lnTo>
                <a:lnTo>
                  <a:pt x="152249" y="31498"/>
                </a:lnTo>
                <a:lnTo>
                  <a:pt x="155792" y="34766"/>
                </a:lnTo>
                <a:lnTo>
                  <a:pt x="158154" y="38851"/>
                </a:lnTo>
                <a:lnTo>
                  <a:pt x="160778" y="48469"/>
                </a:lnTo>
                <a:lnTo>
                  <a:pt x="161477" y="53700"/>
                </a:lnTo>
                <a:lnTo>
                  <a:pt x="161944" y="59093"/>
                </a:lnTo>
                <a:lnTo>
                  <a:pt x="162255" y="64593"/>
                </a:lnTo>
                <a:lnTo>
                  <a:pt x="162601" y="75784"/>
                </a:lnTo>
                <a:lnTo>
                  <a:pt x="162822" y="93941"/>
                </a:lnTo>
                <a:lnTo>
                  <a:pt x="161888" y="99255"/>
                </a:lnTo>
                <a:lnTo>
                  <a:pt x="160313" y="105656"/>
                </a:lnTo>
                <a:lnTo>
                  <a:pt x="158310" y="112780"/>
                </a:lnTo>
                <a:lnTo>
                  <a:pt x="156022" y="119435"/>
                </a:lnTo>
                <a:lnTo>
                  <a:pt x="153545" y="125776"/>
                </a:lnTo>
                <a:lnTo>
                  <a:pt x="150941" y="131908"/>
                </a:lnTo>
                <a:lnTo>
                  <a:pt x="140427" y="153963"/>
                </a:lnTo>
                <a:lnTo>
                  <a:pt x="133623" y="167844"/>
                </a:lnTo>
                <a:lnTo>
                  <a:pt x="128135" y="179957"/>
                </a:lnTo>
                <a:lnTo>
                  <a:pt x="123523" y="190889"/>
                </a:lnTo>
                <a:lnTo>
                  <a:pt x="119496" y="201035"/>
                </a:lnTo>
                <a:lnTo>
                  <a:pt x="114906" y="208751"/>
                </a:lnTo>
                <a:lnTo>
                  <a:pt x="109941" y="214848"/>
                </a:lnTo>
                <a:lnTo>
                  <a:pt x="104727" y="219865"/>
                </a:lnTo>
                <a:lnTo>
                  <a:pt x="98393" y="228924"/>
                </a:lnTo>
                <a:lnTo>
                  <a:pt x="91312" y="240679"/>
                </a:lnTo>
                <a:lnTo>
                  <a:pt x="83735" y="254231"/>
                </a:lnTo>
                <a:lnTo>
                  <a:pt x="78683" y="265170"/>
                </a:lnTo>
                <a:lnTo>
                  <a:pt x="75315" y="274368"/>
                </a:lnTo>
                <a:lnTo>
                  <a:pt x="73070" y="282404"/>
                </a:lnTo>
                <a:lnTo>
                  <a:pt x="70621" y="288715"/>
                </a:lnTo>
                <a:lnTo>
                  <a:pt x="65359" y="298267"/>
                </a:lnTo>
                <a:lnTo>
                  <a:pt x="64528" y="301195"/>
                </a:lnTo>
                <a:lnTo>
                  <a:pt x="64926" y="303147"/>
                </a:lnTo>
                <a:lnTo>
                  <a:pt x="66144" y="304448"/>
                </a:lnTo>
                <a:lnTo>
                  <a:pt x="66956" y="306268"/>
                </a:lnTo>
                <a:lnTo>
                  <a:pt x="67858" y="310831"/>
                </a:lnTo>
                <a:lnTo>
                  <a:pt x="70003" y="312428"/>
                </a:lnTo>
                <a:lnTo>
                  <a:pt x="73339" y="313494"/>
                </a:lnTo>
                <a:lnTo>
                  <a:pt x="77467" y="314204"/>
                </a:lnTo>
                <a:lnTo>
                  <a:pt x="82125" y="314677"/>
                </a:lnTo>
                <a:lnTo>
                  <a:pt x="87135" y="314993"/>
                </a:lnTo>
                <a:lnTo>
                  <a:pt x="92380" y="315203"/>
                </a:lnTo>
                <a:lnTo>
                  <a:pt x="97781" y="314391"/>
                </a:lnTo>
                <a:lnTo>
                  <a:pt x="103287" y="312896"/>
                </a:lnTo>
                <a:lnTo>
                  <a:pt x="108863" y="310948"/>
                </a:lnTo>
                <a:lnTo>
                  <a:pt x="117343" y="309649"/>
                </a:lnTo>
                <a:lnTo>
                  <a:pt x="127758" y="308783"/>
                </a:lnTo>
                <a:lnTo>
                  <a:pt x="155011" y="307565"/>
                </a:lnTo>
                <a:lnTo>
                  <a:pt x="169119" y="307203"/>
                </a:lnTo>
                <a:lnTo>
                  <a:pt x="195866" y="307060"/>
                </a:lnTo>
                <a:lnTo>
                  <a:pt x="200110" y="308009"/>
                </a:lnTo>
                <a:lnTo>
                  <a:pt x="203892" y="309595"/>
                </a:lnTo>
                <a:lnTo>
                  <a:pt x="222885" y="3156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463"/>
          <p:cNvSpPr/>
          <p:nvPr/>
        </p:nvSpPr>
        <p:spPr>
          <a:xfrm>
            <a:off x="2874644" y="532352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5" y="7778"/>
                </a:lnTo>
                <a:lnTo>
                  <a:pt x="11932" y="8219"/>
                </a:lnTo>
                <a:lnTo>
                  <a:pt x="14623" y="9290"/>
                </a:lnTo>
                <a:lnTo>
                  <a:pt x="17369" y="10956"/>
                </a:lnTo>
                <a:lnTo>
                  <a:pt x="20152" y="13019"/>
                </a:lnTo>
                <a:lnTo>
                  <a:pt x="22959" y="14394"/>
                </a:lnTo>
                <a:lnTo>
                  <a:pt x="25784" y="15311"/>
                </a:lnTo>
                <a:lnTo>
                  <a:pt x="28620" y="15922"/>
                </a:lnTo>
                <a:lnTo>
                  <a:pt x="32415" y="16330"/>
                </a:lnTo>
                <a:lnTo>
                  <a:pt x="36850" y="16602"/>
                </a:lnTo>
                <a:lnTo>
                  <a:pt x="41712" y="16783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464"/>
          <p:cNvSpPr/>
          <p:nvPr/>
        </p:nvSpPr>
        <p:spPr>
          <a:xfrm>
            <a:off x="1892764" y="5627193"/>
            <a:ext cx="210356" cy="107541"/>
          </a:xfrm>
          <a:custGeom>
            <a:avLst/>
            <a:gdLst/>
            <a:ahLst/>
            <a:cxnLst/>
            <a:rect l="0" t="0" r="0" b="0"/>
            <a:pathLst>
              <a:path w="210356" h="107541">
                <a:moveTo>
                  <a:pt x="38905" y="4939"/>
                </a:moveTo>
                <a:lnTo>
                  <a:pt x="33967" y="0"/>
                </a:lnTo>
                <a:lnTo>
                  <a:pt x="36075" y="2109"/>
                </a:lnTo>
                <a:lnTo>
                  <a:pt x="37019" y="4005"/>
                </a:lnTo>
                <a:lnTo>
                  <a:pt x="37648" y="6222"/>
                </a:lnTo>
                <a:lnTo>
                  <a:pt x="38067" y="8651"/>
                </a:lnTo>
                <a:lnTo>
                  <a:pt x="37394" y="11224"/>
                </a:lnTo>
                <a:lnTo>
                  <a:pt x="35993" y="13892"/>
                </a:lnTo>
                <a:lnTo>
                  <a:pt x="34106" y="16623"/>
                </a:lnTo>
                <a:lnTo>
                  <a:pt x="32848" y="19396"/>
                </a:lnTo>
                <a:lnTo>
                  <a:pt x="32010" y="22197"/>
                </a:lnTo>
                <a:lnTo>
                  <a:pt x="31451" y="25017"/>
                </a:lnTo>
                <a:lnTo>
                  <a:pt x="26113" y="47189"/>
                </a:lnTo>
                <a:lnTo>
                  <a:pt x="21805" y="56918"/>
                </a:lnTo>
                <a:lnTo>
                  <a:pt x="16075" y="67214"/>
                </a:lnTo>
                <a:lnTo>
                  <a:pt x="9398" y="77889"/>
                </a:lnTo>
                <a:lnTo>
                  <a:pt x="4946" y="85957"/>
                </a:lnTo>
                <a:lnTo>
                  <a:pt x="1978" y="92289"/>
                </a:lnTo>
                <a:lnTo>
                  <a:pt x="0" y="97462"/>
                </a:lnTo>
                <a:lnTo>
                  <a:pt x="586" y="100911"/>
                </a:lnTo>
                <a:lnTo>
                  <a:pt x="2882" y="103211"/>
                </a:lnTo>
                <a:lnTo>
                  <a:pt x="6317" y="104743"/>
                </a:lnTo>
                <a:lnTo>
                  <a:pt x="12674" y="106446"/>
                </a:lnTo>
                <a:lnTo>
                  <a:pt x="18675" y="107204"/>
                </a:lnTo>
                <a:lnTo>
                  <a:pt x="24517" y="107540"/>
                </a:lnTo>
                <a:lnTo>
                  <a:pt x="27408" y="106677"/>
                </a:lnTo>
                <a:lnTo>
                  <a:pt x="30288" y="105150"/>
                </a:lnTo>
                <a:lnTo>
                  <a:pt x="33160" y="103178"/>
                </a:lnTo>
                <a:lnTo>
                  <a:pt x="36981" y="100912"/>
                </a:lnTo>
                <a:lnTo>
                  <a:pt x="41432" y="98448"/>
                </a:lnTo>
                <a:lnTo>
                  <a:pt x="46305" y="95854"/>
                </a:lnTo>
                <a:lnTo>
                  <a:pt x="50506" y="94124"/>
                </a:lnTo>
                <a:lnTo>
                  <a:pt x="54259" y="92971"/>
                </a:lnTo>
                <a:lnTo>
                  <a:pt x="57714" y="92202"/>
                </a:lnTo>
                <a:lnTo>
                  <a:pt x="61922" y="90737"/>
                </a:lnTo>
                <a:lnTo>
                  <a:pt x="66632" y="88808"/>
                </a:lnTo>
                <a:lnTo>
                  <a:pt x="71677" y="86569"/>
                </a:lnTo>
                <a:lnTo>
                  <a:pt x="77898" y="85076"/>
                </a:lnTo>
                <a:lnTo>
                  <a:pt x="84903" y="84082"/>
                </a:lnTo>
                <a:lnTo>
                  <a:pt x="92431" y="83418"/>
                </a:lnTo>
                <a:lnTo>
                  <a:pt x="101259" y="82977"/>
                </a:lnTo>
                <a:lnTo>
                  <a:pt x="121228" y="82485"/>
                </a:lnTo>
                <a:lnTo>
                  <a:pt x="171216" y="82126"/>
                </a:lnTo>
                <a:lnTo>
                  <a:pt x="176643" y="83067"/>
                </a:lnTo>
                <a:lnTo>
                  <a:pt x="181213" y="84647"/>
                </a:lnTo>
                <a:lnTo>
                  <a:pt x="190840" y="89476"/>
                </a:lnTo>
                <a:lnTo>
                  <a:pt x="194697" y="90136"/>
                </a:lnTo>
                <a:lnTo>
                  <a:pt x="197059" y="90312"/>
                </a:lnTo>
                <a:lnTo>
                  <a:pt x="199586" y="91382"/>
                </a:lnTo>
                <a:lnTo>
                  <a:pt x="202224" y="93047"/>
                </a:lnTo>
                <a:lnTo>
                  <a:pt x="210355" y="992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465"/>
          <p:cNvSpPr/>
          <p:nvPr/>
        </p:nvSpPr>
        <p:spPr>
          <a:xfrm>
            <a:off x="2038409" y="5589270"/>
            <a:ext cx="20626" cy="308610"/>
          </a:xfrm>
          <a:custGeom>
            <a:avLst/>
            <a:gdLst/>
            <a:ahLst/>
            <a:cxnLst/>
            <a:rect l="0" t="0" r="0" b="0"/>
            <a:pathLst>
              <a:path w="20626" h="308610">
                <a:moveTo>
                  <a:pt x="4703" y="0"/>
                </a:moveTo>
                <a:lnTo>
                  <a:pt x="4703" y="19312"/>
                </a:lnTo>
                <a:lnTo>
                  <a:pt x="5655" y="22400"/>
                </a:lnTo>
                <a:lnTo>
                  <a:pt x="7243" y="25410"/>
                </a:lnTo>
                <a:lnTo>
                  <a:pt x="9254" y="28370"/>
                </a:lnTo>
                <a:lnTo>
                  <a:pt x="10595" y="32248"/>
                </a:lnTo>
                <a:lnTo>
                  <a:pt x="11488" y="36739"/>
                </a:lnTo>
                <a:lnTo>
                  <a:pt x="12084" y="41637"/>
                </a:lnTo>
                <a:lnTo>
                  <a:pt x="12481" y="48713"/>
                </a:lnTo>
                <a:lnTo>
                  <a:pt x="12922" y="66735"/>
                </a:lnTo>
                <a:lnTo>
                  <a:pt x="13993" y="74970"/>
                </a:lnTo>
                <a:lnTo>
                  <a:pt x="15659" y="82365"/>
                </a:lnTo>
                <a:lnTo>
                  <a:pt x="17722" y="89200"/>
                </a:lnTo>
                <a:lnTo>
                  <a:pt x="19097" y="96614"/>
                </a:lnTo>
                <a:lnTo>
                  <a:pt x="20014" y="104414"/>
                </a:lnTo>
                <a:lnTo>
                  <a:pt x="20625" y="112472"/>
                </a:lnTo>
                <a:lnTo>
                  <a:pt x="20081" y="120701"/>
                </a:lnTo>
                <a:lnTo>
                  <a:pt x="18765" y="129045"/>
                </a:lnTo>
                <a:lnTo>
                  <a:pt x="16935" y="137465"/>
                </a:lnTo>
                <a:lnTo>
                  <a:pt x="15715" y="145936"/>
                </a:lnTo>
                <a:lnTo>
                  <a:pt x="14902" y="154440"/>
                </a:lnTo>
                <a:lnTo>
                  <a:pt x="14360" y="162968"/>
                </a:lnTo>
                <a:lnTo>
                  <a:pt x="13757" y="180062"/>
                </a:lnTo>
                <a:lnTo>
                  <a:pt x="13371" y="209769"/>
                </a:lnTo>
                <a:lnTo>
                  <a:pt x="13304" y="232651"/>
                </a:lnTo>
                <a:lnTo>
                  <a:pt x="12342" y="240826"/>
                </a:lnTo>
                <a:lnTo>
                  <a:pt x="10748" y="249133"/>
                </a:lnTo>
                <a:lnTo>
                  <a:pt x="8733" y="257528"/>
                </a:lnTo>
                <a:lnTo>
                  <a:pt x="7390" y="265030"/>
                </a:lnTo>
                <a:lnTo>
                  <a:pt x="6494" y="271937"/>
                </a:lnTo>
                <a:lnTo>
                  <a:pt x="5897" y="278446"/>
                </a:lnTo>
                <a:lnTo>
                  <a:pt x="4546" y="283738"/>
                </a:lnTo>
                <a:lnTo>
                  <a:pt x="2694" y="288218"/>
                </a:lnTo>
                <a:lnTo>
                  <a:pt x="506" y="292158"/>
                </a:lnTo>
                <a:lnTo>
                  <a:pt x="0" y="295737"/>
                </a:lnTo>
                <a:lnTo>
                  <a:pt x="615" y="299076"/>
                </a:lnTo>
                <a:lnTo>
                  <a:pt x="4703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66"/>
          <p:cNvSpPr/>
          <p:nvPr/>
        </p:nvSpPr>
        <p:spPr>
          <a:xfrm>
            <a:off x="2188844" y="5700712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13653" y="4022"/>
                </a:lnTo>
                <a:lnTo>
                  <a:pt x="18627" y="2681"/>
                </a:lnTo>
                <a:lnTo>
                  <a:pt x="22896" y="1787"/>
                </a:lnTo>
                <a:lnTo>
                  <a:pt x="26694" y="1191"/>
                </a:lnTo>
                <a:lnTo>
                  <a:pt x="37799" y="795"/>
                </a:lnTo>
                <a:lnTo>
                  <a:pt x="120785" y="47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467"/>
          <p:cNvSpPr/>
          <p:nvPr/>
        </p:nvSpPr>
        <p:spPr>
          <a:xfrm>
            <a:off x="2377439" y="5623560"/>
            <a:ext cx="154275" cy="308611"/>
          </a:xfrm>
          <a:custGeom>
            <a:avLst/>
            <a:gdLst/>
            <a:ahLst/>
            <a:cxnLst/>
            <a:rect l="0" t="0" r="0" b="0"/>
            <a:pathLst>
              <a:path w="154275" h="308611">
                <a:moveTo>
                  <a:pt x="8573" y="0"/>
                </a:moveTo>
                <a:lnTo>
                  <a:pt x="13124" y="13652"/>
                </a:lnTo>
                <a:lnTo>
                  <a:pt x="15358" y="22895"/>
                </a:lnTo>
                <a:lnTo>
                  <a:pt x="16351" y="31130"/>
                </a:lnTo>
                <a:lnTo>
                  <a:pt x="16616" y="35994"/>
                </a:lnTo>
                <a:lnTo>
                  <a:pt x="16792" y="41140"/>
                </a:lnTo>
                <a:lnTo>
                  <a:pt x="17863" y="45524"/>
                </a:lnTo>
                <a:lnTo>
                  <a:pt x="21592" y="52935"/>
                </a:lnTo>
                <a:lnTo>
                  <a:pt x="24872" y="62913"/>
                </a:lnTo>
                <a:lnTo>
                  <a:pt x="28964" y="77184"/>
                </a:lnTo>
                <a:lnTo>
                  <a:pt x="40118" y="118434"/>
                </a:lnTo>
                <a:lnTo>
                  <a:pt x="44183" y="126614"/>
                </a:lnTo>
                <a:lnTo>
                  <a:pt x="46600" y="130129"/>
                </a:lnTo>
                <a:lnTo>
                  <a:pt x="49165" y="132473"/>
                </a:lnTo>
                <a:lnTo>
                  <a:pt x="51827" y="134035"/>
                </a:lnTo>
                <a:lnTo>
                  <a:pt x="54554" y="135077"/>
                </a:lnTo>
                <a:lnTo>
                  <a:pt x="58277" y="135771"/>
                </a:lnTo>
                <a:lnTo>
                  <a:pt x="62664" y="136234"/>
                </a:lnTo>
                <a:lnTo>
                  <a:pt x="67493" y="136543"/>
                </a:lnTo>
                <a:lnTo>
                  <a:pt x="75400" y="136886"/>
                </a:lnTo>
                <a:lnTo>
                  <a:pt x="78842" y="136977"/>
                </a:lnTo>
                <a:lnTo>
                  <a:pt x="82089" y="136086"/>
                </a:lnTo>
                <a:lnTo>
                  <a:pt x="85206" y="134538"/>
                </a:lnTo>
                <a:lnTo>
                  <a:pt x="88237" y="132555"/>
                </a:lnTo>
                <a:lnTo>
                  <a:pt x="91210" y="130280"/>
                </a:lnTo>
                <a:lnTo>
                  <a:pt x="94144" y="127811"/>
                </a:lnTo>
                <a:lnTo>
                  <a:pt x="97053" y="125212"/>
                </a:lnTo>
                <a:lnTo>
                  <a:pt x="99945" y="121574"/>
                </a:lnTo>
                <a:lnTo>
                  <a:pt x="102825" y="117245"/>
                </a:lnTo>
                <a:lnTo>
                  <a:pt x="105698" y="112453"/>
                </a:lnTo>
                <a:lnTo>
                  <a:pt x="108565" y="108306"/>
                </a:lnTo>
                <a:lnTo>
                  <a:pt x="111430" y="104589"/>
                </a:lnTo>
                <a:lnTo>
                  <a:pt x="114291" y="101159"/>
                </a:lnTo>
                <a:lnTo>
                  <a:pt x="118104" y="95061"/>
                </a:lnTo>
                <a:lnTo>
                  <a:pt x="122552" y="87187"/>
                </a:lnTo>
                <a:lnTo>
                  <a:pt x="127421" y="78127"/>
                </a:lnTo>
                <a:lnTo>
                  <a:pt x="131620" y="69230"/>
                </a:lnTo>
                <a:lnTo>
                  <a:pt x="135372" y="60440"/>
                </a:lnTo>
                <a:lnTo>
                  <a:pt x="138826" y="51723"/>
                </a:lnTo>
                <a:lnTo>
                  <a:pt x="141128" y="44007"/>
                </a:lnTo>
                <a:lnTo>
                  <a:pt x="142663" y="36958"/>
                </a:lnTo>
                <a:lnTo>
                  <a:pt x="143686" y="30353"/>
                </a:lnTo>
                <a:lnTo>
                  <a:pt x="144369" y="24046"/>
                </a:lnTo>
                <a:lnTo>
                  <a:pt x="144823" y="17935"/>
                </a:lnTo>
                <a:lnTo>
                  <a:pt x="145329" y="9876"/>
                </a:lnTo>
                <a:lnTo>
                  <a:pt x="145463" y="10394"/>
                </a:lnTo>
                <a:lnTo>
                  <a:pt x="145553" y="12644"/>
                </a:lnTo>
                <a:lnTo>
                  <a:pt x="146566" y="15097"/>
                </a:lnTo>
                <a:lnTo>
                  <a:pt x="150231" y="20362"/>
                </a:lnTo>
                <a:lnTo>
                  <a:pt x="152494" y="25877"/>
                </a:lnTo>
                <a:lnTo>
                  <a:pt x="153500" y="33409"/>
                </a:lnTo>
                <a:lnTo>
                  <a:pt x="153769" y="39417"/>
                </a:lnTo>
                <a:lnTo>
                  <a:pt x="154147" y="58986"/>
                </a:lnTo>
                <a:lnTo>
                  <a:pt x="154274" y="141826"/>
                </a:lnTo>
                <a:lnTo>
                  <a:pt x="153332" y="165988"/>
                </a:lnTo>
                <a:lnTo>
                  <a:pt x="151752" y="184954"/>
                </a:lnTo>
                <a:lnTo>
                  <a:pt x="149746" y="200455"/>
                </a:lnTo>
                <a:lnTo>
                  <a:pt x="147455" y="213646"/>
                </a:lnTo>
                <a:lnTo>
                  <a:pt x="144976" y="225298"/>
                </a:lnTo>
                <a:lnTo>
                  <a:pt x="142371" y="235924"/>
                </a:lnTo>
                <a:lnTo>
                  <a:pt x="137777" y="245865"/>
                </a:lnTo>
                <a:lnTo>
                  <a:pt x="131856" y="255350"/>
                </a:lnTo>
                <a:lnTo>
                  <a:pt x="125052" y="264530"/>
                </a:lnTo>
                <a:lnTo>
                  <a:pt x="119563" y="271604"/>
                </a:lnTo>
                <a:lnTo>
                  <a:pt x="114951" y="277272"/>
                </a:lnTo>
                <a:lnTo>
                  <a:pt x="110925" y="282003"/>
                </a:lnTo>
                <a:lnTo>
                  <a:pt x="107287" y="285157"/>
                </a:lnTo>
                <a:lnTo>
                  <a:pt x="103910" y="287259"/>
                </a:lnTo>
                <a:lnTo>
                  <a:pt x="100706" y="288661"/>
                </a:lnTo>
                <a:lnTo>
                  <a:pt x="95712" y="290548"/>
                </a:lnTo>
                <a:lnTo>
                  <a:pt x="82544" y="295185"/>
                </a:lnTo>
                <a:lnTo>
                  <a:pt x="75985" y="297755"/>
                </a:lnTo>
                <a:lnTo>
                  <a:pt x="69707" y="300421"/>
                </a:lnTo>
                <a:lnTo>
                  <a:pt x="63616" y="303150"/>
                </a:lnTo>
                <a:lnTo>
                  <a:pt x="57651" y="304970"/>
                </a:lnTo>
                <a:lnTo>
                  <a:pt x="51769" y="306183"/>
                </a:lnTo>
                <a:lnTo>
                  <a:pt x="45943" y="306992"/>
                </a:lnTo>
                <a:lnTo>
                  <a:pt x="38249" y="307531"/>
                </a:lnTo>
                <a:lnTo>
                  <a:pt x="29309" y="30789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468"/>
          <p:cNvSpPr/>
          <p:nvPr/>
        </p:nvSpPr>
        <p:spPr>
          <a:xfrm>
            <a:off x="2686050" y="5640704"/>
            <a:ext cx="197168" cy="17147"/>
          </a:xfrm>
          <a:custGeom>
            <a:avLst/>
            <a:gdLst/>
            <a:ahLst/>
            <a:cxnLst/>
            <a:rect l="0" t="0" r="0" b="0"/>
            <a:pathLst>
              <a:path w="197168" h="17147">
                <a:moveTo>
                  <a:pt x="0" y="17146"/>
                </a:moveTo>
                <a:lnTo>
                  <a:pt x="9101" y="17146"/>
                </a:lnTo>
                <a:lnTo>
                  <a:pt x="11782" y="16193"/>
                </a:lnTo>
                <a:lnTo>
                  <a:pt x="13570" y="14606"/>
                </a:lnTo>
                <a:lnTo>
                  <a:pt x="14761" y="12595"/>
                </a:lnTo>
                <a:lnTo>
                  <a:pt x="18413" y="11254"/>
                </a:lnTo>
                <a:lnTo>
                  <a:pt x="23705" y="10360"/>
                </a:lnTo>
                <a:lnTo>
                  <a:pt x="30091" y="9765"/>
                </a:lnTo>
                <a:lnTo>
                  <a:pt x="36253" y="8415"/>
                </a:lnTo>
                <a:lnTo>
                  <a:pt x="42266" y="6563"/>
                </a:lnTo>
                <a:lnTo>
                  <a:pt x="48180" y="4375"/>
                </a:lnTo>
                <a:lnTo>
                  <a:pt x="56885" y="2917"/>
                </a:lnTo>
                <a:lnTo>
                  <a:pt x="67450" y="1945"/>
                </a:lnTo>
                <a:lnTo>
                  <a:pt x="89033" y="865"/>
                </a:lnTo>
                <a:lnTo>
                  <a:pt x="110940" y="257"/>
                </a:lnTo>
                <a:lnTo>
                  <a:pt x="127698" y="76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69"/>
          <p:cNvSpPr/>
          <p:nvPr/>
        </p:nvSpPr>
        <p:spPr>
          <a:xfrm>
            <a:off x="2702524" y="5717857"/>
            <a:ext cx="163549" cy="17146"/>
          </a:xfrm>
          <a:custGeom>
            <a:avLst/>
            <a:gdLst/>
            <a:ahLst/>
            <a:cxnLst/>
            <a:rect l="0" t="0" r="0" b="0"/>
            <a:pathLst>
              <a:path w="163549" h="17146">
                <a:moveTo>
                  <a:pt x="17815" y="0"/>
                </a:moveTo>
                <a:lnTo>
                  <a:pt x="0" y="0"/>
                </a:lnTo>
                <a:lnTo>
                  <a:pt x="224" y="0"/>
                </a:lnTo>
                <a:lnTo>
                  <a:pt x="14190" y="4551"/>
                </a:lnTo>
                <a:lnTo>
                  <a:pt x="19209" y="5892"/>
                </a:lnTo>
                <a:lnTo>
                  <a:pt x="23507" y="6785"/>
                </a:lnTo>
                <a:lnTo>
                  <a:pt x="60003" y="12771"/>
                </a:lnTo>
                <a:lnTo>
                  <a:pt x="72611" y="14229"/>
                </a:lnTo>
                <a:lnTo>
                  <a:pt x="84826" y="15201"/>
                </a:lnTo>
                <a:lnTo>
                  <a:pt x="112600" y="16569"/>
                </a:lnTo>
                <a:lnTo>
                  <a:pt x="126862" y="16975"/>
                </a:lnTo>
                <a:lnTo>
                  <a:pt x="148733" y="17130"/>
                </a:lnTo>
                <a:lnTo>
                  <a:pt x="163548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70"/>
          <p:cNvSpPr/>
          <p:nvPr/>
        </p:nvSpPr>
        <p:spPr>
          <a:xfrm>
            <a:off x="2960369" y="5640704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0"/>
                </a:moveTo>
                <a:lnTo>
                  <a:pt x="4551" y="4552"/>
                </a:lnTo>
                <a:lnTo>
                  <a:pt x="6845" y="5892"/>
                </a:lnTo>
                <a:lnTo>
                  <a:pt x="9326" y="6786"/>
                </a:lnTo>
                <a:lnTo>
                  <a:pt x="11932" y="7382"/>
                </a:lnTo>
                <a:lnTo>
                  <a:pt x="14623" y="7779"/>
                </a:lnTo>
                <a:lnTo>
                  <a:pt x="17369" y="8044"/>
                </a:lnTo>
                <a:lnTo>
                  <a:pt x="20152" y="8220"/>
                </a:lnTo>
                <a:lnTo>
                  <a:pt x="25784" y="8416"/>
                </a:lnTo>
                <a:lnTo>
                  <a:pt x="34123" y="8553"/>
                </a:lnTo>
                <a:lnTo>
                  <a:pt x="11144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71"/>
          <p:cNvSpPr/>
          <p:nvPr/>
        </p:nvSpPr>
        <p:spPr>
          <a:xfrm>
            <a:off x="3080385" y="5445262"/>
            <a:ext cx="240030" cy="263881"/>
          </a:xfrm>
          <a:custGeom>
            <a:avLst/>
            <a:gdLst/>
            <a:ahLst/>
            <a:cxnLst/>
            <a:rect l="0" t="0" r="0" b="0"/>
            <a:pathLst>
              <a:path w="240030" h="263881">
                <a:moveTo>
                  <a:pt x="0" y="92573"/>
                </a:moveTo>
                <a:lnTo>
                  <a:pt x="4550" y="78920"/>
                </a:lnTo>
                <a:lnTo>
                  <a:pt x="5891" y="73946"/>
                </a:lnTo>
                <a:lnTo>
                  <a:pt x="7380" y="65879"/>
                </a:lnTo>
                <a:lnTo>
                  <a:pt x="10582" y="59119"/>
                </a:lnTo>
                <a:lnTo>
                  <a:pt x="15181" y="52939"/>
                </a:lnTo>
                <a:lnTo>
                  <a:pt x="20399" y="47018"/>
                </a:lnTo>
                <a:lnTo>
                  <a:pt x="28433" y="38671"/>
                </a:lnTo>
                <a:lnTo>
                  <a:pt x="44563" y="22341"/>
                </a:lnTo>
                <a:lnTo>
                  <a:pt x="49711" y="19081"/>
                </a:lnTo>
                <a:lnTo>
                  <a:pt x="56000" y="15956"/>
                </a:lnTo>
                <a:lnTo>
                  <a:pt x="63051" y="12920"/>
                </a:lnTo>
                <a:lnTo>
                  <a:pt x="68704" y="9944"/>
                </a:lnTo>
                <a:lnTo>
                  <a:pt x="73425" y="7007"/>
                </a:lnTo>
                <a:lnTo>
                  <a:pt x="77525" y="4096"/>
                </a:lnTo>
                <a:lnTo>
                  <a:pt x="82163" y="2156"/>
                </a:lnTo>
                <a:lnTo>
                  <a:pt x="87160" y="862"/>
                </a:lnTo>
                <a:lnTo>
                  <a:pt x="92397" y="0"/>
                </a:lnTo>
                <a:lnTo>
                  <a:pt x="97793" y="378"/>
                </a:lnTo>
                <a:lnTo>
                  <a:pt x="103295" y="1582"/>
                </a:lnTo>
                <a:lnTo>
                  <a:pt x="116712" y="5807"/>
                </a:lnTo>
                <a:lnTo>
                  <a:pt x="121087" y="8925"/>
                </a:lnTo>
                <a:lnTo>
                  <a:pt x="126206" y="13486"/>
                </a:lnTo>
                <a:lnTo>
                  <a:pt x="131656" y="18688"/>
                </a:lnTo>
                <a:lnTo>
                  <a:pt x="133491" y="22361"/>
                </a:lnTo>
                <a:lnTo>
                  <a:pt x="134714" y="26715"/>
                </a:lnTo>
                <a:lnTo>
                  <a:pt x="135529" y="31523"/>
                </a:lnTo>
                <a:lnTo>
                  <a:pt x="135120" y="41395"/>
                </a:lnTo>
                <a:lnTo>
                  <a:pt x="133895" y="54645"/>
                </a:lnTo>
                <a:lnTo>
                  <a:pt x="130946" y="81430"/>
                </a:lnTo>
                <a:lnTo>
                  <a:pt x="129635" y="96511"/>
                </a:lnTo>
                <a:lnTo>
                  <a:pt x="128333" y="103770"/>
                </a:lnTo>
                <a:lnTo>
                  <a:pt x="126513" y="111468"/>
                </a:lnTo>
                <a:lnTo>
                  <a:pt x="124347" y="119457"/>
                </a:lnTo>
                <a:lnTo>
                  <a:pt x="121950" y="126688"/>
                </a:lnTo>
                <a:lnTo>
                  <a:pt x="119400" y="133414"/>
                </a:lnTo>
                <a:lnTo>
                  <a:pt x="116747" y="139802"/>
                </a:lnTo>
                <a:lnTo>
                  <a:pt x="114026" y="146919"/>
                </a:lnTo>
                <a:lnTo>
                  <a:pt x="108463" y="162447"/>
                </a:lnTo>
                <a:lnTo>
                  <a:pt x="104694" y="168683"/>
                </a:lnTo>
                <a:lnTo>
                  <a:pt x="100276" y="173793"/>
                </a:lnTo>
                <a:lnTo>
                  <a:pt x="95425" y="178152"/>
                </a:lnTo>
                <a:lnTo>
                  <a:pt x="92192" y="182010"/>
                </a:lnTo>
                <a:lnTo>
                  <a:pt x="88599" y="188838"/>
                </a:lnTo>
                <a:lnTo>
                  <a:pt x="83831" y="195802"/>
                </a:lnTo>
                <a:lnTo>
                  <a:pt x="76842" y="205207"/>
                </a:lnTo>
                <a:lnTo>
                  <a:pt x="68373" y="216240"/>
                </a:lnTo>
                <a:lnTo>
                  <a:pt x="61774" y="224548"/>
                </a:lnTo>
                <a:lnTo>
                  <a:pt x="56423" y="231039"/>
                </a:lnTo>
                <a:lnTo>
                  <a:pt x="45541" y="243749"/>
                </a:lnTo>
                <a:lnTo>
                  <a:pt x="39105" y="250501"/>
                </a:lnTo>
                <a:lnTo>
                  <a:pt x="37500" y="253104"/>
                </a:lnTo>
                <a:lnTo>
                  <a:pt x="35716" y="258535"/>
                </a:lnTo>
                <a:lnTo>
                  <a:pt x="37146" y="260364"/>
                </a:lnTo>
                <a:lnTo>
                  <a:pt x="40003" y="261583"/>
                </a:lnTo>
                <a:lnTo>
                  <a:pt x="47307" y="262938"/>
                </a:lnTo>
                <a:lnTo>
                  <a:pt x="53727" y="263541"/>
                </a:lnTo>
                <a:lnTo>
                  <a:pt x="57726" y="263701"/>
                </a:lnTo>
                <a:lnTo>
                  <a:pt x="67248" y="263880"/>
                </a:lnTo>
                <a:lnTo>
                  <a:pt x="74360" y="262975"/>
                </a:lnTo>
                <a:lnTo>
                  <a:pt x="82910" y="261419"/>
                </a:lnTo>
                <a:lnTo>
                  <a:pt x="92421" y="259429"/>
                </a:lnTo>
                <a:lnTo>
                  <a:pt x="99714" y="258103"/>
                </a:lnTo>
                <a:lnTo>
                  <a:pt x="105528" y="257218"/>
                </a:lnTo>
                <a:lnTo>
                  <a:pt x="110357" y="256629"/>
                </a:lnTo>
                <a:lnTo>
                  <a:pt x="120244" y="254331"/>
                </a:lnTo>
                <a:lnTo>
                  <a:pt x="160299" y="243900"/>
                </a:lnTo>
                <a:lnTo>
                  <a:pt x="168778" y="242035"/>
                </a:lnTo>
                <a:lnTo>
                  <a:pt x="175384" y="240792"/>
                </a:lnTo>
                <a:lnTo>
                  <a:pt x="182645" y="239963"/>
                </a:lnTo>
                <a:lnTo>
                  <a:pt x="190343" y="239410"/>
                </a:lnTo>
                <a:lnTo>
                  <a:pt x="198333" y="239042"/>
                </a:lnTo>
                <a:lnTo>
                  <a:pt x="214830" y="238633"/>
                </a:lnTo>
                <a:lnTo>
                  <a:pt x="240029" y="238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72"/>
          <p:cNvSpPr/>
          <p:nvPr/>
        </p:nvSpPr>
        <p:spPr>
          <a:xfrm>
            <a:off x="1751647" y="603504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116322" y="0"/>
                </a:lnTo>
                <a:lnTo>
                  <a:pt x="128031" y="952"/>
                </a:lnTo>
                <a:lnTo>
                  <a:pt x="140599" y="2540"/>
                </a:lnTo>
                <a:lnTo>
                  <a:pt x="153740" y="4551"/>
                </a:lnTo>
                <a:lnTo>
                  <a:pt x="164406" y="5891"/>
                </a:lnTo>
                <a:lnTo>
                  <a:pt x="173421" y="6785"/>
                </a:lnTo>
                <a:lnTo>
                  <a:pt x="187566" y="7778"/>
                </a:lnTo>
                <a:lnTo>
                  <a:pt x="197028" y="8219"/>
                </a:lnTo>
                <a:lnTo>
                  <a:pt x="209488" y="8415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73"/>
          <p:cNvSpPr/>
          <p:nvPr/>
        </p:nvSpPr>
        <p:spPr>
          <a:xfrm>
            <a:off x="2025967" y="5936038"/>
            <a:ext cx="162878" cy="124559"/>
          </a:xfrm>
          <a:custGeom>
            <a:avLst/>
            <a:gdLst/>
            <a:ahLst/>
            <a:cxnLst/>
            <a:rect l="0" t="0" r="0" b="0"/>
            <a:pathLst>
              <a:path w="162878" h="124559">
                <a:moveTo>
                  <a:pt x="0" y="13277"/>
                </a:moveTo>
                <a:lnTo>
                  <a:pt x="9102" y="8726"/>
                </a:lnTo>
                <a:lnTo>
                  <a:pt x="12735" y="7385"/>
                </a:lnTo>
                <a:lnTo>
                  <a:pt x="16110" y="6491"/>
                </a:lnTo>
                <a:lnTo>
                  <a:pt x="19313" y="5895"/>
                </a:lnTo>
                <a:lnTo>
                  <a:pt x="23352" y="4546"/>
                </a:lnTo>
                <a:lnTo>
                  <a:pt x="27951" y="2694"/>
                </a:lnTo>
                <a:lnTo>
                  <a:pt x="32921" y="506"/>
                </a:lnTo>
                <a:lnTo>
                  <a:pt x="36235" y="0"/>
                </a:lnTo>
                <a:lnTo>
                  <a:pt x="38444" y="616"/>
                </a:lnTo>
                <a:lnTo>
                  <a:pt x="39917" y="1979"/>
                </a:lnTo>
                <a:lnTo>
                  <a:pt x="41851" y="2887"/>
                </a:lnTo>
                <a:lnTo>
                  <a:pt x="46540" y="3897"/>
                </a:lnTo>
                <a:lnTo>
                  <a:pt x="49124" y="6071"/>
                </a:lnTo>
                <a:lnTo>
                  <a:pt x="51800" y="9425"/>
                </a:lnTo>
                <a:lnTo>
                  <a:pt x="54536" y="13567"/>
                </a:lnTo>
                <a:lnTo>
                  <a:pt x="56359" y="17280"/>
                </a:lnTo>
                <a:lnTo>
                  <a:pt x="57575" y="20708"/>
                </a:lnTo>
                <a:lnTo>
                  <a:pt x="58386" y="23946"/>
                </a:lnTo>
                <a:lnTo>
                  <a:pt x="57974" y="29915"/>
                </a:lnTo>
                <a:lnTo>
                  <a:pt x="56747" y="37703"/>
                </a:lnTo>
                <a:lnTo>
                  <a:pt x="54976" y="46706"/>
                </a:lnTo>
                <a:lnTo>
                  <a:pt x="53796" y="53661"/>
                </a:lnTo>
                <a:lnTo>
                  <a:pt x="53009" y="59249"/>
                </a:lnTo>
                <a:lnTo>
                  <a:pt x="52484" y="63927"/>
                </a:lnTo>
                <a:lnTo>
                  <a:pt x="51182" y="68951"/>
                </a:lnTo>
                <a:lnTo>
                  <a:pt x="49361" y="74205"/>
                </a:lnTo>
                <a:lnTo>
                  <a:pt x="47195" y="79614"/>
                </a:lnTo>
                <a:lnTo>
                  <a:pt x="45751" y="85123"/>
                </a:lnTo>
                <a:lnTo>
                  <a:pt x="44788" y="90702"/>
                </a:lnTo>
                <a:lnTo>
                  <a:pt x="44146" y="96326"/>
                </a:lnTo>
                <a:lnTo>
                  <a:pt x="43718" y="101028"/>
                </a:lnTo>
                <a:lnTo>
                  <a:pt x="43433" y="105115"/>
                </a:lnTo>
                <a:lnTo>
                  <a:pt x="43243" y="108792"/>
                </a:lnTo>
                <a:lnTo>
                  <a:pt x="42164" y="112196"/>
                </a:lnTo>
                <a:lnTo>
                  <a:pt x="40491" y="115418"/>
                </a:lnTo>
                <a:lnTo>
                  <a:pt x="35515" y="122882"/>
                </a:lnTo>
                <a:lnTo>
                  <a:pt x="36059" y="123494"/>
                </a:lnTo>
                <a:lnTo>
                  <a:pt x="37374" y="123903"/>
                </a:lnTo>
                <a:lnTo>
                  <a:pt x="41779" y="124558"/>
                </a:lnTo>
                <a:lnTo>
                  <a:pt x="44045" y="123659"/>
                </a:lnTo>
                <a:lnTo>
                  <a:pt x="47461" y="122108"/>
                </a:lnTo>
                <a:lnTo>
                  <a:pt x="51643" y="120121"/>
                </a:lnTo>
                <a:lnTo>
                  <a:pt x="55384" y="117844"/>
                </a:lnTo>
                <a:lnTo>
                  <a:pt x="58830" y="115373"/>
                </a:lnTo>
                <a:lnTo>
                  <a:pt x="62080" y="112773"/>
                </a:lnTo>
                <a:lnTo>
                  <a:pt x="69962" y="109136"/>
                </a:lnTo>
                <a:lnTo>
                  <a:pt x="80931" y="104805"/>
                </a:lnTo>
                <a:lnTo>
                  <a:pt x="93959" y="100013"/>
                </a:lnTo>
                <a:lnTo>
                  <a:pt x="106454" y="95866"/>
                </a:lnTo>
                <a:lnTo>
                  <a:pt x="118595" y="92149"/>
                </a:lnTo>
                <a:lnTo>
                  <a:pt x="130498" y="88718"/>
                </a:lnTo>
                <a:lnTo>
                  <a:pt x="139386" y="86431"/>
                </a:lnTo>
                <a:lnTo>
                  <a:pt x="146264" y="84906"/>
                </a:lnTo>
                <a:lnTo>
                  <a:pt x="162877" y="818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74"/>
          <p:cNvSpPr/>
          <p:nvPr/>
        </p:nvSpPr>
        <p:spPr>
          <a:xfrm>
            <a:off x="2145989" y="5923597"/>
            <a:ext cx="25712" cy="248604"/>
          </a:xfrm>
          <a:custGeom>
            <a:avLst/>
            <a:gdLst/>
            <a:ahLst/>
            <a:cxnLst/>
            <a:rect l="0" t="0" r="0" b="0"/>
            <a:pathLst>
              <a:path w="25712" h="248604">
                <a:moveTo>
                  <a:pt x="25711" y="0"/>
                </a:moveTo>
                <a:lnTo>
                  <a:pt x="16609" y="4551"/>
                </a:lnTo>
                <a:lnTo>
                  <a:pt x="13928" y="6844"/>
                </a:lnTo>
                <a:lnTo>
                  <a:pt x="12140" y="9325"/>
                </a:lnTo>
                <a:lnTo>
                  <a:pt x="10949" y="11932"/>
                </a:lnTo>
                <a:lnTo>
                  <a:pt x="9202" y="14622"/>
                </a:lnTo>
                <a:lnTo>
                  <a:pt x="7085" y="17368"/>
                </a:lnTo>
                <a:lnTo>
                  <a:pt x="4721" y="20152"/>
                </a:lnTo>
                <a:lnTo>
                  <a:pt x="3145" y="23912"/>
                </a:lnTo>
                <a:lnTo>
                  <a:pt x="2094" y="28324"/>
                </a:lnTo>
                <a:lnTo>
                  <a:pt x="1394" y="33170"/>
                </a:lnTo>
                <a:lnTo>
                  <a:pt x="1879" y="48783"/>
                </a:lnTo>
                <a:lnTo>
                  <a:pt x="4959" y="99152"/>
                </a:lnTo>
                <a:lnTo>
                  <a:pt x="5208" y="119441"/>
                </a:lnTo>
                <a:lnTo>
                  <a:pt x="4422" y="134873"/>
                </a:lnTo>
                <a:lnTo>
                  <a:pt x="2946" y="147065"/>
                </a:lnTo>
                <a:lnTo>
                  <a:pt x="1962" y="157099"/>
                </a:lnTo>
                <a:lnTo>
                  <a:pt x="1305" y="165692"/>
                </a:lnTo>
                <a:lnTo>
                  <a:pt x="868" y="173326"/>
                </a:lnTo>
                <a:lnTo>
                  <a:pt x="382" y="186889"/>
                </a:lnTo>
                <a:lnTo>
                  <a:pt x="70" y="211118"/>
                </a:lnTo>
                <a:lnTo>
                  <a:pt x="0" y="233784"/>
                </a:lnTo>
                <a:lnTo>
                  <a:pt x="950" y="236819"/>
                </a:lnTo>
                <a:lnTo>
                  <a:pt x="2536" y="239794"/>
                </a:lnTo>
                <a:lnTo>
                  <a:pt x="4546" y="242730"/>
                </a:lnTo>
                <a:lnTo>
                  <a:pt x="5886" y="245640"/>
                </a:lnTo>
                <a:lnTo>
                  <a:pt x="6779" y="248533"/>
                </a:lnTo>
                <a:lnTo>
                  <a:pt x="8565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75"/>
          <p:cNvSpPr/>
          <p:nvPr/>
        </p:nvSpPr>
        <p:spPr>
          <a:xfrm>
            <a:off x="2891789" y="5889307"/>
            <a:ext cx="180024" cy="7382"/>
          </a:xfrm>
          <a:custGeom>
            <a:avLst/>
            <a:gdLst/>
            <a:ahLst/>
            <a:cxnLst/>
            <a:rect l="0" t="0" r="0" b="0"/>
            <a:pathLst>
              <a:path w="180024" h="7382">
                <a:moveTo>
                  <a:pt x="0" y="0"/>
                </a:moveTo>
                <a:lnTo>
                  <a:pt x="4552" y="0"/>
                </a:lnTo>
                <a:lnTo>
                  <a:pt x="9702" y="953"/>
                </a:lnTo>
                <a:lnTo>
                  <a:pt x="25585" y="4551"/>
                </a:lnTo>
                <a:lnTo>
                  <a:pt x="33249" y="5892"/>
                </a:lnTo>
                <a:lnTo>
                  <a:pt x="40264" y="6785"/>
                </a:lnTo>
                <a:lnTo>
                  <a:pt x="46845" y="7381"/>
                </a:lnTo>
                <a:lnTo>
                  <a:pt x="54090" y="6826"/>
                </a:lnTo>
                <a:lnTo>
                  <a:pt x="61778" y="5503"/>
                </a:lnTo>
                <a:lnTo>
                  <a:pt x="69760" y="3669"/>
                </a:lnTo>
                <a:lnTo>
                  <a:pt x="76035" y="2446"/>
                </a:lnTo>
                <a:lnTo>
                  <a:pt x="81170" y="1631"/>
                </a:lnTo>
                <a:lnTo>
                  <a:pt x="85546" y="1087"/>
                </a:lnTo>
                <a:lnTo>
                  <a:pt x="97036" y="725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76"/>
          <p:cNvSpPr/>
          <p:nvPr/>
        </p:nvSpPr>
        <p:spPr>
          <a:xfrm>
            <a:off x="3158004" y="5777865"/>
            <a:ext cx="162411" cy="119513"/>
          </a:xfrm>
          <a:custGeom>
            <a:avLst/>
            <a:gdLst/>
            <a:ahLst/>
            <a:cxnLst/>
            <a:rect l="0" t="0" r="0" b="0"/>
            <a:pathLst>
              <a:path w="162411" h="119513">
                <a:moveTo>
                  <a:pt x="16678" y="0"/>
                </a:moveTo>
                <a:lnTo>
                  <a:pt x="21229" y="0"/>
                </a:lnTo>
                <a:lnTo>
                  <a:pt x="22569" y="952"/>
                </a:lnTo>
                <a:lnTo>
                  <a:pt x="23463" y="2540"/>
                </a:lnTo>
                <a:lnTo>
                  <a:pt x="24059" y="4551"/>
                </a:lnTo>
                <a:lnTo>
                  <a:pt x="24456" y="6843"/>
                </a:lnTo>
                <a:lnTo>
                  <a:pt x="24721" y="9325"/>
                </a:lnTo>
                <a:lnTo>
                  <a:pt x="24897" y="11931"/>
                </a:lnTo>
                <a:lnTo>
                  <a:pt x="25015" y="15574"/>
                </a:lnTo>
                <a:lnTo>
                  <a:pt x="25220" y="35999"/>
                </a:lnTo>
                <a:lnTo>
                  <a:pt x="25241" y="49930"/>
                </a:lnTo>
                <a:lnTo>
                  <a:pt x="24292" y="55194"/>
                </a:lnTo>
                <a:lnTo>
                  <a:pt x="22706" y="60609"/>
                </a:lnTo>
                <a:lnTo>
                  <a:pt x="20697" y="66123"/>
                </a:lnTo>
                <a:lnTo>
                  <a:pt x="19357" y="70752"/>
                </a:lnTo>
                <a:lnTo>
                  <a:pt x="18464" y="74790"/>
                </a:lnTo>
                <a:lnTo>
                  <a:pt x="17869" y="78435"/>
                </a:lnTo>
                <a:lnTo>
                  <a:pt x="16519" y="81818"/>
                </a:lnTo>
                <a:lnTo>
                  <a:pt x="14667" y="85025"/>
                </a:lnTo>
                <a:lnTo>
                  <a:pt x="12480" y="88116"/>
                </a:lnTo>
                <a:lnTo>
                  <a:pt x="10069" y="91129"/>
                </a:lnTo>
                <a:lnTo>
                  <a:pt x="7510" y="94090"/>
                </a:lnTo>
                <a:lnTo>
                  <a:pt x="4851" y="97016"/>
                </a:lnTo>
                <a:lnTo>
                  <a:pt x="3078" y="99920"/>
                </a:lnTo>
                <a:lnTo>
                  <a:pt x="1897" y="102808"/>
                </a:lnTo>
                <a:lnTo>
                  <a:pt x="1109" y="105686"/>
                </a:lnTo>
                <a:lnTo>
                  <a:pt x="584" y="108558"/>
                </a:lnTo>
                <a:lnTo>
                  <a:pt x="233" y="111424"/>
                </a:lnTo>
                <a:lnTo>
                  <a:pt x="0" y="114287"/>
                </a:lnTo>
                <a:lnTo>
                  <a:pt x="797" y="116197"/>
                </a:lnTo>
                <a:lnTo>
                  <a:pt x="2281" y="117469"/>
                </a:lnTo>
                <a:lnTo>
                  <a:pt x="4222" y="118318"/>
                </a:lnTo>
                <a:lnTo>
                  <a:pt x="8920" y="119261"/>
                </a:lnTo>
                <a:lnTo>
                  <a:pt x="11506" y="119512"/>
                </a:lnTo>
                <a:lnTo>
                  <a:pt x="14182" y="118727"/>
                </a:lnTo>
                <a:lnTo>
                  <a:pt x="16919" y="117251"/>
                </a:lnTo>
                <a:lnTo>
                  <a:pt x="19696" y="115315"/>
                </a:lnTo>
                <a:lnTo>
                  <a:pt x="26310" y="112119"/>
                </a:lnTo>
                <a:lnTo>
                  <a:pt x="35482" y="108083"/>
                </a:lnTo>
                <a:lnTo>
                  <a:pt x="46359" y="103488"/>
                </a:lnTo>
                <a:lnTo>
                  <a:pt x="55515" y="100425"/>
                </a:lnTo>
                <a:lnTo>
                  <a:pt x="63524" y="98382"/>
                </a:lnTo>
                <a:lnTo>
                  <a:pt x="80965" y="95104"/>
                </a:lnTo>
                <a:lnTo>
                  <a:pt x="84301" y="93883"/>
                </a:lnTo>
                <a:lnTo>
                  <a:pt x="88430" y="92116"/>
                </a:lnTo>
                <a:lnTo>
                  <a:pt x="93088" y="89985"/>
                </a:lnTo>
                <a:lnTo>
                  <a:pt x="97145" y="88565"/>
                </a:lnTo>
                <a:lnTo>
                  <a:pt x="100803" y="87618"/>
                </a:lnTo>
                <a:lnTo>
                  <a:pt x="162410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77"/>
          <p:cNvSpPr/>
          <p:nvPr/>
        </p:nvSpPr>
        <p:spPr>
          <a:xfrm>
            <a:off x="3251834" y="5700712"/>
            <a:ext cx="25716" cy="339554"/>
          </a:xfrm>
          <a:custGeom>
            <a:avLst/>
            <a:gdLst/>
            <a:ahLst/>
            <a:cxnLst/>
            <a:rect l="0" t="0" r="0" b="0"/>
            <a:pathLst>
              <a:path w="25716" h="339554">
                <a:moveTo>
                  <a:pt x="17145" y="0"/>
                </a:moveTo>
                <a:lnTo>
                  <a:pt x="12595" y="4551"/>
                </a:lnTo>
                <a:lnTo>
                  <a:pt x="11254" y="7797"/>
                </a:lnTo>
                <a:lnTo>
                  <a:pt x="10361" y="11865"/>
                </a:lnTo>
                <a:lnTo>
                  <a:pt x="9764" y="16483"/>
                </a:lnTo>
                <a:lnTo>
                  <a:pt x="10320" y="21466"/>
                </a:lnTo>
                <a:lnTo>
                  <a:pt x="11643" y="26693"/>
                </a:lnTo>
                <a:lnTo>
                  <a:pt x="13477" y="32083"/>
                </a:lnTo>
                <a:lnTo>
                  <a:pt x="14699" y="37581"/>
                </a:lnTo>
                <a:lnTo>
                  <a:pt x="15515" y="43152"/>
                </a:lnTo>
                <a:lnTo>
                  <a:pt x="16058" y="48770"/>
                </a:lnTo>
                <a:lnTo>
                  <a:pt x="16421" y="57278"/>
                </a:lnTo>
                <a:lnTo>
                  <a:pt x="16931" y="90102"/>
                </a:lnTo>
                <a:lnTo>
                  <a:pt x="17050" y="109578"/>
                </a:lnTo>
                <a:lnTo>
                  <a:pt x="18035" y="120677"/>
                </a:lnTo>
                <a:lnTo>
                  <a:pt x="19643" y="132839"/>
                </a:lnTo>
                <a:lnTo>
                  <a:pt x="21668" y="145710"/>
                </a:lnTo>
                <a:lnTo>
                  <a:pt x="23018" y="156194"/>
                </a:lnTo>
                <a:lnTo>
                  <a:pt x="23918" y="165090"/>
                </a:lnTo>
                <a:lnTo>
                  <a:pt x="24518" y="172925"/>
                </a:lnTo>
                <a:lnTo>
                  <a:pt x="24918" y="182911"/>
                </a:lnTo>
                <a:lnTo>
                  <a:pt x="25481" y="217814"/>
                </a:lnTo>
                <a:lnTo>
                  <a:pt x="25715" y="304354"/>
                </a:lnTo>
                <a:lnTo>
                  <a:pt x="24764" y="310535"/>
                </a:lnTo>
                <a:lnTo>
                  <a:pt x="23177" y="316561"/>
                </a:lnTo>
                <a:lnTo>
                  <a:pt x="21166" y="322483"/>
                </a:lnTo>
                <a:lnTo>
                  <a:pt x="19826" y="327384"/>
                </a:lnTo>
                <a:lnTo>
                  <a:pt x="18933" y="331604"/>
                </a:lnTo>
                <a:lnTo>
                  <a:pt x="18337" y="335369"/>
                </a:lnTo>
                <a:lnTo>
                  <a:pt x="16035" y="337879"/>
                </a:lnTo>
                <a:lnTo>
                  <a:pt x="12595" y="339553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478"/>
          <p:cNvSpPr/>
          <p:nvPr/>
        </p:nvSpPr>
        <p:spPr>
          <a:xfrm>
            <a:off x="2454063" y="6180772"/>
            <a:ext cx="146263" cy="8574"/>
          </a:xfrm>
          <a:custGeom>
            <a:avLst/>
            <a:gdLst/>
            <a:ahLst/>
            <a:cxnLst/>
            <a:rect l="0" t="0" r="0" b="0"/>
            <a:pathLst>
              <a:path w="146263" h="8574">
                <a:moveTo>
                  <a:pt x="9101" y="8573"/>
                </a:moveTo>
                <a:lnTo>
                  <a:pt x="0" y="8573"/>
                </a:lnTo>
                <a:lnTo>
                  <a:pt x="12543" y="8573"/>
                </a:lnTo>
                <a:lnTo>
                  <a:pt x="18064" y="7620"/>
                </a:lnTo>
                <a:lnTo>
                  <a:pt x="22696" y="6033"/>
                </a:lnTo>
                <a:lnTo>
                  <a:pt x="26737" y="4022"/>
                </a:lnTo>
                <a:lnTo>
                  <a:pt x="31336" y="2681"/>
                </a:lnTo>
                <a:lnTo>
                  <a:pt x="36307" y="1787"/>
                </a:lnTo>
                <a:lnTo>
                  <a:pt x="41526" y="1192"/>
                </a:lnTo>
                <a:lnTo>
                  <a:pt x="53578" y="794"/>
                </a:lnTo>
                <a:lnTo>
                  <a:pt x="1462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479"/>
          <p:cNvSpPr/>
          <p:nvPr/>
        </p:nvSpPr>
        <p:spPr>
          <a:xfrm>
            <a:off x="2668904" y="6069903"/>
            <a:ext cx="154159" cy="290893"/>
          </a:xfrm>
          <a:custGeom>
            <a:avLst/>
            <a:gdLst/>
            <a:ahLst/>
            <a:cxnLst/>
            <a:rect l="0" t="0" r="0" b="0"/>
            <a:pathLst>
              <a:path w="154159" h="290893">
                <a:moveTo>
                  <a:pt x="17146" y="16572"/>
                </a:moveTo>
                <a:lnTo>
                  <a:pt x="21696" y="30224"/>
                </a:lnTo>
                <a:lnTo>
                  <a:pt x="23989" y="36151"/>
                </a:lnTo>
                <a:lnTo>
                  <a:pt x="26471" y="42007"/>
                </a:lnTo>
                <a:lnTo>
                  <a:pt x="29077" y="47816"/>
                </a:lnTo>
                <a:lnTo>
                  <a:pt x="32720" y="57404"/>
                </a:lnTo>
                <a:lnTo>
                  <a:pt x="41848" y="83297"/>
                </a:lnTo>
                <a:lnTo>
                  <a:pt x="45043" y="93440"/>
                </a:lnTo>
                <a:lnTo>
                  <a:pt x="47174" y="101155"/>
                </a:lnTo>
                <a:lnTo>
                  <a:pt x="48595" y="107250"/>
                </a:lnTo>
                <a:lnTo>
                  <a:pt x="50494" y="113219"/>
                </a:lnTo>
                <a:lnTo>
                  <a:pt x="52713" y="119104"/>
                </a:lnTo>
                <a:lnTo>
                  <a:pt x="58567" y="133133"/>
                </a:lnTo>
                <a:lnTo>
                  <a:pt x="61907" y="137592"/>
                </a:lnTo>
                <a:lnTo>
                  <a:pt x="64132" y="140114"/>
                </a:lnTo>
                <a:lnTo>
                  <a:pt x="66567" y="141796"/>
                </a:lnTo>
                <a:lnTo>
                  <a:pt x="69143" y="142917"/>
                </a:lnTo>
                <a:lnTo>
                  <a:pt x="71813" y="143664"/>
                </a:lnTo>
                <a:lnTo>
                  <a:pt x="75498" y="143210"/>
                </a:lnTo>
                <a:lnTo>
                  <a:pt x="79860" y="141955"/>
                </a:lnTo>
                <a:lnTo>
                  <a:pt x="84672" y="140166"/>
                </a:lnTo>
                <a:lnTo>
                  <a:pt x="88833" y="137068"/>
                </a:lnTo>
                <a:lnTo>
                  <a:pt x="92560" y="133097"/>
                </a:lnTo>
                <a:lnTo>
                  <a:pt x="95997" y="128545"/>
                </a:lnTo>
                <a:lnTo>
                  <a:pt x="99240" y="122653"/>
                </a:lnTo>
                <a:lnTo>
                  <a:pt x="102356" y="115868"/>
                </a:lnTo>
                <a:lnTo>
                  <a:pt x="105385" y="108487"/>
                </a:lnTo>
                <a:lnTo>
                  <a:pt x="108357" y="101661"/>
                </a:lnTo>
                <a:lnTo>
                  <a:pt x="114199" y="88997"/>
                </a:lnTo>
                <a:lnTo>
                  <a:pt x="117090" y="80095"/>
                </a:lnTo>
                <a:lnTo>
                  <a:pt x="119970" y="69398"/>
                </a:lnTo>
                <a:lnTo>
                  <a:pt x="122843" y="57504"/>
                </a:lnTo>
                <a:lnTo>
                  <a:pt x="123805" y="47670"/>
                </a:lnTo>
                <a:lnTo>
                  <a:pt x="123495" y="39209"/>
                </a:lnTo>
                <a:lnTo>
                  <a:pt x="122335" y="31663"/>
                </a:lnTo>
                <a:lnTo>
                  <a:pt x="121562" y="25680"/>
                </a:lnTo>
                <a:lnTo>
                  <a:pt x="121047" y="20739"/>
                </a:lnTo>
                <a:lnTo>
                  <a:pt x="120473" y="12709"/>
                </a:lnTo>
                <a:lnTo>
                  <a:pt x="120219" y="5965"/>
                </a:lnTo>
                <a:lnTo>
                  <a:pt x="119199" y="3785"/>
                </a:lnTo>
                <a:lnTo>
                  <a:pt x="117566" y="2332"/>
                </a:lnTo>
                <a:lnTo>
                  <a:pt x="112653" y="0"/>
                </a:lnTo>
                <a:lnTo>
                  <a:pt x="116352" y="4148"/>
                </a:lnTo>
                <a:lnTo>
                  <a:pt x="117573" y="6384"/>
                </a:lnTo>
                <a:lnTo>
                  <a:pt x="120244" y="14082"/>
                </a:lnTo>
                <a:lnTo>
                  <a:pt x="124245" y="19593"/>
                </a:lnTo>
                <a:lnTo>
                  <a:pt x="126645" y="23348"/>
                </a:lnTo>
                <a:lnTo>
                  <a:pt x="129198" y="27757"/>
                </a:lnTo>
                <a:lnTo>
                  <a:pt x="131852" y="32601"/>
                </a:lnTo>
                <a:lnTo>
                  <a:pt x="134574" y="38688"/>
                </a:lnTo>
                <a:lnTo>
                  <a:pt x="137341" y="45603"/>
                </a:lnTo>
                <a:lnTo>
                  <a:pt x="140138" y="53071"/>
                </a:lnTo>
                <a:lnTo>
                  <a:pt x="142956" y="64717"/>
                </a:lnTo>
                <a:lnTo>
                  <a:pt x="145786" y="79149"/>
                </a:lnTo>
                <a:lnTo>
                  <a:pt x="148626" y="95437"/>
                </a:lnTo>
                <a:lnTo>
                  <a:pt x="150519" y="108201"/>
                </a:lnTo>
                <a:lnTo>
                  <a:pt x="151781" y="118615"/>
                </a:lnTo>
                <a:lnTo>
                  <a:pt x="152623" y="127464"/>
                </a:lnTo>
                <a:lnTo>
                  <a:pt x="153184" y="136219"/>
                </a:lnTo>
                <a:lnTo>
                  <a:pt x="153558" y="144914"/>
                </a:lnTo>
                <a:lnTo>
                  <a:pt x="154084" y="168264"/>
                </a:lnTo>
                <a:lnTo>
                  <a:pt x="154158" y="174850"/>
                </a:lnTo>
                <a:lnTo>
                  <a:pt x="153255" y="181146"/>
                </a:lnTo>
                <a:lnTo>
                  <a:pt x="151700" y="187248"/>
                </a:lnTo>
                <a:lnTo>
                  <a:pt x="149711" y="193221"/>
                </a:lnTo>
                <a:lnTo>
                  <a:pt x="148385" y="198155"/>
                </a:lnTo>
                <a:lnTo>
                  <a:pt x="146912" y="206178"/>
                </a:lnTo>
                <a:lnTo>
                  <a:pt x="145566" y="210603"/>
                </a:lnTo>
                <a:lnTo>
                  <a:pt x="143717" y="215459"/>
                </a:lnTo>
                <a:lnTo>
                  <a:pt x="141532" y="220601"/>
                </a:lnTo>
                <a:lnTo>
                  <a:pt x="138170" y="225934"/>
                </a:lnTo>
                <a:lnTo>
                  <a:pt x="134023" y="231394"/>
                </a:lnTo>
                <a:lnTo>
                  <a:pt x="129354" y="236939"/>
                </a:lnTo>
                <a:lnTo>
                  <a:pt x="125289" y="241588"/>
                </a:lnTo>
                <a:lnTo>
                  <a:pt x="118232" y="249294"/>
                </a:lnTo>
                <a:lnTo>
                  <a:pt x="108903" y="258987"/>
                </a:lnTo>
                <a:lnTo>
                  <a:pt x="105940" y="261050"/>
                </a:lnTo>
                <a:lnTo>
                  <a:pt x="103012" y="262425"/>
                </a:lnTo>
                <a:lnTo>
                  <a:pt x="100107" y="263341"/>
                </a:lnTo>
                <a:lnTo>
                  <a:pt x="97218" y="264905"/>
                </a:lnTo>
                <a:lnTo>
                  <a:pt x="94340" y="266900"/>
                </a:lnTo>
                <a:lnTo>
                  <a:pt x="91468" y="269182"/>
                </a:lnTo>
                <a:lnTo>
                  <a:pt x="87649" y="271656"/>
                </a:lnTo>
                <a:lnTo>
                  <a:pt x="83198" y="274258"/>
                </a:lnTo>
                <a:lnTo>
                  <a:pt x="78325" y="276945"/>
                </a:lnTo>
                <a:lnTo>
                  <a:pt x="72220" y="279689"/>
                </a:lnTo>
                <a:lnTo>
                  <a:pt x="65292" y="282471"/>
                </a:lnTo>
                <a:lnTo>
                  <a:pt x="57815" y="285278"/>
                </a:lnTo>
                <a:lnTo>
                  <a:pt x="51879" y="287149"/>
                </a:lnTo>
                <a:lnTo>
                  <a:pt x="46968" y="288397"/>
                </a:lnTo>
                <a:lnTo>
                  <a:pt x="42743" y="289228"/>
                </a:lnTo>
                <a:lnTo>
                  <a:pt x="38020" y="289783"/>
                </a:lnTo>
                <a:lnTo>
                  <a:pt x="32967" y="290152"/>
                </a:lnTo>
                <a:lnTo>
                  <a:pt x="27693" y="290399"/>
                </a:lnTo>
                <a:lnTo>
                  <a:pt x="16753" y="290672"/>
                </a:lnTo>
                <a:lnTo>
                  <a:pt x="0" y="290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480"/>
          <p:cNvSpPr/>
          <p:nvPr/>
        </p:nvSpPr>
        <p:spPr>
          <a:xfrm>
            <a:off x="2934652" y="6069329"/>
            <a:ext cx="120016" cy="17147"/>
          </a:xfrm>
          <a:custGeom>
            <a:avLst/>
            <a:gdLst/>
            <a:ahLst/>
            <a:cxnLst/>
            <a:rect l="0" t="0" r="0" b="0"/>
            <a:pathLst>
              <a:path w="120016" h="17147">
                <a:moveTo>
                  <a:pt x="0" y="17146"/>
                </a:moveTo>
                <a:lnTo>
                  <a:pt x="4551" y="17146"/>
                </a:lnTo>
                <a:lnTo>
                  <a:pt x="6844" y="16193"/>
                </a:lnTo>
                <a:lnTo>
                  <a:pt x="9325" y="14606"/>
                </a:lnTo>
                <a:lnTo>
                  <a:pt x="11932" y="12595"/>
                </a:lnTo>
                <a:lnTo>
                  <a:pt x="15574" y="11254"/>
                </a:lnTo>
                <a:lnTo>
                  <a:pt x="19908" y="10360"/>
                </a:lnTo>
                <a:lnTo>
                  <a:pt x="24702" y="9765"/>
                </a:lnTo>
                <a:lnTo>
                  <a:pt x="29803" y="9367"/>
                </a:lnTo>
                <a:lnTo>
                  <a:pt x="35109" y="9103"/>
                </a:lnTo>
                <a:lnTo>
                  <a:pt x="49138" y="8730"/>
                </a:lnTo>
                <a:lnTo>
                  <a:pt x="52761" y="8678"/>
                </a:lnTo>
                <a:lnTo>
                  <a:pt x="58986" y="7690"/>
                </a:lnTo>
                <a:lnTo>
                  <a:pt x="66947" y="6080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481"/>
          <p:cNvSpPr/>
          <p:nvPr/>
        </p:nvSpPr>
        <p:spPr>
          <a:xfrm>
            <a:off x="2926079" y="6133043"/>
            <a:ext cx="128589" cy="22012"/>
          </a:xfrm>
          <a:custGeom>
            <a:avLst/>
            <a:gdLst/>
            <a:ahLst/>
            <a:cxnLst/>
            <a:rect l="0" t="0" r="0" b="0"/>
            <a:pathLst>
              <a:path w="128589" h="22012">
                <a:moveTo>
                  <a:pt x="0" y="22011"/>
                </a:moveTo>
                <a:lnTo>
                  <a:pt x="0" y="14630"/>
                </a:lnTo>
                <a:lnTo>
                  <a:pt x="953" y="14233"/>
                </a:lnTo>
                <a:lnTo>
                  <a:pt x="4552" y="13792"/>
                </a:lnTo>
                <a:lnTo>
                  <a:pt x="6844" y="12722"/>
                </a:lnTo>
                <a:lnTo>
                  <a:pt x="9326" y="11056"/>
                </a:lnTo>
                <a:lnTo>
                  <a:pt x="11932" y="8993"/>
                </a:lnTo>
                <a:lnTo>
                  <a:pt x="16528" y="7618"/>
                </a:lnTo>
                <a:lnTo>
                  <a:pt x="22449" y="6700"/>
                </a:lnTo>
                <a:lnTo>
                  <a:pt x="29253" y="6090"/>
                </a:lnTo>
                <a:lnTo>
                  <a:pt x="34742" y="5682"/>
                </a:lnTo>
                <a:lnTo>
                  <a:pt x="43381" y="5229"/>
                </a:lnTo>
                <a:lnTo>
                  <a:pt x="47971" y="4156"/>
                </a:lnTo>
                <a:lnTo>
                  <a:pt x="52936" y="2487"/>
                </a:lnTo>
                <a:lnTo>
                  <a:pt x="58151" y="423"/>
                </a:lnTo>
                <a:lnTo>
                  <a:pt x="64485" y="0"/>
                </a:lnTo>
                <a:lnTo>
                  <a:pt x="71565" y="669"/>
                </a:lnTo>
                <a:lnTo>
                  <a:pt x="79142" y="2068"/>
                </a:lnTo>
                <a:lnTo>
                  <a:pt x="86099" y="3001"/>
                </a:lnTo>
                <a:lnTo>
                  <a:pt x="92642" y="3623"/>
                </a:lnTo>
                <a:lnTo>
                  <a:pt x="104040" y="4314"/>
                </a:lnTo>
                <a:lnTo>
                  <a:pt x="112280" y="4621"/>
                </a:lnTo>
                <a:lnTo>
                  <a:pt x="128588" y="48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482"/>
          <p:cNvSpPr/>
          <p:nvPr/>
        </p:nvSpPr>
        <p:spPr>
          <a:xfrm>
            <a:off x="3106102" y="6086475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483"/>
          <p:cNvSpPr/>
          <p:nvPr/>
        </p:nvSpPr>
        <p:spPr>
          <a:xfrm>
            <a:off x="3281264" y="5949315"/>
            <a:ext cx="132929" cy="253303"/>
          </a:xfrm>
          <a:custGeom>
            <a:avLst/>
            <a:gdLst/>
            <a:ahLst/>
            <a:cxnLst/>
            <a:rect l="0" t="0" r="0" b="0"/>
            <a:pathLst>
              <a:path w="132929" h="253303">
                <a:moveTo>
                  <a:pt x="30578" y="0"/>
                </a:moveTo>
                <a:lnTo>
                  <a:pt x="30578" y="21033"/>
                </a:lnTo>
                <a:lnTo>
                  <a:pt x="29625" y="28310"/>
                </a:lnTo>
                <a:lnTo>
                  <a:pt x="28038" y="36018"/>
                </a:lnTo>
                <a:lnTo>
                  <a:pt x="26027" y="44014"/>
                </a:lnTo>
                <a:lnTo>
                  <a:pt x="23734" y="51250"/>
                </a:lnTo>
                <a:lnTo>
                  <a:pt x="21253" y="57979"/>
                </a:lnTo>
                <a:lnTo>
                  <a:pt x="18646" y="64370"/>
                </a:lnTo>
                <a:lnTo>
                  <a:pt x="16909" y="70536"/>
                </a:lnTo>
                <a:lnTo>
                  <a:pt x="15750" y="76552"/>
                </a:lnTo>
                <a:lnTo>
                  <a:pt x="14978" y="82466"/>
                </a:lnTo>
                <a:lnTo>
                  <a:pt x="13510" y="88315"/>
                </a:lnTo>
                <a:lnTo>
                  <a:pt x="11579" y="94119"/>
                </a:lnTo>
                <a:lnTo>
                  <a:pt x="9340" y="99894"/>
                </a:lnTo>
                <a:lnTo>
                  <a:pt x="7847" y="105648"/>
                </a:lnTo>
                <a:lnTo>
                  <a:pt x="6851" y="111389"/>
                </a:lnTo>
                <a:lnTo>
                  <a:pt x="6188" y="117122"/>
                </a:lnTo>
                <a:lnTo>
                  <a:pt x="5745" y="122849"/>
                </a:lnTo>
                <a:lnTo>
                  <a:pt x="5450" y="128571"/>
                </a:lnTo>
                <a:lnTo>
                  <a:pt x="5254" y="134292"/>
                </a:lnTo>
                <a:lnTo>
                  <a:pt x="4170" y="140010"/>
                </a:lnTo>
                <a:lnTo>
                  <a:pt x="2496" y="145728"/>
                </a:lnTo>
                <a:lnTo>
                  <a:pt x="426" y="151444"/>
                </a:lnTo>
                <a:lnTo>
                  <a:pt x="0" y="157160"/>
                </a:lnTo>
                <a:lnTo>
                  <a:pt x="667" y="162876"/>
                </a:lnTo>
                <a:lnTo>
                  <a:pt x="2065" y="168591"/>
                </a:lnTo>
                <a:lnTo>
                  <a:pt x="2997" y="174306"/>
                </a:lnTo>
                <a:lnTo>
                  <a:pt x="3618" y="180022"/>
                </a:lnTo>
                <a:lnTo>
                  <a:pt x="4032" y="185737"/>
                </a:lnTo>
                <a:lnTo>
                  <a:pt x="4309" y="193357"/>
                </a:lnTo>
                <a:lnTo>
                  <a:pt x="4615" y="211984"/>
                </a:lnTo>
                <a:lnTo>
                  <a:pt x="5650" y="220380"/>
                </a:lnTo>
                <a:lnTo>
                  <a:pt x="7292" y="227882"/>
                </a:lnTo>
                <a:lnTo>
                  <a:pt x="9339" y="234789"/>
                </a:lnTo>
                <a:lnTo>
                  <a:pt x="11656" y="239393"/>
                </a:lnTo>
                <a:lnTo>
                  <a:pt x="14153" y="242463"/>
                </a:lnTo>
                <a:lnTo>
                  <a:pt x="16771" y="244510"/>
                </a:lnTo>
                <a:lnTo>
                  <a:pt x="19468" y="245873"/>
                </a:lnTo>
                <a:lnTo>
                  <a:pt x="22219" y="246783"/>
                </a:lnTo>
                <a:lnTo>
                  <a:pt x="25005" y="247389"/>
                </a:lnTo>
                <a:lnTo>
                  <a:pt x="27815" y="248746"/>
                </a:lnTo>
                <a:lnTo>
                  <a:pt x="30641" y="250603"/>
                </a:lnTo>
                <a:lnTo>
                  <a:pt x="33478" y="252794"/>
                </a:lnTo>
                <a:lnTo>
                  <a:pt x="37274" y="253302"/>
                </a:lnTo>
                <a:lnTo>
                  <a:pt x="41709" y="252687"/>
                </a:lnTo>
                <a:lnTo>
                  <a:pt x="46572" y="251325"/>
                </a:lnTo>
                <a:lnTo>
                  <a:pt x="53623" y="248513"/>
                </a:lnTo>
                <a:lnTo>
                  <a:pt x="62134" y="244733"/>
                </a:lnTo>
                <a:lnTo>
                  <a:pt x="71618" y="240307"/>
                </a:lnTo>
                <a:lnTo>
                  <a:pt x="79845" y="234500"/>
                </a:lnTo>
                <a:lnTo>
                  <a:pt x="87235" y="227771"/>
                </a:lnTo>
                <a:lnTo>
                  <a:pt x="104198" y="209728"/>
                </a:lnTo>
                <a:lnTo>
                  <a:pt x="108233" y="205541"/>
                </a:lnTo>
                <a:lnTo>
                  <a:pt x="111875" y="200844"/>
                </a:lnTo>
                <a:lnTo>
                  <a:pt x="115256" y="195809"/>
                </a:lnTo>
                <a:lnTo>
                  <a:pt x="118463" y="190546"/>
                </a:lnTo>
                <a:lnTo>
                  <a:pt x="121553" y="186086"/>
                </a:lnTo>
                <a:lnTo>
                  <a:pt x="124566" y="182159"/>
                </a:lnTo>
                <a:lnTo>
                  <a:pt x="127526" y="178590"/>
                </a:lnTo>
                <a:lnTo>
                  <a:pt x="129500" y="173352"/>
                </a:lnTo>
                <a:lnTo>
                  <a:pt x="130816" y="167003"/>
                </a:lnTo>
                <a:lnTo>
                  <a:pt x="131693" y="159912"/>
                </a:lnTo>
                <a:lnTo>
                  <a:pt x="132278" y="154233"/>
                </a:lnTo>
                <a:lnTo>
                  <a:pt x="132668" y="149495"/>
                </a:lnTo>
                <a:lnTo>
                  <a:pt x="132928" y="145383"/>
                </a:lnTo>
                <a:lnTo>
                  <a:pt x="132149" y="141689"/>
                </a:lnTo>
                <a:lnTo>
                  <a:pt x="128743" y="135045"/>
                </a:lnTo>
                <a:lnTo>
                  <a:pt x="126502" y="132893"/>
                </a:lnTo>
                <a:lnTo>
                  <a:pt x="124054" y="131458"/>
                </a:lnTo>
                <a:lnTo>
                  <a:pt x="121471" y="130501"/>
                </a:lnTo>
                <a:lnTo>
                  <a:pt x="118795" y="128910"/>
                </a:lnTo>
                <a:lnTo>
                  <a:pt x="116060" y="126898"/>
                </a:lnTo>
                <a:lnTo>
                  <a:pt x="113283" y="124603"/>
                </a:lnTo>
                <a:lnTo>
                  <a:pt x="109527" y="124026"/>
                </a:lnTo>
                <a:lnTo>
                  <a:pt x="105118" y="124594"/>
                </a:lnTo>
                <a:lnTo>
                  <a:pt x="100274" y="125925"/>
                </a:lnTo>
                <a:lnTo>
                  <a:pt x="95139" y="127765"/>
                </a:lnTo>
                <a:lnTo>
                  <a:pt x="89812" y="129944"/>
                </a:lnTo>
                <a:lnTo>
                  <a:pt x="84354" y="132350"/>
                </a:lnTo>
                <a:lnTo>
                  <a:pt x="78811" y="135858"/>
                </a:lnTo>
                <a:lnTo>
                  <a:pt x="73211" y="140102"/>
                </a:lnTo>
                <a:lnTo>
                  <a:pt x="67573" y="144836"/>
                </a:lnTo>
                <a:lnTo>
                  <a:pt x="62861" y="148945"/>
                </a:lnTo>
                <a:lnTo>
                  <a:pt x="55086" y="156050"/>
                </a:lnTo>
                <a:lnTo>
                  <a:pt x="50727" y="161184"/>
                </a:lnTo>
                <a:lnTo>
                  <a:pt x="45915" y="167463"/>
                </a:lnTo>
                <a:lnTo>
                  <a:pt x="40803" y="174507"/>
                </a:lnTo>
                <a:lnTo>
                  <a:pt x="36442" y="180156"/>
                </a:lnTo>
                <a:lnTo>
                  <a:pt x="32582" y="184873"/>
                </a:lnTo>
                <a:lnTo>
                  <a:pt x="29057" y="188971"/>
                </a:lnTo>
                <a:lnTo>
                  <a:pt x="25754" y="193608"/>
                </a:lnTo>
                <a:lnTo>
                  <a:pt x="22600" y="198605"/>
                </a:lnTo>
                <a:lnTo>
                  <a:pt x="13433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484"/>
          <p:cNvSpPr/>
          <p:nvPr/>
        </p:nvSpPr>
        <p:spPr>
          <a:xfrm>
            <a:off x="3131819" y="6069340"/>
            <a:ext cx="171452" cy="25708"/>
          </a:xfrm>
          <a:custGeom>
            <a:avLst/>
            <a:gdLst/>
            <a:ahLst/>
            <a:cxnLst/>
            <a:rect l="0" t="0" r="0" b="0"/>
            <a:pathLst>
              <a:path w="171452" h="25708">
                <a:moveTo>
                  <a:pt x="0" y="25707"/>
                </a:moveTo>
                <a:lnTo>
                  <a:pt x="0" y="21157"/>
                </a:lnTo>
                <a:lnTo>
                  <a:pt x="953" y="18863"/>
                </a:lnTo>
                <a:lnTo>
                  <a:pt x="2540" y="16382"/>
                </a:lnTo>
                <a:lnTo>
                  <a:pt x="4551" y="13775"/>
                </a:lnTo>
                <a:lnTo>
                  <a:pt x="6844" y="12038"/>
                </a:lnTo>
                <a:lnTo>
                  <a:pt x="9326" y="10879"/>
                </a:lnTo>
                <a:lnTo>
                  <a:pt x="11932" y="10107"/>
                </a:lnTo>
                <a:lnTo>
                  <a:pt x="14623" y="8640"/>
                </a:lnTo>
                <a:lnTo>
                  <a:pt x="17369" y="6709"/>
                </a:lnTo>
                <a:lnTo>
                  <a:pt x="20151" y="4469"/>
                </a:lnTo>
                <a:lnTo>
                  <a:pt x="22959" y="2976"/>
                </a:lnTo>
                <a:lnTo>
                  <a:pt x="25784" y="1980"/>
                </a:lnTo>
                <a:lnTo>
                  <a:pt x="28620" y="1317"/>
                </a:lnTo>
                <a:lnTo>
                  <a:pt x="35272" y="874"/>
                </a:lnTo>
                <a:lnTo>
                  <a:pt x="55364" y="383"/>
                </a:lnTo>
                <a:lnTo>
                  <a:pt x="154274" y="0"/>
                </a:lnTo>
                <a:lnTo>
                  <a:pt x="158094" y="949"/>
                </a:lnTo>
                <a:lnTo>
                  <a:pt x="161594" y="2534"/>
                </a:lnTo>
                <a:lnTo>
                  <a:pt x="171451" y="85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485"/>
          <p:cNvSpPr/>
          <p:nvPr/>
        </p:nvSpPr>
        <p:spPr>
          <a:xfrm>
            <a:off x="2729265" y="6332241"/>
            <a:ext cx="195580" cy="234294"/>
          </a:xfrm>
          <a:custGeom>
            <a:avLst/>
            <a:gdLst/>
            <a:ahLst/>
            <a:cxnLst/>
            <a:rect l="0" t="0" r="0" b="0"/>
            <a:pathLst>
              <a:path w="195580" h="234294">
                <a:moveTo>
                  <a:pt x="8219" y="19981"/>
                </a:moveTo>
                <a:lnTo>
                  <a:pt x="3669" y="24532"/>
                </a:lnTo>
                <a:lnTo>
                  <a:pt x="2328" y="26825"/>
                </a:lnTo>
                <a:lnTo>
                  <a:pt x="839" y="31913"/>
                </a:lnTo>
                <a:lnTo>
                  <a:pt x="177" y="37349"/>
                </a:lnTo>
                <a:lnTo>
                  <a:pt x="0" y="40133"/>
                </a:lnTo>
                <a:lnTo>
                  <a:pt x="835" y="43893"/>
                </a:lnTo>
                <a:lnTo>
                  <a:pt x="2344" y="48305"/>
                </a:lnTo>
                <a:lnTo>
                  <a:pt x="4302" y="53151"/>
                </a:lnTo>
                <a:lnTo>
                  <a:pt x="9019" y="66156"/>
                </a:lnTo>
                <a:lnTo>
                  <a:pt x="19807" y="97788"/>
                </a:lnTo>
                <a:lnTo>
                  <a:pt x="23565" y="105190"/>
                </a:lnTo>
                <a:lnTo>
                  <a:pt x="27975" y="112029"/>
                </a:lnTo>
                <a:lnTo>
                  <a:pt x="32820" y="118494"/>
                </a:lnTo>
                <a:lnTo>
                  <a:pt x="37955" y="124709"/>
                </a:lnTo>
                <a:lnTo>
                  <a:pt x="43283" y="130757"/>
                </a:lnTo>
                <a:lnTo>
                  <a:pt x="53331" y="141605"/>
                </a:lnTo>
                <a:lnTo>
                  <a:pt x="60971" y="149601"/>
                </a:lnTo>
                <a:lnTo>
                  <a:pt x="65295" y="153067"/>
                </a:lnTo>
                <a:lnTo>
                  <a:pt x="70082" y="156330"/>
                </a:lnTo>
                <a:lnTo>
                  <a:pt x="75179" y="159458"/>
                </a:lnTo>
                <a:lnTo>
                  <a:pt x="79529" y="161543"/>
                </a:lnTo>
                <a:lnTo>
                  <a:pt x="83382" y="162933"/>
                </a:lnTo>
                <a:lnTo>
                  <a:pt x="86903" y="163860"/>
                </a:lnTo>
                <a:lnTo>
                  <a:pt x="90202" y="164478"/>
                </a:lnTo>
                <a:lnTo>
                  <a:pt x="93355" y="164890"/>
                </a:lnTo>
                <a:lnTo>
                  <a:pt x="96409" y="165165"/>
                </a:lnTo>
                <a:lnTo>
                  <a:pt x="99398" y="164395"/>
                </a:lnTo>
                <a:lnTo>
                  <a:pt x="105258" y="161000"/>
                </a:lnTo>
                <a:lnTo>
                  <a:pt x="111038" y="156316"/>
                </a:lnTo>
                <a:lnTo>
                  <a:pt x="113913" y="153734"/>
                </a:lnTo>
                <a:lnTo>
                  <a:pt x="115829" y="151060"/>
                </a:lnTo>
                <a:lnTo>
                  <a:pt x="117959" y="145548"/>
                </a:lnTo>
                <a:lnTo>
                  <a:pt x="121445" y="139924"/>
                </a:lnTo>
                <a:lnTo>
                  <a:pt x="123708" y="137090"/>
                </a:lnTo>
                <a:lnTo>
                  <a:pt x="125217" y="134249"/>
                </a:lnTo>
                <a:lnTo>
                  <a:pt x="126893" y="128552"/>
                </a:lnTo>
                <a:lnTo>
                  <a:pt x="132388" y="97235"/>
                </a:lnTo>
                <a:lnTo>
                  <a:pt x="133861" y="86724"/>
                </a:lnTo>
                <a:lnTo>
                  <a:pt x="134843" y="77811"/>
                </a:lnTo>
                <a:lnTo>
                  <a:pt x="135498" y="69965"/>
                </a:lnTo>
                <a:lnTo>
                  <a:pt x="136886" y="61876"/>
                </a:lnTo>
                <a:lnTo>
                  <a:pt x="138765" y="53626"/>
                </a:lnTo>
                <a:lnTo>
                  <a:pt x="140970" y="45268"/>
                </a:lnTo>
                <a:lnTo>
                  <a:pt x="142440" y="38744"/>
                </a:lnTo>
                <a:lnTo>
                  <a:pt x="143420" y="33442"/>
                </a:lnTo>
                <a:lnTo>
                  <a:pt x="144073" y="28955"/>
                </a:lnTo>
                <a:lnTo>
                  <a:pt x="144509" y="24059"/>
                </a:lnTo>
                <a:lnTo>
                  <a:pt x="144799" y="18890"/>
                </a:lnTo>
                <a:lnTo>
                  <a:pt x="145121" y="9018"/>
                </a:lnTo>
                <a:lnTo>
                  <a:pt x="145265" y="1456"/>
                </a:lnTo>
                <a:lnTo>
                  <a:pt x="146255" y="11"/>
                </a:lnTo>
                <a:lnTo>
                  <a:pt x="147868" y="0"/>
                </a:lnTo>
                <a:lnTo>
                  <a:pt x="152750" y="2276"/>
                </a:lnTo>
                <a:lnTo>
                  <a:pt x="155958" y="7668"/>
                </a:lnTo>
                <a:lnTo>
                  <a:pt x="158147" y="11772"/>
                </a:lnTo>
                <a:lnTo>
                  <a:pt x="163119" y="18873"/>
                </a:lnTo>
                <a:lnTo>
                  <a:pt x="165778" y="22100"/>
                </a:lnTo>
                <a:lnTo>
                  <a:pt x="168504" y="27108"/>
                </a:lnTo>
                <a:lnTo>
                  <a:pt x="171273" y="33306"/>
                </a:lnTo>
                <a:lnTo>
                  <a:pt x="174072" y="40294"/>
                </a:lnTo>
                <a:lnTo>
                  <a:pt x="176890" y="46858"/>
                </a:lnTo>
                <a:lnTo>
                  <a:pt x="182562" y="59231"/>
                </a:lnTo>
                <a:lnTo>
                  <a:pt x="184455" y="66151"/>
                </a:lnTo>
                <a:lnTo>
                  <a:pt x="185717" y="73621"/>
                </a:lnTo>
                <a:lnTo>
                  <a:pt x="186559" y="81458"/>
                </a:lnTo>
                <a:lnTo>
                  <a:pt x="187120" y="88588"/>
                </a:lnTo>
                <a:lnTo>
                  <a:pt x="187494" y="95247"/>
                </a:lnTo>
                <a:lnTo>
                  <a:pt x="187743" y="101591"/>
                </a:lnTo>
                <a:lnTo>
                  <a:pt x="188862" y="112488"/>
                </a:lnTo>
                <a:lnTo>
                  <a:pt x="194035" y="153965"/>
                </a:lnTo>
                <a:lnTo>
                  <a:pt x="194961" y="162643"/>
                </a:lnTo>
                <a:lnTo>
                  <a:pt x="195579" y="169382"/>
                </a:lnTo>
                <a:lnTo>
                  <a:pt x="195038" y="175779"/>
                </a:lnTo>
                <a:lnTo>
                  <a:pt x="193726" y="181949"/>
                </a:lnTo>
                <a:lnTo>
                  <a:pt x="191898" y="187967"/>
                </a:lnTo>
                <a:lnTo>
                  <a:pt x="189727" y="192932"/>
                </a:lnTo>
                <a:lnTo>
                  <a:pt x="187327" y="197194"/>
                </a:lnTo>
                <a:lnTo>
                  <a:pt x="182120" y="204470"/>
                </a:lnTo>
                <a:lnTo>
                  <a:pt x="176631" y="210878"/>
                </a:lnTo>
                <a:lnTo>
                  <a:pt x="173834" y="212968"/>
                </a:lnTo>
                <a:lnTo>
                  <a:pt x="168186" y="215291"/>
                </a:lnTo>
                <a:lnTo>
                  <a:pt x="162501" y="218863"/>
                </a:lnTo>
                <a:lnTo>
                  <a:pt x="159651" y="221149"/>
                </a:lnTo>
                <a:lnTo>
                  <a:pt x="155847" y="222673"/>
                </a:lnTo>
                <a:lnTo>
                  <a:pt x="151405" y="223689"/>
                </a:lnTo>
                <a:lnTo>
                  <a:pt x="146539" y="224367"/>
                </a:lnTo>
                <a:lnTo>
                  <a:pt x="139485" y="225771"/>
                </a:lnTo>
                <a:lnTo>
                  <a:pt x="121487" y="229871"/>
                </a:lnTo>
                <a:lnTo>
                  <a:pt x="113259" y="231345"/>
                </a:lnTo>
                <a:lnTo>
                  <a:pt x="105868" y="232328"/>
                </a:lnTo>
                <a:lnTo>
                  <a:pt x="99036" y="232983"/>
                </a:lnTo>
                <a:lnTo>
                  <a:pt x="93529" y="233420"/>
                </a:lnTo>
                <a:lnTo>
                  <a:pt x="88905" y="233711"/>
                </a:lnTo>
                <a:lnTo>
                  <a:pt x="81227" y="234034"/>
                </a:lnTo>
                <a:lnTo>
                  <a:pt x="71550" y="234217"/>
                </a:lnTo>
                <a:lnTo>
                  <a:pt x="59654" y="2342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486"/>
          <p:cNvSpPr/>
          <p:nvPr/>
        </p:nvSpPr>
        <p:spPr>
          <a:xfrm>
            <a:off x="3003232" y="6317932"/>
            <a:ext cx="162879" cy="51436"/>
          </a:xfrm>
          <a:custGeom>
            <a:avLst/>
            <a:gdLst/>
            <a:ahLst/>
            <a:cxnLst/>
            <a:rect l="0" t="0" r="0" b="0"/>
            <a:pathLst>
              <a:path w="162879" h="51436">
                <a:moveTo>
                  <a:pt x="0" y="51435"/>
                </a:moveTo>
                <a:lnTo>
                  <a:pt x="13652" y="42334"/>
                </a:lnTo>
                <a:lnTo>
                  <a:pt x="19579" y="39652"/>
                </a:lnTo>
                <a:lnTo>
                  <a:pt x="25435" y="37865"/>
                </a:lnTo>
                <a:lnTo>
                  <a:pt x="31244" y="36673"/>
                </a:lnTo>
                <a:lnTo>
                  <a:pt x="37022" y="34926"/>
                </a:lnTo>
                <a:lnTo>
                  <a:pt x="42779" y="32809"/>
                </a:lnTo>
                <a:lnTo>
                  <a:pt x="48522" y="30446"/>
                </a:lnTo>
                <a:lnTo>
                  <a:pt x="53303" y="27917"/>
                </a:lnTo>
                <a:lnTo>
                  <a:pt x="57443" y="25279"/>
                </a:lnTo>
                <a:lnTo>
                  <a:pt x="61155" y="22568"/>
                </a:lnTo>
                <a:lnTo>
                  <a:pt x="66487" y="19808"/>
                </a:lnTo>
                <a:lnTo>
                  <a:pt x="72900" y="17015"/>
                </a:lnTo>
                <a:lnTo>
                  <a:pt x="80033" y="14201"/>
                </a:lnTo>
                <a:lnTo>
                  <a:pt x="86693" y="12325"/>
                </a:lnTo>
                <a:lnTo>
                  <a:pt x="93038" y="11074"/>
                </a:lnTo>
                <a:lnTo>
                  <a:pt x="99173" y="10241"/>
                </a:lnTo>
                <a:lnTo>
                  <a:pt x="106120" y="8732"/>
                </a:lnTo>
                <a:lnTo>
                  <a:pt x="113609" y="6774"/>
                </a:lnTo>
                <a:lnTo>
                  <a:pt x="121460" y="4516"/>
                </a:lnTo>
                <a:lnTo>
                  <a:pt x="127646" y="3011"/>
                </a:lnTo>
                <a:lnTo>
                  <a:pt x="132722" y="200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487"/>
          <p:cNvSpPr/>
          <p:nvPr/>
        </p:nvSpPr>
        <p:spPr>
          <a:xfrm>
            <a:off x="3006866" y="6364920"/>
            <a:ext cx="176389" cy="30166"/>
          </a:xfrm>
          <a:custGeom>
            <a:avLst/>
            <a:gdLst/>
            <a:ahLst/>
            <a:cxnLst/>
            <a:rect l="0" t="0" r="0" b="0"/>
            <a:pathLst>
              <a:path w="176389" h="30166">
                <a:moveTo>
                  <a:pt x="4938" y="30165"/>
                </a:moveTo>
                <a:lnTo>
                  <a:pt x="0" y="30165"/>
                </a:lnTo>
                <a:lnTo>
                  <a:pt x="2109" y="30165"/>
                </a:lnTo>
                <a:lnTo>
                  <a:pt x="4957" y="29212"/>
                </a:lnTo>
                <a:lnTo>
                  <a:pt x="8761" y="27625"/>
                </a:lnTo>
                <a:lnTo>
                  <a:pt x="13201" y="25614"/>
                </a:lnTo>
                <a:lnTo>
                  <a:pt x="18067" y="24273"/>
                </a:lnTo>
                <a:lnTo>
                  <a:pt x="23216" y="23379"/>
                </a:lnTo>
                <a:lnTo>
                  <a:pt x="28553" y="22783"/>
                </a:lnTo>
                <a:lnTo>
                  <a:pt x="36874" y="20481"/>
                </a:lnTo>
                <a:lnTo>
                  <a:pt x="47184" y="17042"/>
                </a:lnTo>
                <a:lnTo>
                  <a:pt x="58820" y="12843"/>
                </a:lnTo>
                <a:lnTo>
                  <a:pt x="67529" y="10045"/>
                </a:lnTo>
                <a:lnTo>
                  <a:pt x="74288" y="8179"/>
                </a:lnTo>
                <a:lnTo>
                  <a:pt x="79747" y="6935"/>
                </a:lnTo>
                <a:lnTo>
                  <a:pt x="86243" y="5153"/>
                </a:lnTo>
                <a:lnTo>
                  <a:pt x="101081" y="633"/>
                </a:lnTo>
                <a:lnTo>
                  <a:pt x="109991" y="0"/>
                </a:lnTo>
                <a:lnTo>
                  <a:pt x="119741" y="530"/>
                </a:lnTo>
                <a:lnTo>
                  <a:pt x="130051" y="1836"/>
                </a:lnTo>
                <a:lnTo>
                  <a:pt x="139782" y="2706"/>
                </a:lnTo>
                <a:lnTo>
                  <a:pt x="149127" y="3287"/>
                </a:lnTo>
                <a:lnTo>
                  <a:pt x="176388" y="44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488"/>
          <p:cNvSpPr/>
          <p:nvPr/>
        </p:nvSpPr>
        <p:spPr>
          <a:xfrm>
            <a:off x="3243306" y="6257925"/>
            <a:ext cx="162684" cy="265748"/>
          </a:xfrm>
          <a:custGeom>
            <a:avLst/>
            <a:gdLst/>
            <a:ahLst/>
            <a:cxnLst/>
            <a:rect l="0" t="0" r="0" b="0"/>
            <a:pathLst>
              <a:path w="162684" h="265748">
                <a:moveTo>
                  <a:pt x="94253" y="0"/>
                </a:moveTo>
                <a:lnTo>
                  <a:pt x="89703" y="0"/>
                </a:lnTo>
                <a:lnTo>
                  <a:pt x="87410" y="953"/>
                </a:lnTo>
                <a:lnTo>
                  <a:pt x="84929" y="2540"/>
                </a:lnTo>
                <a:lnTo>
                  <a:pt x="82322" y="4551"/>
                </a:lnTo>
                <a:lnTo>
                  <a:pt x="79631" y="6843"/>
                </a:lnTo>
                <a:lnTo>
                  <a:pt x="76885" y="9325"/>
                </a:lnTo>
                <a:lnTo>
                  <a:pt x="71294" y="14621"/>
                </a:lnTo>
                <a:lnTo>
                  <a:pt x="65635" y="20151"/>
                </a:lnTo>
                <a:lnTo>
                  <a:pt x="62792" y="23912"/>
                </a:lnTo>
                <a:lnTo>
                  <a:pt x="59944" y="28323"/>
                </a:lnTo>
                <a:lnTo>
                  <a:pt x="57093" y="33170"/>
                </a:lnTo>
                <a:lnTo>
                  <a:pt x="54240" y="39258"/>
                </a:lnTo>
                <a:lnTo>
                  <a:pt x="51385" y="46175"/>
                </a:lnTo>
                <a:lnTo>
                  <a:pt x="48530" y="53643"/>
                </a:lnTo>
                <a:lnTo>
                  <a:pt x="45673" y="60527"/>
                </a:lnTo>
                <a:lnTo>
                  <a:pt x="42817" y="67021"/>
                </a:lnTo>
                <a:lnTo>
                  <a:pt x="37103" y="79317"/>
                </a:lnTo>
                <a:lnTo>
                  <a:pt x="19959" y="114239"/>
                </a:lnTo>
                <a:lnTo>
                  <a:pt x="14244" y="125703"/>
                </a:lnTo>
                <a:lnTo>
                  <a:pt x="11386" y="133332"/>
                </a:lnTo>
                <a:lnTo>
                  <a:pt x="8528" y="142228"/>
                </a:lnTo>
                <a:lnTo>
                  <a:pt x="5671" y="151969"/>
                </a:lnTo>
                <a:lnTo>
                  <a:pt x="3766" y="159415"/>
                </a:lnTo>
                <a:lnTo>
                  <a:pt x="2496" y="165332"/>
                </a:lnTo>
                <a:lnTo>
                  <a:pt x="1649" y="170228"/>
                </a:lnTo>
                <a:lnTo>
                  <a:pt x="1085" y="175398"/>
                </a:lnTo>
                <a:lnTo>
                  <a:pt x="709" y="180749"/>
                </a:lnTo>
                <a:lnTo>
                  <a:pt x="458" y="186222"/>
                </a:lnTo>
                <a:lnTo>
                  <a:pt x="179" y="197383"/>
                </a:lnTo>
                <a:lnTo>
                  <a:pt x="0" y="215519"/>
                </a:lnTo>
                <a:lnTo>
                  <a:pt x="1890" y="220831"/>
                </a:lnTo>
                <a:lnTo>
                  <a:pt x="5055" y="227231"/>
                </a:lnTo>
                <a:lnTo>
                  <a:pt x="9071" y="234355"/>
                </a:lnTo>
                <a:lnTo>
                  <a:pt x="12700" y="239104"/>
                </a:lnTo>
                <a:lnTo>
                  <a:pt x="16072" y="242270"/>
                </a:lnTo>
                <a:lnTo>
                  <a:pt x="19273" y="244381"/>
                </a:lnTo>
                <a:lnTo>
                  <a:pt x="23311" y="246740"/>
                </a:lnTo>
                <a:lnTo>
                  <a:pt x="27909" y="249266"/>
                </a:lnTo>
                <a:lnTo>
                  <a:pt x="32878" y="251902"/>
                </a:lnTo>
                <a:lnTo>
                  <a:pt x="37144" y="253659"/>
                </a:lnTo>
                <a:lnTo>
                  <a:pt x="40941" y="254831"/>
                </a:lnTo>
                <a:lnTo>
                  <a:pt x="44424" y="255613"/>
                </a:lnTo>
                <a:lnTo>
                  <a:pt x="49604" y="256133"/>
                </a:lnTo>
                <a:lnTo>
                  <a:pt x="55915" y="256480"/>
                </a:lnTo>
                <a:lnTo>
                  <a:pt x="69594" y="256866"/>
                </a:lnTo>
                <a:lnTo>
                  <a:pt x="82024" y="257037"/>
                </a:lnTo>
                <a:lnTo>
                  <a:pt x="87053" y="256131"/>
                </a:lnTo>
                <a:lnTo>
                  <a:pt x="91358" y="254574"/>
                </a:lnTo>
                <a:lnTo>
                  <a:pt x="95181" y="252583"/>
                </a:lnTo>
                <a:lnTo>
                  <a:pt x="100587" y="250304"/>
                </a:lnTo>
                <a:lnTo>
                  <a:pt x="107048" y="247832"/>
                </a:lnTo>
                <a:lnTo>
                  <a:pt x="114213" y="245231"/>
                </a:lnTo>
                <a:lnTo>
                  <a:pt x="119942" y="241592"/>
                </a:lnTo>
                <a:lnTo>
                  <a:pt x="124715" y="237261"/>
                </a:lnTo>
                <a:lnTo>
                  <a:pt x="128848" y="232469"/>
                </a:lnTo>
                <a:lnTo>
                  <a:pt x="132556" y="228322"/>
                </a:lnTo>
                <a:lnTo>
                  <a:pt x="139217" y="221174"/>
                </a:lnTo>
                <a:lnTo>
                  <a:pt x="151254" y="208824"/>
                </a:lnTo>
                <a:lnTo>
                  <a:pt x="157052" y="202983"/>
                </a:lnTo>
                <a:lnTo>
                  <a:pt x="158979" y="200092"/>
                </a:lnTo>
                <a:lnTo>
                  <a:pt x="161121" y="194340"/>
                </a:lnTo>
                <a:lnTo>
                  <a:pt x="162072" y="186068"/>
                </a:lnTo>
                <a:lnTo>
                  <a:pt x="162495" y="176994"/>
                </a:lnTo>
                <a:lnTo>
                  <a:pt x="162683" y="169786"/>
                </a:lnTo>
                <a:lnTo>
                  <a:pt x="161781" y="166531"/>
                </a:lnTo>
                <a:lnTo>
                  <a:pt x="156912" y="158351"/>
                </a:lnTo>
                <a:lnTo>
                  <a:pt x="155440" y="156103"/>
                </a:lnTo>
                <a:lnTo>
                  <a:pt x="153142" y="155503"/>
                </a:lnTo>
                <a:lnTo>
                  <a:pt x="149705" y="155104"/>
                </a:lnTo>
                <a:lnTo>
                  <a:pt x="145509" y="154838"/>
                </a:lnTo>
                <a:lnTo>
                  <a:pt x="138306" y="154542"/>
                </a:lnTo>
                <a:lnTo>
                  <a:pt x="135052" y="154463"/>
                </a:lnTo>
                <a:lnTo>
                  <a:pt x="130977" y="155362"/>
                </a:lnTo>
                <a:lnTo>
                  <a:pt x="126356" y="156915"/>
                </a:lnTo>
                <a:lnTo>
                  <a:pt x="121370" y="158902"/>
                </a:lnTo>
                <a:lnTo>
                  <a:pt x="117094" y="161180"/>
                </a:lnTo>
                <a:lnTo>
                  <a:pt x="113291" y="163650"/>
                </a:lnTo>
                <a:lnTo>
                  <a:pt x="109802" y="166250"/>
                </a:lnTo>
                <a:lnTo>
                  <a:pt x="106524" y="168936"/>
                </a:lnTo>
                <a:lnTo>
                  <a:pt x="103387" y="171679"/>
                </a:lnTo>
                <a:lnTo>
                  <a:pt x="100342" y="174460"/>
                </a:lnTo>
                <a:lnTo>
                  <a:pt x="94420" y="180090"/>
                </a:lnTo>
                <a:lnTo>
                  <a:pt x="91507" y="182925"/>
                </a:lnTo>
                <a:lnTo>
                  <a:pt x="87660" y="187672"/>
                </a:lnTo>
                <a:lnTo>
                  <a:pt x="83190" y="193695"/>
                </a:lnTo>
                <a:lnTo>
                  <a:pt x="78305" y="200567"/>
                </a:lnTo>
                <a:lnTo>
                  <a:pt x="74096" y="208006"/>
                </a:lnTo>
                <a:lnTo>
                  <a:pt x="70338" y="215823"/>
                </a:lnTo>
                <a:lnTo>
                  <a:pt x="66880" y="223892"/>
                </a:lnTo>
                <a:lnTo>
                  <a:pt x="64575" y="231176"/>
                </a:lnTo>
                <a:lnTo>
                  <a:pt x="63037" y="237937"/>
                </a:lnTo>
                <a:lnTo>
                  <a:pt x="62013" y="244350"/>
                </a:lnTo>
                <a:lnTo>
                  <a:pt x="60378" y="249577"/>
                </a:lnTo>
                <a:lnTo>
                  <a:pt x="58334" y="254015"/>
                </a:lnTo>
                <a:lnTo>
                  <a:pt x="56020" y="257926"/>
                </a:lnTo>
                <a:lnTo>
                  <a:pt x="55429" y="260532"/>
                </a:lnTo>
                <a:lnTo>
                  <a:pt x="55988" y="262271"/>
                </a:lnTo>
                <a:lnTo>
                  <a:pt x="59964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489"/>
          <p:cNvSpPr/>
          <p:nvPr/>
        </p:nvSpPr>
        <p:spPr>
          <a:xfrm>
            <a:off x="3475527" y="4466272"/>
            <a:ext cx="316376" cy="805795"/>
          </a:xfrm>
          <a:custGeom>
            <a:avLst/>
            <a:gdLst/>
            <a:ahLst/>
            <a:cxnLst/>
            <a:rect l="0" t="0" r="0" b="0"/>
            <a:pathLst>
              <a:path w="316376" h="805795">
                <a:moveTo>
                  <a:pt x="222077" y="0"/>
                </a:moveTo>
                <a:lnTo>
                  <a:pt x="214696" y="7381"/>
                </a:lnTo>
                <a:lnTo>
                  <a:pt x="214035" y="10583"/>
                </a:lnTo>
                <a:lnTo>
                  <a:pt x="213858" y="12770"/>
                </a:lnTo>
                <a:lnTo>
                  <a:pt x="212788" y="15181"/>
                </a:lnTo>
                <a:lnTo>
                  <a:pt x="209058" y="20400"/>
                </a:lnTo>
                <a:lnTo>
                  <a:pt x="201686" y="28434"/>
                </a:lnTo>
                <a:lnTo>
                  <a:pt x="193013" y="38355"/>
                </a:lnTo>
                <a:lnTo>
                  <a:pt x="185982" y="49115"/>
                </a:lnTo>
                <a:lnTo>
                  <a:pt x="177143" y="60246"/>
                </a:lnTo>
                <a:lnTo>
                  <a:pt x="167816" y="71544"/>
                </a:lnTo>
                <a:lnTo>
                  <a:pt x="160497" y="82915"/>
                </a:lnTo>
                <a:lnTo>
                  <a:pt x="155306" y="88614"/>
                </a:lnTo>
                <a:lnTo>
                  <a:pt x="148988" y="94319"/>
                </a:lnTo>
                <a:lnTo>
                  <a:pt x="141918" y="100026"/>
                </a:lnTo>
                <a:lnTo>
                  <a:pt x="136253" y="106689"/>
                </a:lnTo>
                <a:lnTo>
                  <a:pt x="127418" y="121713"/>
                </a:lnTo>
                <a:lnTo>
                  <a:pt x="117062" y="138292"/>
                </a:lnTo>
                <a:lnTo>
                  <a:pt x="51780" y="238027"/>
                </a:lnTo>
                <a:lnTo>
                  <a:pt x="42823" y="254887"/>
                </a:lnTo>
                <a:lnTo>
                  <a:pt x="33995" y="273748"/>
                </a:lnTo>
                <a:lnTo>
                  <a:pt x="25251" y="293941"/>
                </a:lnTo>
                <a:lnTo>
                  <a:pt x="18470" y="313118"/>
                </a:lnTo>
                <a:lnTo>
                  <a:pt x="12997" y="331618"/>
                </a:lnTo>
                <a:lnTo>
                  <a:pt x="8396" y="349666"/>
                </a:lnTo>
                <a:lnTo>
                  <a:pt x="5328" y="364556"/>
                </a:lnTo>
                <a:lnTo>
                  <a:pt x="1919" y="388720"/>
                </a:lnTo>
                <a:lnTo>
                  <a:pt x="1010" y="402022"/>
                </a:lnTo>
                <a:lnTo>
                  <a:pt x="404" y="416605"/>
                </a:lnTo>
                <a:lnTo>
                  <a:pt x="0" y="432041"/>
                </a:lnTo>
                <a:lnTo>
                  <a:pt x="1636" y="447095"/>
                </a:lnTo>
                <a:lnTo>
                  <a:pt x="4632" y="461893"/>
                </a:lnTo>
                <a:lnTo>
                  <a:pt x="8533" y="476522"/>
                </a:lnTo>
                <a:lnTo>
                  <a:pt x="13992" y="491036"/>
                </a:lnTo>
                <a:lnTo>
                  <a:pt x="20489" y="505475"/>
                </a:lnTo>
                <a:lnTo>
                  <a:pt x="27678" y="519863"/>
                </a:lnTo>
                <a:lnTo>
                  <a:pt x="78753" y="612927"/>
                </a:lnTo>
                <a:lnTo>
                  <a:pt x="96048" y="641980"/>
                </a:lnTo>
                <a:lnTo>
                  <a:pt x="111387" y="666112"/>
                </a:lnTo>
                <a:lnTo>
                  <a:pt x="125424" y="686962"/>
                </a:lnTo>
                <a:lnTo>
                  <a:pt x="136687" y="702767"/>
                </a:lnTo>
                <a:lnTo>
                  <a:pt x="146101" y="715209"/>
                </a:lnTo>
                <a:lnTo>
                  <a:pt x="154281" y="725409"/>
                </a:lnTo>
                <a:lnTo>
                  <a:pt x="164497" y="736018"/>
                </a:lnTo>
                <a:lnTo>
                  <a:pt x="176071" y="746902"/>
                </a:lnTo>
                <a:lnTo>
                  <a:pt x="188549" y="757967"/>
                </a:lnTo>
                <a:lnTo>
                  <a:pt x="198773" y="766296"/>
                </a:lnTo>
                <a:lnTo>
                  <a:pt x="207493" y="772802"/>
                </a:lnTo>
                <a:lnTo>
                  <a:pt x="215212" y="778091"/>
                </a:lnTo>
                <a:lnTo>
                  <a:pt x="222263" y="782570"/>
                </a:lnTo>
                <a:lnTo>
                  <a:pt x="228869" y="786509"/>
                </a:lnTo>
                <a:lnTo>
                  <a:pt x="235177" y="790087"/>
                </a:lnTo>
                <a:lnTo>
                  <a:pt x="244727" y="796602"/>
                </a:lnTo>
                <a:lnTo>
                  <a:pt x="248608" y="799673"/>
                </a:lnTo>
                <a:lnTo>
                  <a:pt x="253099" y="801720"/>
                </a:lnTo>
                <a:lnTo>
                  <a:pt x="257998" y="803085"/>
                </a:lnTo>
                <a:lnTo>
                  <a:pt x="267570" y="804602"/>
                </a:lnTo>
                <a:lnTo>
                  <a:pt x="274999" y="805276"/>
                </a:lnTo>
                <a:lnTo>
                  <a:pt x="284536" y="805655"/>
                </a:lnTo>
                <a:lnTo>
                  <a:pt x="305962" y="805794"/>
                </a:lnTo>
                <a:lnTo>
                  <a:pt x="316375" y="7972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490"/>
          <p:cNvSpPr/>
          <p:nvPr/>
        </p:nvSpPr>
        <p:spPr>
          <a:xfrm>
            <a:off x="3740619" y="4663945"/>
            <a:ext cx="308459" cy="402403"/>
          </a:xfrm>
          <a:custGeom>
            <a:avLst/>
            <a:gdLst/>
            <a:ahLst/>
            <a:cxnLst/>
            <a:rect l="0" t="0" r="0" b="0"/>
            <a:pathLst>
              <a:path w="308459" h="402403">
                <a:moveTo>
                  <a:pt x="8420" y="68075"/>
                </a:moveTo>
                <a:lnTo>
                  <a:pt x="20352" y="44211"/>
                </a:lnTo>
                <a:lnTo>
                  <a:pt x="23995" y="39783"/>
                </a:lnTo>
                <a:lnTo>
                  <a:pt x="33122" y="32323"/>
                </a:lnTo>
                <a:lnTo>
                  <a:pt x="38223" y="29000"/>
                </a:lnTo>
                <a:lnTo>
                  <a:pt x="43529" y="25833"/>
                </a:lnTo>
                <a:lnTo>
                  <a:pt x="48971" y="22768"/>
                </a:lnTo>
                <a:lnTo>
                  <a:pt x="60098" y="16823"/>
                </a:lnTo>
                <a:lnTo>
                  <a:pt x="65732" y="13905"/>
                </a:lnTo>
                <a:lnTo>
                  <a:pt x="72346" y="11006"/>
                </a:lnTo>
                <a:lnTo>
                  <a:pt x="79612" y="8122"/>
                </a:lnTo>
                <a:lnTo>
                  <a:pt x="87314" y="5246"/>
                </a:lnTo>
                <a:lnTo>
                  <a:pt x="94354" y="3329"/>
                </a:lnTo>
                <a:lnTo>
                  <a:pt x="100952" y="2051"/>
                </a:lnTo>
                <a:lnTo>
                  <a:pt x="107256" y="1199"/>
                </a:lnTo>
                <a:lnTo>
                  <a:pt x="113363" y="631"/>
                </a:lnTo>
                <a:lnTo>
                  <a:pt x="119340" y="252"/>
                </a:lnTo>
                <a:lnTo>
                  <a:pt x="125229" y="0"/>
                </a:lnTo>
                <a:lnTo>
                  <a:pt x="131060" y="784"/>
                </a:lnTo>
                <a:lnTo>
                  <a:pt x="136853" y="2259"/>
                </a:lnTo>
                <a:lnTo>
                  <a:pt x="164388" y="11471"/>
                </a:lnTo>
                <a:lnTo>
                  <a:pt x="170501" y="14146"/>
                </a:lnTo>
                <a:lnTo>
                  <a:pt x="179834" y="19659"/>
                </a:lnTo>
                <a:lnTo>
                  <a:pt x="184609" y="23415"/>
                </a:lnTo>
                <a:lnTo>
                  <a:pt x="189696" y="27824"/>
                </a:lnTo>
                <a:lnTo>
                  <a:pt x="194994" y="32669"/>
                </a:lnTo>
                <a:lnTo>
                  <a:pt x="203420" y="43131"/>
                </a:lnTo>
                <a:lnTo>
                  <a:pt x="210339" y="54131"/>
                </a:lnTo>
                <a:lnTo>
                  <a:pt x="216590" y="65370"/>
                </a:lnTo>
                <a:lnTo>
                  <a:pt x="218638" y="73891"/>
                </a:lnTo>
                <a:lnTo>
                  <a:pt x="220003" y="84335"/>
                </a:lnTo>
                <a:lnTo>
                  <a:pt x="220913" y="96060"/>
                </a:lnTo>
                <a:lnTo>
                  <a:pt x="221924" y="114168"/>
                </a:lnTo>
                <a:lnTo>
                  <a:pt x="222194" y="121663"/>
                </a:lnTo>
                <a:lnTo>
                  <a:pt x="221421" y="132376"/>
                </a:lnTo>
                <a:lnTo>
                  <a:pt x="219953" y="145232"/>
                </a:lnTo>
                <a:lnTo>
                  <a:pt x="218022" y="159518"/>
                </a:lnTo>
                <a:lnTo>
                  <a:pt x="215782" y="171899"/>
                </a:lnTo>
                <a:lnTo>
                  <a:pt x="213337" y="183011"/>
                </a:lnTo>
                <a:lnTo>
                  <a:pt x="210754" y="193276"/>
                </a:lnTo>
                <a:lnTo>
                  <a:pt x="207127" y="202978"/>
                </a:lnTo>
                <a:lnTo>
                  <a:pt x="202804" y="212302"/>
                </a:lnTo>
                <a:lnTo>
                  <a:pt x="198017" y="221376"/>
                </a:lnTo>
                <a:lnTo>
                  <a:pt x="185078" y="244159"/>
                </a:lnTo>
                <a:lnTo>
                  <a:pt x="177627" y="256901"/>
                </a:lnTo>
                <a:lnTo>
                  <a:pt x="171708" y="268254"/>
                </a:lnTo>
                <a:lnTo>
                  <a:pt x="166809" y="278680"/>
                </a:lnTo>
                <a:lnTo>
                  <a:pt x="162590" y="288488"/>
                </a:lnTo>
                <a:lnTo>
                  <a:pt x="156920" y="298837"/>
                </a:lnTo>
                <a:lnTo>
                  <a:pt x="150283" y="309547"/>
                </a:lnTo>
                <a:lnTo>
                  <a:pt x="143000" y="320496"/>
                </a:lnTo>
                <a:lnTo>
                  <a:pt x="127289" y="342822"/>
                </a:lnTo>
                <a:lnTo>
                  <a:pt x="119098" y="354109"/>
                </a:lnTo>
                <a:lnTo>
                  <a:pt x="112686" y="362587"/>
                </a:lnTo>
                <a:lnTo>
                  <a:pt x="107458" y="369191"/>
                </a:lnTo>
                <a:lnTo>
                  <a:pt x="98157" y="379070"/>
                </a:lnTo>
                <a:lnTo>
                  <a:pt x="93010" y="383037"/>
                </a:lnTo>
                <a:lnTo>
                  <a:pt x="87674" y="386634"/>
                </a:lnTo>
                <a:lnTo>
                  <a:pt x="82211" y="389986"/>
                </a:lnTo>
                <a:lnTo>
                  <a:pt x="76664" y="393172"/>
                </a:lnTo>
                <a:lnTo>
                  <a:pt x="71061" y="396248"/>
                </a:lnTo>
                <a:lnTo>
                  <a:pt x="62296" y="399667"/>
                </a:lnTo>
                <a:lnTo>
                  <a:pt x="55225" y="401187"/>
                </a:lnTo>
                <a:lnTo>
                  <a:pt x="48907" y="401862"/>
                </a:lnTo>
                <a:lnTo>
                  <a:pt x="40385" y="402162"/>
                </a:lnTo>
                <a:lnTo>
                  <a:pt x="23942" y="402355"/>
                </a:lnTo>
                <a:lnTo>
                  <a:pt x="20673" y="401418"/>
                </a:lnTo>
                <a:lnTo>
                  <a:pt x="14501" y="397837"/>
                </a:lnTo>
                <a:lnTo>
                  <a:pt x="5672" y="390466"/>
                </a:lnTo>
                <a:lnTo>
                  <a:pt x="1573" y="386800"/>
                </a:lnTo>
                <a:lnTo>
                  <a:pt x="999" y="385334"/>
                </a:lnTo>
                <a:lnTo>
                  <a:pt x="189" y="378718"/>
                </a:lnTo>
                <a:lnTo>
                  <a:pt x="0" y="373461"/>
                </a:lnTo>
                <a:lnTo>
                  <a:pt x="2455" y="365410"/>
                </a:lnTo>
                <a:lnTo>
                  <a:pt x="7674" y="354529"/>
                </a:lnTo>
                <a:lnTo>
                  <a:pt x="11733" y="347626"/>
                </a:lnTo>
                <a:lnTo>
                  <a:pt x="16344" y="340167"/>
                </a:lnTo>
                <a:lnTo>
                  <a:pt x="21323" y="334242"/>
                </a:lnTo>
                <a:lnTo>
                  <a:pt x="26547" y="329340"/>
                </a:lnTo>
                <a:lnTo>
                  <a:pt x="31935" y="325119"/>
                </a:lnTo>
                <a:lnTo>
                  <a:pt x="41242" y="320400"/>
                </a:lnTo>
                <a:lnTo>
                  <a:pt x="53161" y="315349"/>
                </a:lnTo>
                <a:lnTo>
                  <a:pt x="66823" y="310076"/>
                </a:lnTo>
                <a:lnTo>
                  <a:pt x="77835" y="306562"/>
                </a:lnTo>
                <a:lnTo>
                  <a:pt x="87082" y="304219"/>
                </a:lnTo>
                <a:lnTo>
                  <a:pt x="95152" y="302657"/>
                </a:lnTo>
                <a:lnTo>
                  <a:pt x="106246" y="302568"/>
                </a:lnTo>
                <a:lnTo>
                  <a:pt x="119358" y="303461"/>
                </a:lnTo>
                <a:lnTo>
                  <a:pt x="133814" y="305009"/>
                </a:lnTo>
                <a:lnTo>
                  <a:pt x="146308" y="306993"/>
                </a:lnTo>
                <a:lnTo>
                  <a:pt x="157496" y="309269"/>
                </a:lnTo>
                <a:lnTo>
                  <a:pt x="167812" y="311738"/>
                </a:lnTo>
                <a:lnTo>
                  <a:pt x="176594" y="313384"/>
                </a:lnTo>
                <a:lnTo>
                  <a:pt x="184353" y="314482"/>
                </a:lnTo>
                <a:lnTo>
                  <a:pt x="191432" y="315214"/>
                </a:lnTo>
                <a:lnTo>
                  <a:pt x="198056" y="317606"/>
                </a:lnTo>
                <a:lnTo>
                  <a:pt x="204376" y="321107"/>
                </a:lnTo>
                <a:lnTo>
                  <a:pt x="210495" y="325345"/>
                </a:lnTo>
                <a:lnTo>
                  <a:pt x="219834" y="332594"/>
                </a:lnTo>
                <a:lnTo>
                  <a:pt x="223658" y="335862"/>
                </a:lnTo>
                <a:lnTo>
                  <a:pt x="230017" y="339944"/>
                </a:lnTo>
                <a:lnTo>
                  <a:pt x="238067" y="344571"/>
                </a:lnTo>
                <a:lnTo>
                  <a:pt x="247243" y="349560"/>
                </a:lnTo>
                <a:lnTo>
                  <a:pt x="255265" y="355744"/>
                </a:lnTo>
                <a:lnTo>
                  <a:pt x="262519" y="362724"/>
                </a:lnTo>
                <a:lnTo>
                  <a:pt x="274706" y="376195"/>
                </a:lnTo>
                <a:lnTo>
                  <a:pt x="283297" y="385357"/>
                </a:lnTo>
                <a:lnTo>
                  <a:pt x="297042" y="399499"/>
                </a:lnTo>
                <a:lnTo>
                  <a:pt x="308458" y="4024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491"/>
          <p:cNvSpPr/>
          <p:nvPr/>
        </p:nvSpPr>
        <p:spPr>
          <a:xfrm>
            <a:off x="4169092" y="5049202"/>
            <a:ext cx="25718" cy="157296"/>
          </a:xfrm>
          <a:custGeom>
            <a:avLst/>
            <a:gdLst/>
            <a:ahLst/>
            <a:cxnLst/>
            <a:rect l="0" t="0" r="0" b="0"/>
            <a:pathLst>
              <a:path w="25718" h="157296">
                <a:moveTo>
                  <a:pt x="0" y="0"/>
                </a:moveTo>
                <a:lnTo>
                  <a:pt x="0" y="18204"/>
                </a:lnTo>
                <a:lnTo>
                  <a:pt x="2540" y="57621"/>
                </a:lnTo>
                <a:lnTo>
                  <a:pt x="6785" y="116133"/>
                </a:lnTo>
                <a:lnTo>
                  <a:pt x="7381" y="126000"/>
                </a:lnTo>
                <a:lnTo>
                  <a:pt x="8730" y="133530"/>
                </a:lnTo>
                <a:lnTo>
                  <a:pt x="10583" y="139502"/>
                </a:lnTo>
                <a:lnTo>
                  <a:pt x="12770" y="144437"/>
                </a:lnTo>
                <a:lnTo>
                  <a:pt x="15181" y="148678"/>
                </a:lnTo>
                <a:lnTo>
                  <a:pt x="17741" y="152459"/>
                </a:lnTo>
                <a:lnTo>
                  <a:pt x="20400" y="155932"/>
                </a:lnTo>
                <a:lnTo>
                  <a:pt x="22172" y="157295"/>
                </a:lnTo>
                <a:lnTo>
                  <a:pt x="23354" y="157251"/>
                </a:lnTo>
                <a:lnTo>
                  <a:pt x="25717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492"/>
          <p:cNvSpPr/>
          <p:nvPr/>
        </p:nvSpPr>
        <p:spPr>
          <a:xfrm>
            <a:off x="4325120" y="4612004"/>
            <a:ext cx="193728" cy="454344"/>
          </a:xfrm>
          <a:custGeom>
            <a:avLst/>
            <a:gdLst/>
            <a:ahLst/>
            <a:cxnLst/>
            <a:rect l="0" t="0" r="0" b="0"/>
            <a:pathLst>
              <a:path w="193728" h="454344">
                <a:moveTo>
                  <a:pt x="66857" y="0"/>
                </a:moveTo>
                <a:lnTo>
                  <a:pt x="60966" y="12736"/>
                </a:lnTo>
                <a:lnTo>
                  <a:pt x="58126" y="23353"/>
                </a:lnTo>
                <a:lnTo>
                  <a:pt x="54087" y="32922"/>
                </a:lnTo>
                <a:lnTo>
                  <a:pt x="49116" y="43525"/>
                </a:lnTo>
                <a:lnTo>
                  <a:pt x="46458" y="49020"/>
                </a:lnTo>
                <a:lnTo>
                  <a:pt x="38423" y="67824"/>
                </a:lnTo>
                <a:lnTo>
                  <a:pt x="33613" y="79506"/>
                </a:lnTo>
                <a:lnTo>
                  <a:pt x="29455" y="90152"/>
                </a:lnTo>
                <a:lnTo>
                  <a:pt x="22294" y="109600"/>
                </a:lnTo>
                <a:lnTo>
                  <a:pt x="19050" y="123549"/>
                </a:lnTo>
                <a:lnTo>
                  <a:pt x="15936" y="140469"/>
                </a:lnTo>
                <a:lnTo>
                  <a:pt x="12907" y="159369"/>
                </a:lnTo>
                <a:lnTo>
                  <a:pt x="9935" y="173874"/>
                </a:lnTo>
                <a:lnTo>
                  <a:pt x="7002" y="185448"/>
                </a:lnTo>
                <a:lnTo>
                  <a:pt x="4094" y="195070"/>
                </a:lnTo>
                <a:lnTo>
                  <a:pt x="2155" y="204342"/>
                </a:lnTo>
                <a:lnTo>
                  <a:pt x="862" y="213381"/>
                </a:lnTo>
                <a:lnTo>
                  <a:pt x="0" y="222264"/>
                </a:lnTo>
                <a:lnTo>
                  <a:pt x="379" y="235806"/>
                </a:lnTo>
                <a:lnTo>
                  <a:pt x="1583" y="252454"/>
                </a:lnTo>
                <a:lnTo>
                  <a:pt x="3339" y="271173"/>
                </a:lnTo>
                <a:lnTo>
                  <a:pt x="4509" y="286510"/>
                </a:lnTo>
                <a:lnTo>
                  <a:pt x="5289" y="299592"/>
                </a:lnTo>
                <a:lnTo>
                  <a:pt x="5809" y="311171"/>
                </a:lnTo>
                <a:lnTo>
                  <a:pt x="7108" y="321747"/>
                </a:lnTo>
                <a:lnTo>
                  <a:pt x="8927" y="331656"/>
                </a:lnTo>
                <a:lnTo>
                  <a:pt x="11092" y="341119"/>
                </a:lnTo>
                <a:lnTo>
                  <a:pt x="12535" y="350285"/>
                </a:lnTo>
                <a:lnTo>
                  <a:pt x="13498" y="359254"/>
                </a:lnTo>
                <a:lnTo>
                  <a:pt x="14139" y="368090"/>
                </a:lnTo>
                <a:lnTo>
                  <a:pt x="15519" y="375886"/>
                </a:lnTo>
                <a:lnTo>
                  <a:pt x="19593" y="389628"/>
                </a:lnTo>
                <a:lnTo>
                  <a:pt x="22965" y="396913"/>
                </a:lnTo>
                <a:lnTo>
                  <a:pt x="27118" y="404626"/>
                </a:lnTo>
                <a:lnTo>
                  <a:pt x="31792" y="412626"/>
                </a:lnTo>
                <a:lnTo>
                  <a:pt x="35860" y="418912"/>
                </a:lnTo>
                <a:lnTo>
                  <a:pt x="39525" y="424055"/>
                </a:lnTo>
                <a:lnTo>
                  <a:pt x="42921" y="428436"/>
                </a:lnTo>
                <a:lnTo>
                  <a:pt x="46137" y="432309"/>
                </a:lnTo>
                <a:lnTo>
                  <a:pt x="49234" y="435844"/>
                </a:lnTo>
                <a:lnTo>
                  <a:pt x="52251" y="439153"/>
                </a:lnTo>
                <a:lnTo>
                  <a:pt x="56167" y="442311"/>
                </a:lnTo>
                <a:lnTo>
                  <a:pt x="60683" y="445369"/>
                </a:lnTo>
                <a:lnTo>
                  <a:pt x="65599" y="448361"/>
                </a:lnTo>
                <a:lnTo>
                  <a:pt x="70781" y="450355"/>
                </a:lnTo>
                <a:lnTo>
                  <a:pt x="76140" y="451684"/>
                </a:lnTo>
                <a:lnTo>
                  <a:pt x="81618" y="452570"/>
                </a:lnTo>
                <a:lnTo>
                  <a:pt x="86223" y="453162"/>
                </a:lnTo>
                <a:lnTo>
                  <a:pt x="90245" y="453555"/>
                </a:lnTo>
                <a:lnTo>
                  <a:pt x="93879" y="453818"/>
                </a:lnTo>
                <a:lnTo>
                  <a:pt x="97254" y="453993"/>
                </a:lnTo>
                <a:lnTo>
                  <a:pt x="103544" y="454188"/>
                </a:lnTo>
                <a:lnTo>
                  <a:pt x="108460" y="452334"/>
                </a:lnTo>
                <a:lnTo>
                  <a:pt x="114595" y="449194"/>
                </a:lnTo>
                <a:lnTo>
                  <a:pt x="121542" y="445196"/>
                </a:lnTo>
                <a:lnTo>
                  <a:pt x="129032" y="440625"/>
                </a:lnTo>
                <a:lnTo>
                  <a:pt x="144973" y="430466"/>
                </a:lnTo>
                <a:lnTo>
                  <a:pt x="151319" y="425090"/>
                </a:lnTo>
                <a:lnTo>
                  <a:pt x="156502" y="419601"/>
                </a:lnTo>
                <a:lnTo>
                  <a:pt x="160911" y="414036"/>
                </a:lnTo>
                <a:lnTo>
                  <a:pt x="164802" y="408422"/>
                </a:lnTo>
                <a:lnTo>
                  <a:pt x="168349" y="402774"/>
                </a:lnTo>
                <a:lnTo>
                  <a:pt x="171666" y="397104"/>
                </a:lnTo>
                <a:lnTo>
                  <a:pt x="174830" y="391419"/>
                </a:lnTo>
                <a:lnTo>
                  <a:pt x="180885" y="380022"/>
                </a:lnTo>
                <a:lnTo>
                  <a:pt x="186751" y="366066"/>
                </a:lnTo>
                <a:lnTo>
                  <a:pt x="189649" y="358344"/>
                </a:lnTo>
                <a:lnTo>
                  <a:pt x="192868" y="344685"/>
                </a:lnTo>
                <a:lnTo>
                  <a:pt x="193727" y="338375"/>
                </a:lnTo>
                <a:lnTo>
                  <a:pt x="193347" y="331311"/>
                </a:lnTo>
                <a:lnTo>
                  <a:pt x="192141" y="323744"/>
                </a:lnTo>
                <a:lnTo>
                  <a:pt x="190385" y="315842"/>
                </a:lnTo>
                <a:lnTo>
                  <a:pt x="188262" y="310574"/>
                </a:lnTo>
                <a:lnTo>
                  <a:pt x="185894" y="307062"/>
                </a:lnTo>
                <a:lnTo>
                  <a:pt x="183362" y="304721"/>
                </a:lnTo>
                <a:lnTo>
                  <a:pt x="181675" y="302208"/>
                </a:lnTo>
                <a:lnTo>
                  <a:pt x="179799" y="296875"/>
                </a:lnTo>
                <a:lnTo>
                  <a:pt x="178347" y="295072"/>
                </a:lnTo>
                <a:lnTo>
                  <a:pt x="176426" y="293870"/>
                </a:lnTo>
                <a:lnTo>
                  <a:pt x="174193" y="293068"/>
                </a:lnTo>
                <a:lnTo>
                  <a:pt x="171752" y="293487"/>
                </a:lnTo>
                <a:lnTo>
                  <a:pt x="166500" y="296491"/>
                </a:lnTo>
                <a:lnTo>
                  <a:pt x="160990" y="298462"/>
                </a:lnTo>
                <a:lnTo>
                  <a:pt x="158188" y="298988"/>
                </a:lnTo>
                <a:lnTo>
                  <a:pt x="154414" y="301243"/>
                </a:lnTo>
                <a:lnTo>
                  <a:pt x="149994" y="304651"/>
                </a:lnTo>
                <a:lnTo>
                  <a:pt x="145141" y="308829"/>
                </a:lnTo>
                <a:lnTo>
                  <a:pt x="140954" y="312566"/>
                </a:lnTo>
                <a:lnTo>
                  <a:pt x="133762" y="319259"/>
                </a:lnTo>
                <a:lnTo>
                  <a:pt x="124357" y="328382"/>
                </a:lnTo>
                <a:lnTo>
                  <a:pt x="118448" y="336765"/>
                </a:lnTo>
                <a:lnTo>
                  <a:pt x="112646" y="346842"/>
                </a:lnTo>
                <a:lnTo>
                  <a:pt x="106892" y="357670"/>
                </a:lnTo>
                <a:lnTo>
                  <a:pt x="101160" y="366292"/>
                </a:lnTo>
                <a:lnTo>
                  <a:pt x="98299" y="369925"/>
                </a:lnTo>
                <a:lnTo>
                  <a:pt x="96390" y="374252"/>
                </a:lnTo>
                <a:lnTo>
                  <a:pt x="94271" y="384139"/>
                </a:lnTo>
                <a:lnTo>
                  <a:pt x="93077" y="395865"/>
                </a:lnTo>
                <a:lnTo>
                  <a:pt x="93862" y="403928"/>
                </a:lnTo>
                <a:lnTo>
                  <a:pt x="95338" y="415018"/>
                </a:lnTo>
                <a:lnTo>
                  <a:pt x="97275" y="428127"/>
                </a:lnTo>
                <a:lnTo>
                  <a:pt x="99518" y="436865"/>
                </a:lnTo>
                <a:lnTo>
                  <a:pt x="101966" y="442691"/>
                </a:lnTo>
                <a:lnTo>
                  <a:pt x="109720" y="4543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493"/>
          <p:cNvSpPr/>
          <p:nvPr/>
        </p:nvSpPr>
        <p:spPr>
          <a:xfrm>
            <a:off x="4469129" y="4500562"/>
            <a:ext cx="248391" cy="574359"/>
          </a:xfrm>
          <a:custGeom>
            <a:avLst/>
            <a:gdLst/>
            <a:ahLst/>
            <a:cxnLst/>
            <a:rect l="0" t="0" r="0" b="0"/>
            <a:pathLst>
              <a:path w="248391" h="574359">
                <a:moveTo>
                  <a:pt x="0" y="0"/>
                </a:moveTo>
                <a:lnTo>
                  <a:pt x="22755" y="4551"/>
                </a:lnTo>
                <a:lnTo>
                  <a:pt x="31362" y="5892"/>
                </a:lnTo>
                <a:lnTo>
                  <a:pt x="39006" y="6785"/>
                </a:lnTo>
                <a:lnTo>
                  <a:pt x="46007" y="7381"/>
                </a:lnTo>
                <a:lnTo>
                  <a:pt x="53532" y="9684"/>
                </a:lnTo>
                <a:lnTo>
                  <a:pt x="61406" y="13123"/>
                </a:lnTo>
                <a:lnTo>
                  <a:pt x="90023" y="27780"/>
                </a:lnTo>
                <a:lnTo>
                  <a:pt x="97163" y="31855"/>
                </a:lnTo>
                <a:lnTo>
                  <a:pt x="104781" y="36477"/>
                </a:lnTo>
                <a:lnTo>
                  <a:pt x="112716" y="41463"/>
                </a:lnTo>
                <a:lnTo>
                  <a:pt x="122769" y="49549"/>
                </a:lnTo>
                <a:lnTo>
                  <a:pt x="134234" y="59703"/>
                </a:lnTo>
                <a:lnTo>
                  <a:pt x="146640" y="71234"/>
                </a:lnTo>
                <a:lnTo>
                  <a:pt x="156815" y="81780"/>
                </a:lnTo>
                <a:lnTo>
                  <a:pt x="165503" y="91667"/>
                </a:lnTo>
                <a:lnTo>
                  <a:pt x="173201" y="101117"/>
                </a:lnTo>
                <a:lnTo>
                  <a:pt x="182142" y="114084"/>
                </a:lnTo>
                <a:lnTo>
                  <a:pt x="191913" y="129396"/>
                </a:lnTo>
                <a:lnTo>
                  <a:pt x="202237" y="146272"/>
                </a:lnTo>
                <a:lnTo>
                  <a:pt x="211025" y="165142"/>
                </a:lnTo>
                <a:lnTo>
                  <a:pt x="218789" y="185342"/>
                </a:lnTo>
                <a:lnTo>
                  <a:pt x="225870" y="206429"/>
                </a:lnTo>
                <a:lnTo>
                  <a:pt x="231542" y="224297"/>
                </a:lnTo>
                <a:lnTo>
                  <a:pt x="240386" y="254310"/>
                </a:lnTo>
                <a:lnTo>
                  <a:pt x="243125" y="267647"/>
                </a:lnTo>
                <a:lnTo>
                  <a:pt x="244951" y="280349"/>
                </a:lnTo>
                <a:lnTo>
                  <a:pt x="246168" y="292627"/>
                </a:lnTo>
                <a:lnTo>
                  <a:pt x="246980" y="305575"/>
                </a:lnTo>
                <a:lnTo>
                  <a:pt x="247881" y="332661"/>
                </a:lnTo>
                <a:lnTo>
                  <a:pt x="248390" y="370135"/>
                </a:lnTo>
                <a:lnTo>
                  <a:pt x="247508" y="382012"/>
                </a:lnTo>
                <a:lnTo>
                  <a:pt x="245968" y="393740"/>
                </a:lnTo>
                <a:lnTo>
                  <a:pt x="243989" y="405368"/>
                </a:lnTo>
                <a:lnTo>
                  <a:pt x="242670" y="415978"/>
                </a:lnTo>
                <a:lnTo>
                  <a:pt x="241790" y="425908"/>
                </a:lnTo>
                <a:lnTo>
                  <a:pt x="241204" y="435387"/>
                </a:lnTo>
                <a:lnTo>
                  <a:pt x="239860" y="444563"/>
                </a:lnTo>
                <a:lnTo>
                  <a:pt x="235828" y="462378"/>
                </a:lnTo>
                <a:lnTo>
                  <a:pt x="230860" y="477282"/>
                </a:lnTo>
                <a:lnTo>
                  <a:pt x="225477" y="490255"/>
                </a:lnTo>
                <a:lnTo>
                  <a:pt x="219910" y="502371"/>
                </a:lnTo>
                <a:lnTo>
                  <a:pt x="211420" y="519902"/>
                </a:lnTo>
                <a:lnTo>
                  <a:pt x="207622" y="526624"/>
                </a:lnTo>
                <a:lnTo>
                  <a:pt x="203185" y="533963"/>
                </a:lnTo>
                <a:lnTo>
                  <a:pt x="198322" y="541713"/>
                </a:lnTo>
                <a:lnTo>
                  <a:pt x="194127" y="547832"/>
                </a:lnTo>
                <a:lnTo>
                  <a:pt x="186926" y="557171"/>
                </a:lnTo>
                <a:lnTo>
                  <a:pt x="182720" y="560995"/>
                </a:lnTo>
                <a:lnTo>
                  <a:pt x="178011" y="564497"/>
                </a:lnTo>
                <a:lnTo>
                  <a:pt x="172967" y="567784"/>
                </a:lnTo>
                <a:lnTo>
                  <a:pt x="167699" y="569975"/>
                </a:lnTo>
                <a:lnTo>
                  <a:pt x="162282" y="571436"/>
                </a:lnTo>
                <a:lnTo>
                  <a:pt x="156766" y="572410"/>
                </a:lnTo>
                <a:lnTo>
                  <a:pt x="151183" y="573059"/>
                </a:lnTo>
                <a:lnTo>
                  <a:pt x="145557" y="573492"/>
                </a:lnTo>
                <a:lnTo>
                  <a:pt x="128588" y="5743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494"/>
          <p:cNvSpPr/>
          <p:nvPr/>
        </p:nvSpPr>
        <p:spPr>
          <a:xfrm>
            <a:off x="6869826" y="2991962"/>
            <a:ext cx="101875" cy="64460"/>
          </a:xfrm>
          <a:custGeom>
            <a:avLst/>
            <a:gdLst/>
            <a:ahLst/>
            <a:cxnLst/>
            <a:rect l="0" t="0" r="0" b="0"/>
            <a:pathLst>
              <a:path w="101875" h="64460">
                <a:moveTo>
                  <a:pt x="16749" y="25558"/>
                </a:moveTo>
                <a:lnTo>
                  <a:pt x="30401" y="30108"/>
                </a:lnTo>
                <a:lnTo>
                  <a:pt x="35375" y="31449"/>
                </a:lnTo>
                <a:lnTo>
                  <a:pt x="39644" y="32343"/>
                </a:lnTo>
                <a:lnTo>
                  <a:pt x="43442" y="32938"/>
                </a:lnTo>
                <a:lnTo>
                  <a:pt x="45022" y="34288"/>
                </a:lnTo>
                <a:lnTo>
                  <a:pt x="45123" y="36140"/>
                </a:lnTo>
                <a:lnTo>
                  <a:pt x="44237" y="38328"/>
                </a:lnTo>
                <a:lnTo>
                  <a:pt x="42694" y="40739"/>
                </a:lnTo>
                <a:lnTo>
                  <a:pt x="40713" y="43298"/>
                </a:lnTo>
                <a:lnTo>
                  <a:pt x="38440" y="45957"/>
                </a:lnTo>
                <a:lnTo>
                  <a:pt x="36925" y="48683"/>
                </a:lnTo>
                <a:lnTo>
                  <a:pt x="35914" y="51452"/>
                </a:lnTo>
                <a:lnTo>
                  <a:pt x="35241" y="54250"/>
                </a:lnTo>
                <a:lnTo>
                  <a:pt x="33840" y="56116"/>
                </a:lnTo>
                <a:lnTo>
                  <a:pt x="31952" y="57360"/>
                </a:lnTo>
                <a:lnTo>
                  <a:pt x="29742" y="58189"/>
                </a:lnTo>
                <a:lnTo>
                  <a:pt x="27315" y="59694"/>
                </a:lnTo>
                <a:lnTo>
                  <a:pt x="24746" y="61651"/>
                </a:lnTo>
                <a:lnTo>
                  <a:pt x="22080" y="63907"/>
                </a:lnTo>
                <a:lnTo>
                  <a:pt x="19351" y="64459"/>
                </a:lnTo>
                <a:lnTo>
                  <a:pt x="16579" y="63874"/>
                </a:lnTo>
                <a:lnTo>
                  <a:pt x="9836" y="60643"/>
                </a:lnTo>
                <a:lnTo>
                  <a:pt x="8330" y="59425"/>
                </a:lnTo>
                <a:lnTo>
                  <a:pt x="6374" y="57661"/>
                </a:lnTo>
                <a:lnTo>
                  <a:pt x="941" y="52537"/>
                </a:lnTo>
                <a:lnTo>
                  <a:pt x="495" y="50211"/>
                </a:lnTo>
                <a:lnTo>
                  <a:pt x="198" y="46756"/>
                </a:lnTo>
                <a:lnTo>
                  <a:pt x="0" y="42547"/>
                </a:lnTo>
                <a:lnTo>
                  <a:pt x="820" y="37836"/>
                </a:lnTo>
                <a:lnTo>
                  <a:pt x="2320" y="32791"/>
                </a:lnTo>
                <a:lnTo>
                  <a:pt x="4272" y="27523"/>
                </a:lnTo>
                <a:lnTo>
                  <a:pt x="6526" y="23058"/>
                </a:lnTo>
                <a:lnTo>
                  <a:pt x="8981" y="19129"/>
                </a:lnTo>
                <a:lnTo>
                  <a:pt x="11571" y="15556"/>
                </a:lnTo>
                <a:lnTo>
                  <a:pt x="16154" y="12223"/>
                </a:lnTo>
                <a:lnTo>
                  <a:pt x="22067" y="9048"/>
                </a:lnTo>
                <a:lnTo>
                  <a:pt x="28867" y="5979"/>
                </a:lnTo>
                <a:lnTo>
                  <a:pt x="34352" y="3933"/>
                </a:lnTo>
                <a:lnTo>
                  <a:pt x="38962" y="2568"/>
                </a:lnTo>
                <a:lnTo>
                  <a:pt x="42988" y="1659"/>
                </a:lnTo>
                <a:lnTo>
                  <a:pt x="46623" y="1053"/>
                </a:lnTo>
                <a:lnTo>
                  <a:pt x="50001" y="648"/>
                </a:lnTo>
                <a:lnTo>
                  <a:pt x="53204" y="379"/>
                </a:lnTo>
                <a:lnTo>
                  <a:pt x="56292" y="199"/>
                </a:lnTo>
                <a:lnTo>
                  <a:pt x="62264" y="0"/>
                </a:lnTo>
                <a:lnTo>
                  <a:pt x="64237" y="899"/>
                </a:lnTo>
                <a:lnTo>
                  <a:pt x="65552" y="2451"/>
                </a:lnTo>
                <a:lnTo>
                  <a:pt x="66429" y="4438"/>
                </a:lnTo>
                <a:lnTo>
                  <a:pt x="67966" y="5763"/>
                </a:lnTo>
                <a:lnTo>
                  <a:pt x="69944" y="6646"/>
                </a:lnTo>
                <a:lnTo>
                  <a:pt x="72215" y="7235"/>
                </a:lnTo>
                <a:lnTo>
                  <a:pt x="74681" y="8580"/>
                </a:lnTo>
                <a:lnTo>
                  <a:pt x="77277" y="10429"/>
                </a:lnTo>
                <a:lnTo>
                  <a:pt x="79961" y="12615"/>
                </a:lnTo>
                <a:lnTo>
                  <a:pt x="82703" y="15024"/>
                </a:lnTo>
                <a:lnTo>
                  <a:pt x="85483" y="17582"/>
                </a:lnTo>
                <a:lnTo>
                  <a:pt x="88289" y="20241"/>
                </a:lnTo>
                <a:lnTo>
                  <a:pt x="90160" y="22966"/>
                </a:lnTo>
                <a:lnTo>
                  <a:pt x="91407" y="25735"/>
                </a:lnTo>
                <a:lnTo>
                  <a:pt x="92238" y="28533"/>
                </a:lnTo>
                <a:lnTo>
                  <a:pt x="92793" y="31351"/>
                </a:lnTo>
                <a:lnTo>
                  <a:pt x="93162" y="34183"/>
                </a:lnTo>
                <a:lnTo>
                  <a:pt x="93409" y="37023"/>
                </a:lnTo>
                <a:lnTo>
                  <a:pt x="92620" y="39869"/>
                </a:lnTo>
                <a:lnTo>
                  <a:pt x="91142" y="42718"/>
                </a:lnTo>
                <a:lnTo>
                  <a:pt x="89205" y="45570"/>
                </a:lnTo>
                <a:lnTo>
                  <a:pt x="86960" y="47472"/>
                </a:lnTo>
                <a:lnTo>
                  <a:pt x="84511" y="48740"/>
                </a:lnTo>
                <a:lnTo>
                  <a:pt x="81926" y="49585"/>
                </a:lnTo>
                <a:lnTo>
                  <a:pt x="80203" y="51101"/>
                </a:lnTo>
                <a:lnTo>
                  <a:pt x="79054" y="53064"/>
                </a:lnTo>
                <a:lnTo>
                  <a:pt x="78288" y="55325"/>
                </a:lnTo>
                <a:lnTo>
                  <a:pt x="75872" y="56832"/>
                </a:lnTo>
                <a:lnTo>
                  <a:pt x="72357" y="57838"/>
                </a:lnTo>
                <a:lnTo>
                  <a:pt x="62129" y="59450"/>
                </a:lnTo>
                <a:lnTo>
                  <a:pt x="60337" y="58630"/>
                </a:lnTo>
                <a:lnTo>
                  <a:pt x="58190" y="57131"/>
                </a:lnTo>
                <a:lnTo>
                  <a:pt x="55806" y="55179"/>
                </a:lnTo>
                <a:lnTo>
                  <a:pt x="53264" y="52925"/>
                </a:lnTo>
                <a:lnTo>
                  <a:pt x="44076" y="44237"/>
                </a:lnTo>
                <a:lnTo>
                  <a:pt x="44493" y="41820"/>
                </a:lnTo>
                <a:lnTo>
                  <a:pt x="45722" y="38305"/>
                </a:lnTo>
                <a:lnTo>
                  <a:pt x="47494" y="34056"/>
                </a:lnTo>
                <a:lnTo>
                  <a:pt x="48676" y="30270"/>
                </a:lnTo>
                <a:lnTo>
                  <a:pt x="49463" y="26795"/>
                </a:lnTo>
                <a:lnTo>
                  <a:pt x="49988" y="23525"/>
                </a:lnTo>
                <a:lnTo>
                  <a:pt x="52243" y="20392"/>
                </a:lnTo>
                <a:lnTo>
                  <a:pt x="55652" y="17351"/>
                </a:lnTo>
                <a:lnTo>
                  <a:pt x="65708" y="10178"/>
                </a:lnTo>
                <a:lnTo>
                  <a:pt x="67486" y="9590"/>
                </a:lnTo>
                <a:lnTo>
                  <a:pt x="69624" y="9197"/>
                </a:lnTo>
                <a:lnTo>
                  <a:pt x="72001" y="8936"/>
                </a:lnTo>
                <a:lnTo>
                  <a:pt x="75491" y="8761"/>
                </a:lnTo>
                <a:lnTo>
                  <a:pt x="84448" y="8568"/>
                </a:lnTo>
                <a:lnTo>
                  <a:pt x="95651" y="8458"/>
                </a:lnTo>
                <a:lnTo>
                  <a:pt x="97925" y="9396"/>
                </a:lnTo>
                <a:lnTo>
                  <a:pt x="99441" y="10973"/>
                </a:lnTo>
                <a:lnTo>
                  <a:pt x="100452" y="12977"/>
                </a:lnTo>
                <a:lnTo>
                  <a:pt x="101126" y="15266"/>
                </a:lnTo>
                <a:lnTo>
                  <a:pt x="101575" y="17744"/>
                </a:lnTo>
                <a:lnTo>
                  <a:pt x="101874" y="20348"/>
                </a:lnTo>
                <a:lnTo>
                  <a:pt x="101122" y="22085"/>
                </a:lnTo>
                <a:lnTo>
                  <a:pt x="99667" y="23242"/>
                </a:lnTo>
                <a:lnTo>
                  <a:pt x="95040" y="25100"/>
                </a:lnTo>
                <a:lnTo>
                  <a:pt x="92755" y="25253"/>
                </a:lnTo>
                <a:lnTo>
                  <a:pt x="89328" y="25354"/>
                </a:lnTo>
                <a:lnTo>
                  <a:pt x="68183" y="255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495"/>
          <p:cNvSpPr/>
          <p:nvPr/>
        </p:nvSpPr>
        <p:spPr>
          <a:xfrm>
            <a:off x="7067938" y="2572073"/>
            <a:ext cx="66810" cy="76362"/>
          </a:xfrm>
          <a:custGeom>
            <a:avLst/>
            <a:gdLst/>
            <a:ahLst/>
            <a:cxnLst/>
            <a:rect l="0" t="0" r="0" b="0"/>
            <a:pathLst>
              <a:path w="66810" h="76362">
                <a:moveTo>
                  <a:pt x="41521" y="16822"/>
                </a:moveTo>
                <a:lnTo>
                  <a:pt x="56283" y="31583"/>
                </a:lnTo>
                <a:lnTo>
                  <a:pt x="57078" y="34283"/>
                </a:lnTo>
                <a:lnTo>
                  <a:pt x="57607" y="37987"/>
                </a:lnTo>
                <a:lnTo>
                  <a:pt x="57960" y="42362"/>
                </a:lnTo>
                <a:lnTo>
                  <a:pt x="57244" y="45279"/>
                </a:lnTo>
                <a:lnTo>
                  <a:pt x="55813" y="47223"/>
                </a:lnTo>
                <a:lnTo>
                  <a:pt x="53907" y="48519"/>
                </a:lnTo>
                <a:lnTo>
                  <a:pt x="51683" y="49383"/>
                </a:lnTo>
                <a:lnTo>
                  <a:pt x="49249" y="49959"/>
                </a:lnTo>
                <a:lnTo>
                  <a:pt x="46673" y="50343"/>
                </a:lnTo>
                <a:lnTo>
                  <a:pt x="44003" y="50600"/>
                </a:lnTo>
                <a:lnTo>
                  <a:pt x="41271" y="50770"/>
                </a:lnTo>
                <a:lnTo>
                  <a:pt x="38497" y="50884"/>
                </a:lnTo>
                <a:lnTo>
                  <a:pt x="36648" y="50007"/>
                </a:lnTo>
                <a:lnTo>
                  <a:pt x="35415" y="48470"/>
                </a:lnTo>
                <a:lnTo>
                  <a:pt x="34593" y="46493"/>
                </a:lnTo>
                <a:lnTo>
                  <a:pt x="33092" y="45175"/>
                </a:lnTo>
                <a:lnTo>
                  <a:pt x="31140" y="44297"/>
                </a:lnTo>
                <a:lnTo>
                  <a:pt x="28886" y="43711"/>
                </a:lnTo>
                <a:lnTo>
                  <a:pt x="27383" y="41415"/>
                </a:lnTo>
                <a:lnTo>
                  <a:pt x="26380" y="37980"/>
                </a:lnTo>
                <a:lnTo>
                  <a:pt x="25712" y="33784"/>
                </a:lnTo>
                <a:lnTo>
                  <a:pt x="25267" y="30035"/>
                </a:lnTo>
                <a:lnTo>
                  <a:pt x="24970" y="26583"/>
                </a:lnTo>
                <a:lnTo>
                  <a:pt x="24772" y="23329"/>
                </a:lnTo>
                <a:lnTo>
                  <a:pt x="25593" y="20208"/>
                </a:lnTo>
                <a:lnTo>
                  <a:pt x="27093" y="17174"/>
                </a:lnTo>
                <a:lnTo>
                  <a:pt x="31792" y="10012"/>
                </a:lnTo>
                <a:lnTo>
                  <a:pt x="33130" y="9425"/>
                </a:lnTo>
                <a:lnTo>
                  <a:pt x="34975" y="9033"/>
                </a:lnTo>
                <a:lnTo>
                  <a:pt x="37157" y="8771"/>
                </a:lnTo>
                <a:lnTo>
                  <a:pt x="39565" y="8597"/>
                </a:lnTo>
                <a:lnTo>
                  <a:pt x="42121" y="8481"/>
                </a:lnTo>
                <a:lnTo>
                  <a:pt x="47503" y="8352"/>
                </a:lnTo>
                <a:lnTo>
                  <a:pt x="53070" y="8295"/>
                </a:lnTo>
                <a:lnTo>
                  <a:pt x="54935" y="9232"/>
                </a:lnTo>
                <a:lnTo>
                  <a:pt x="56179" y="10809"/>
                </a:lnTo>
                <a:lnTo>
                  <a:pt x="57009" y="12813"/>
                </a:lnTo>
                <a:lnTo>
                  <a:pt x="58514" y="15102"/>
                </a:lnTo>
                <a:lnTo>
                  <a:pt x="60470" y="17580"/>
                </a:lnTo>
                <a:lnTo>
                  <a:pt x="62725" y="20185"/>
                </a:lnTo>
                <a:lnTo>
                  <a:pt x="64231" y="23826"/>
                </a:lnTo>
                <a:lnTo>
                  <a:pt x="65234" y="28159"/>
                </a:lnTo>
                <a:lnTo>
                  <a:pt x="65902" y="32952"/>
                </a:lnTo>
                <a:lnTo>
                  <a:pt x="65395" y="39005"/>
                </a:lnTo>
                <a:lnTo>
                  <a:pt x="64105" y="45898"/>
                </a:lnTo>
                <a:lnTo>
                  <a:pt x="62292" y="53351"/>
                </a:lnTo>
                <a:lnTo>
                  <a:pt x="60132" y="58319"/>
                </a:lnTo>
                <a:lnTo>
                  <a:pt x="57738" y="61632"/>
                </a:lnTo>
                <a:lnTo>
                  <a:pt x="55190" y="63840"/>
                </a:lnTo>
                <a:lnTo>
                  <a:pt x="53491" y="66265"/>
                </a:lnTo>
                <a:lnTo>
                  <a:pt x="52359" y="68834"/>
                </a:lnTo>
                <a:lnTo>
                  <a:pt x="51604" y="71499"/>
                </a:lnTo>
                <a:lnTo>
                  <a:pt x="50149" y="73275"/>
                </a:lnTo>
                <a:lnTo>
                  <a:pt x="48225" y="74460"/>
                </a:lnTo>
                <a:lnTo>
                  <a:pt x="45991" y="75250"/>
                </a:lnTo>
                <a:lnTo>
                  <a:pt x="43548" y="75776"/>
                </a:lnTo>
                <a:lnTo>
                  <a:pt x="40968" y="76127"/>
                </a:lnTo>
                <a:lnTo>
                  <a:pt x="38295" y="76361"/>
                </a:lnTo>
                <a:lnTo>
                  <a:pt x="35560" y="75565"/>
                </a:lnTo>
                <a:lnTo>
                  <a:pt x="32785" y="74081"/>
                </a:lnTo>
                <a:lnTo>
                  <a:pt x="29983" y="72140"/>
                </a:lnTo>
                <a:lnTo>
                  <a:pt x="27161" y="70845"/>
                </a:lnTo>
                <a:lnTo>
                  <a:pt x="24329" y="69982"/>
                </a:lnTo>
                <a:lnTo>
                  <a:pt x="21487" y="69407"/>
                </a:lnTo>
                <a:lnTo>
                  <a:pt x="19592" y="68071"/>
                </a:lnTo>
                <a:lnTo>
                  <a:pt x="18330" y="66228"/>
                </a:lnTo>
                <a:lnTo>
                  <a:pt x="17488" y="64047"/>
                </a:lnTo>
                <a:lnTo>
                  <a:pt x="15974" y="60687"/>
                </a:lnTo>
                <a:lnTo>
                  <a:pt x="11752" y="51875"/>
                </a:lnTo>
                <a:lnTo>
                  <a:pt x="11198" y="45905"/>
                </a:lnTo>
                <a:lnTo>
                  <a:pt x="11781" y="39068"/>
                </a:lnTo>
                <a:lnTo>
                  <a:pt x="13122" y="31653"/>
                </a:lnTo>
                <a:lnTo>
                  <a:pt x="15921" y="24804"/>
                </a:lnTo>
                <a:lnTo>
                  <a:pt x="19692" y="18333"/>
                </a:lnTo>
                <a:lnTo>
                  <a:pt x="24112" y="12114"/>
                </a:lnTo>
                <a:lnTo>
                  <a:pt x="28010" y="7968"/>
                </a:lnTo>
                <a:lnTo>
                  <a:pt x="31561" y="5204"/>
                </a:lnTo>
                <a:lnTo>
                  <a:pt x="34881" y="3362"/>
                </a:lnTo>
                <a:lnTo>
                  <a:pt x="39000" y="2133"/>
                </a:lnTo>
                <a:lnTo>
                  <a:pt x="43651" y="1315"/>
                </a:lnTo>
                <a:lnTo>
                  <a:pt x="55700" y="0"/>
                </a:lnTo>
                <a:lnTo>
                  <a:pt x="57641" y="845"/>
                </a:lnTo>
                <a:lnTo>
                  <a:pt x="59888" y="2360"/>
                </a:lnTo>
                <a:lnTo>
                  <a:pt x="62339" y="4323"/>
                </a:lnTo>
                <a:lnTo>
                  <a:pt x="63973" y="7537"/>
                </a:lnTo>
                <a:lnTo>
                  <a:pt x="65061" y="11584"/>
                </a:lnTo>
                <a:lnTo>
                  <a:pt x="65787" y="16187"/>
                </a:lnTo>
                <a:lnTo>
                  <a:pt x="66271" y="20209"/>
                </a:lnTo>
                <a:lnTo>
                  <a:pt x="66594" y="23842"/>
                </a:lnTo>
                <a:lnTo>
                  <a:pt x="66809" y="27217"/>
                </a:lnTo>
                <a:lnTo>
                  <a:pt x="66000" y="30419"/>
                </a:lnTo>
                <a:lnTo>
                  <a:pt x="64508" y="33507"/>
                </a:lnTo>
                <a:lnTo>
                  <a:pt x="62561" y="36517"/>
                </a:lnTo>
                <a:lnTo>
                  <a:pt x="59357" y="40430"/>
                </a:lnTo>
                <a:lnTo>
                  <a:pt x="55317" y="44943"/>
                </a:lnTo>
                <a:lnTo>
                  <a:pt x="46700" y="54085"/>
                </a:lnTo>
                <a:lnTo>
                  <a:pt x="39696" y="61323"/>
                </a:lnTo>
                <a:lnTo>
                  <a:pt x="36495" y="63634"/>
                </a:lnTo>
                <a:lnTo>
                  <a:pt x="33408" y="65175"/>
                </a:lnTo>
                <a:lnTo>
                  <a:pt x="30397" y="66202"/>
                </a:lnTo>
                <a:lnTo>
                  <a:pt x="27438" y="66887"/>
                </a:lnTo>
                <a:lnTo>
                  <a:pt x="24512" y="67343"/>
                </a:lnTo>
                <a:lnTo>
                  <a:pt x="21609" y="67648"/>
                </a:lnTo>
                <a:lnTo>
                  <a:pt x="18722" y="67851"/>
                </a:lnTo>
                <a:lnTo>
                  <a:pt x="15845" y="67986"/>
                </a:lnTo>
                <a:lnTo>
                  <a:pt x="12973" y="68076"/>
                </a:lnTo>
                <a:lnTo>
                  <a:pt x="11060" y="67184"/>
                </a:lnTo>
                <a:lnTo>
                  <a:pt x="9783" y="65636"/>
                </a:lnTo>
                <a:lnTo>
                  <a:pt x="8933" y="63652"/>
                </a:lnTo>
                <a:lnTo>
                  <a:pt x="7413" y="61377"/>
                </a:lnTo>
                <a:lnTo>
                  <a:pt x="5448" y="58908"/>
                </a:lnTo>
                <a:lnTo>
                  <a:pt x="3185" y="56309"/>
                </a:lnTo>
                <a:lnTo>
                  <a:pt x="1676" y="53624"/>
                </a:lnTo>
                <a:lnTo>
                  <a:pt x="670" y="50882"/>
                </a:lnTo>
                <a:lnTo>
                  <a:pt x="0" y="48101"/>
                </a:lnTo>
                <a:lnTo>
                  <a:pt x="505" y="45294"/>
                </a:lnTo>
                <a:lnTo>
                  <a:pt x="1795" y="42471"/>
                </a:lnTo>
                <a:lnTo>
                  <a:pt x="7231" y="339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496"/>
          <p:cNvSpPr/>
          <p:nvPr/>
        </p:nvSpPr>
        <p:spPr>
          <a:xfrm>
            <a:off x="7248209" y="2203132"/>
            <a:ext cx="84019" cy="77154"/>
          </a:xfrm>
          <a:custGeom>
            <a:avLst/>
            <a:gdLst/>
            <a:ahLst/>
            <a:cxnLst/>
            <a:rect l="0" t="0" r="0" b="0"/>
            <a:pathLst>
              <a:path w="84019" h="77154">
                <a:moveTo>
                  <a:pt x="32700" y="0"/>
                </a:moveTo>
                <a:lnTo>
                  <a:pt x="50904" y="0"/>
                </a:lnTo>
                <a:lnTo>
                  <a:pt x="56266" y="953"/>
                </a:lnTo>
                <a:lnTo>
                  <a:pt x="59841" y="2540"/>
                </a:lnTo>
                <a:lnTo>
                  <a:pt x="62224" y="4551"/>
                </a:lnTo>
                <a:lnTo>
                  <a:pt x="64766" y="6844"/>
                </a:lnTo>
                <a:lnTo>
                  <a:pt x="70129" y="11932"/>
                </a:lnTo>
                <a:lnTo>
                  <a:pt x="70988" y="14622"/>
                </a:lnTo>
                <a:lnTo>
                  <a:pt x="70608" y="17368"/>
                </a:lnTo>
                <a:lnTo>
                  <a:pt x="69402" y="20151"/>
                </a:lnTo>
                <a:lnTo>
                  <a:pt x="68598" y="23912"/>
                </a:lnTo>
                <a:lnTo>
                  <a:pt x="68063" y="28324"/>
                </a:lnTo>
                <a:lnTo>
                  <a:pt x="67704" y="33170"/>
                </a:lnTo>
                <a:lnTo>
                  <a:pt x="65562" y="37353"/>
                </a:lnTo>
                <a:lnTo>
                  <a:pt x="62228" y="41095"/>
                </a:lnTo>
                <a:lnTo>
                  <a:pt x="58100" y="44542"/>
                </a:lnTo>
                <a:lnTo>
                  <a:pt x="55349" y="47792"/>
                </a:lnTo>
                <a:lnTo>
                  <a:pt x="53515" y="50911"/>
                </a:lnTo>
                <a:lnTo>
                  <a:pt x="52291" y="53943"/>
                </a:lnTo>
                <a:lnTo>
                  <a:pt x="50523" y="55965"/>
                </a:lnTo>
                <a:lnTo>
                  <a:pt x="48392" y="57312"/>
                </a:lnTo>
                <a:lnTo>
                  <a:pt x="46020" y="58211"/>
                </a:lnTo>
                <a:lnTo>
                  <a:pt x="43485" y="59762"/>
                </a:lnTo>
                <a:lnTo>
                  <a:pt x="40842" y="61749"/>
                </a:lnTo>
                <a:lnTo>
                  <a:pt x="38129" y="64026"/>
                </a:lnTo>
                <a:lnTo>
                  <a:pt x="35367" y="65544"/>
                </a:lnTo>
                <a:lnTo>
                  <a:pt x="32573" y="66556"/>
                </a:lnTo>
                <a:lnTo>
                  <a:pt x="29758" y="67231"/>
                </a:lnTo>
                <a:lnTo>
                  <a:pt x="26929" y="66728"/>
                </a:lnTo>
                <a:lnTo>
                  <a:pt x="24090" y="65440"/>
                </a:lnTo>
                <a:lnTo>
                  <a:pt x="21245" y="63629"/>
                </a:lnTo>
                <a:lnTo>
                  <a:pt x="18396" y="62422"/>
                </a:lnTo>
                <a:lnTo>
                  <a:pt x="15545" y="61617"/>
                </a:lnTo>
                <a:lnTo>
                  <a:pt x="12691" y="61081"/>
                </a:lnTo>
                <a:lnTo>
                  <a:pt x="10788" y="59770"/>
                </a:lnTo>
                <a:lnTo>
                  <a:pt x="9520" y="57944"/>
                </a:lnTo>
                <a:lnTo>
                  <a:pt x="8674" y="55775"/>
                </a:lnTo>
                <a:lnTo>
                  <a:pt x="9063" y="53376"/>
                </a:lnTo>
                <a:lnTo>
                  <a:pt x="10275" y="50824"/>
                </a:lnTo>
                <a:lnTo>
                  <a:pt x="12035" y="48170"/>
                </a:lnTo>
                <a:lnTo>
                  <a:pt x="13209" y="44496"/>
                </a:lnTo>
                <a:lnTo>
                  <a:pt x="13991" y="40141"/>
                </a:lnTo>
                <a:lnTo>
                  <a:pt x="14513" y="35333"/>
                </a:lnTo>
                <a:lnTo>
                  <a:pt x="15813" y="31176"/>
                </a:lnTo>
                <a:lnTo>
                  <a:pt x="17632" y="27451"/>
                </a:lnTo>
                <a:lnTo>
                  <a:pt x="19797" y="24016"/>
                </a:lnTo>
                <a:lnTo>
                  <a:pt x="22193" y="20773"/>
                </a:lnTo>
                <a:lnTo>
                  <a:pt x="24743" y="17659"/>
                </a:lnTo>
                <a:lnTo>
                  <a:pt x="27395" y="14630"/>
                </a:lnTo>
                <a:lnTo>
                  <a:pt x="31069" y="11658"/>
                </a:lnTo>
                <a:lnTo>
                  <a:pt x="35423" y="8725"/>
                </a:lnTo>
                <a:lnTo>
                  <a:pt x="40231" y="5817"/>
                </a:lnTo>
                <a:lnTo>
                  <a:pt x="44388" y="3878"/>
                </a:lnTo>
                <a:lnTo>
                  <a:pt x="48113" y="2585"/>
                </a:lnTo>
                <a:lnTo>
                  <a:pt x="51547" y="1724"/>
                </a:lnTo>
                <a:lnTo>
                  <a:pt x="54790" y="1149"/>
                </a:lnTo>
                <a:lnTo>
                  <a:pt x="57905" y="766"/>
                </a:lnTo>
                <a:lnTo>
                  <a:pt x="60934" y="511"/>
                </a:lnTo>
                <a:lnTo>
                  <a:pt x="63905" y="340"/>
                </a:lnTo>
                <a:lnTo>
                  <a:pt x="73840" y="45"/>
                </a:lnTo>
                <a:lnTo>
                  <a:pt x="75367" y="982"/>
                </a:lnTo>
                <a:lnTo>
                  <a:pt x="77337" y="2560"/>
                </a:lnTo>
                <a:lnTo>
                  <a:pt x="79604" y="4564"/>
                </a:lnTo>
                <a:lnTo>
                  <a:pt x="81114" y="6853"/>
                </a:lnTo>
                <a:lnTo>
                  <a:pt x="82121" y="9331"/>
                </a:lnTo>
                <a:lnTo>
                  <a:pt x="82793" y="11936"/>
                </a:lnTo>
                <a:lnTo>
                  <a:pt x="83241" y="14625"/>
                </a:lnTo>
                <a:lnTo>
                  <a:pt x="83538" y="17370"/>
                </a:lnTo>
                <a:lnTo>
                  <a:pt x="83738" y="20153"/>
                </a:lnTo>
                <a:lnTo>
                  <a:pt x="83870" y="22960"/>
                </a:lnTo>
                <a:lnTo>
                  <a:pt x="84018" y="28620"/>
                </a:lnTo>
                <a:lnTo>
                  <a:pt x="83105" y="32415"/>
                </a:lnTo>
                <a:lnTo>
                  <a:pt x="81543" y="36850"/>
                </a:lnTo>
                <a:lnTo>
                  <a:pt x="79550" y="41712"/>
                </a:lnTo>
                <a:lnTo>
                  <a:pt x="77268" y="45905"/>
                </a:lnTo>
                <a:lnTo>
                  <a:pt x="74795" y="49653"/>
                </a:lnTo>
                <a:lnTo>
                  <a:pt x="72193" y="53105"/>
                </a:lnTo>
                <a:lnTo>
                  <a:pt x="69507" y="55406"/>
                </a:lnTo>
                <a:lnTo>
                  <a:pt x="66763" y="56940"/>
                </a:lnTo>
                <a:lnTo>
                  <a:pt x="63981" y="57962"/>
                </a:lnTo>
                <a:lnTo>
                  <a:pt x="60222" y="59597"/>
                </a:lnTo>
                <a:lnTo>
                  <a:pt x="50964" y="63952"/>
                </a:lnTo>
                <a:lnTo>
                  <a:pt x="46782" y="65495"/>
                </a:lnTo>
                <a:lnTo>
                  <a:pt x="43041" y="66523"/>
                </a:lnTo>
                <a:lnTo>
                  <a:pt x="39594" y="67209"/>
                </a:lnTo>
                <a:lnTo>
                  <a:pt x="36344" y="66713"/>
                </a:lnTo>
                <a:lnTo>
                  <a:pt x="33224" y="65431"/>
                </a:lnTo>
                <a:lnTo>
                  <a:pt x="30192" y="63623"/>
                </a:lnTo>
                <a:lnTo>
                  <a:pt x="27219" y="62418"/>
                </a:lnTo>
                <a:lnTo>
                  <a:pt x="24284" y="61614"/>
                </a:lnTo>
                <a:lnTo>
                  <a:pt x="21375" y="61079"/>
                </a:lnTo>
                <a:lnTo>
                  <a:pt x="19434" y="59769"/>
                </a:lnTo>
                <a:lnTo>
                  <a:pt x="18142" y="57944"/>
                </a:lnTo>
                <a:lnTo>
                  <a:pt x="17280" y="55774"/>
                </a:lnTo>
                <a:lnTo>
                  <a:pt x="15753" y="53376"/>
                </a:lnTo>
                <a:lnTo>
                  <a:pt x="13782" y="50824"/>
                </a:lnTo>
                <a:lnTo>
                  <a:pt x="11516" y="48170"/>
                </a:lnTo>
                <a:lnTo>
                  <a:pt x="9052" y="45448"/>
                </a:lnTo>
                <a:lnTo>
                  <a:pt x="3775" y="39884"/>
                </a:lnTo>
                <a:lnTo>
                  <a:pt x="1987" y="36115"/>
                </a:lnTo>
                <a:lnTo>
                  <a:pt x="795" y="31696"/>
                </a:lnTo>
                <a:lnTo>
                  <a:pt x="0" y="26846"/>
                </a:lnTo>
                <a:lnTo>
                  <a:pt x="422" y="22660"/>
                </a:lnTo>
                <a:lnTo>
                  <a:pt x="1657" y="18917"/>
                </a:lnTo>
                <a:lnTo>
                  <a:pt x="3432" y="15469"/>
                </a:lnTo>
                <a:lnTo>
                  <a:pt x="6521" y="12217"/>
                </a:lnTo>
                <a:lnTo>
                  <a:pt x="10485" y="9098"/>
                </a:lnTo>
                <a:lnTo>
                  <a:pt x="15032" y="6065"/>
                </a:lnTo>
                <a:lnTo>
                  <a:pt x="18064" y="4996"/>
                </a:lnTo>
                <a:lnTo>
                  <a:pt x="20086" y="5236"/>
                </a:lnTo>
                <a:lnTo>
                  <a:pt x="23330" y="7913"/>
                </a:lnTo>
                <a:lnTo>
                  <a:pt x="23595" y="9086"/>
                </a:lnTo>
                <a:lnTo>
                  <a:pt x="23773" y="10820"/>
                </a:lnTo>
                <a:lnTo>
                  <a:pt x="23891" y="12928"/>
                </a:lnTo>
                <a:lnTo>
                  <a:pt x="24023" y="20351"/>
                </a:lnTo>
                <a:lnTo>
                  <a:pt x="24058" y="24997"/>
                </a:lnTo>
                <a:lnTo>
                  <a:pt x="23129" y="32857"/>
                </a:lnTo>
                <a:lnTo>
                  <a:pt x="21557" y="42860"/>
                </a:lnTo>
                <a:lnTo>
                  <a:pt x="15556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497"/>
          <p:cNvSpPr/>
          <p:nvPr/>
        </p:nvSpPr>
        <p:spPr>
          <a:xfrm>
            <a:off x="6226492" y="1268730"/>
            <a:ext cx="1680211" cy="4114800"/>
          </a:xfrm>
          <a:custGeom>
            <a:avLst/>
            <a:gdLst/>
            <a:ahLst/>
            <a:cxnLst/>
            <a:rect l="0" t="0" r="0" b="0"/>
            <a:pathLst>
              <a:path w="1680211" h="4114800">
                <a:moveTo>
                  <a:pt x="0" y="4114799"/>
                </a:moveTo>
                <a:lnTo>
                  <a:pt x="30864" y="3999786"/>
                </a:lnTo>
                <a:lnTo>
                  <a:pt x="54782" y="3881063"/>
                </a:lnTo>
                <a:lnTo>
                  <a:pt x="75148" y="3761488"/>
                </a:lnTo>
                <a:lnTo>
                  <a:pt x="86719" y="3680232"/>
                </a:lnTo>
                <a:lnTo>
                  <a:pt x="106657" y="3565669"/>
                </a:lnTo>
                <a:lnTo>
                  <a:pt x="134953" y="3439117"/>
                </a:lnTo>
                <a:lnTo>
                  <a:pt x="151571" y="3358768"/>
                </a:lnTo>
                <a:lnTo>
                  <a:pt x="162866" y="3289291"/>
                </a:lnTo>
                <a:lnTo>
                  <a:pt x="188369" y="3163732"/>
                </a:lnTo>
                <a:lnTo>
                  <a:pt x="216081" y="3049604"/>
                </a:lnTo>
                <a:lnTo>
                  <a:pt x="248981" y="2936144"/>
                </a:lnTo>
                <a:lnTo>
                  <a:pt x="286603" y="2819419"/>
                </a:lnTo>
                <a:lnTo>
                  <a:pt x="333357" y="2692422"/>
                </a:lnTo>
                <a:lnTo>
                  <a:pt x="338659" y="2675864"/>
                </a:lnTo>
                <a:lnTo>
                  <a:pt x="350324" y="2629084"/>
                </a:lnTo>
                <a:lnTo>
                  <a:pt x="398537" y="2507429"/>
                </a:lnTo>
                <a:lnTo>
                  <a:pt x="404153" y="2487287"/>
                </a:lnTo>
                <a:lnTo>
                  <a:pt x="456545" y="2369669"/>
                </a:lnTo>
                <a:lnTo>
                  <a:pt x="499743" y="2242735"/>
                </a:lnTo>
                <a:lnTo>
                  <a:pt x="525338" y="2178103"/>
                </a:lnTo>
                <a:lnTo>
                  <a:pt x="533495" y="2142150"/>
                </a:lnTo>
                <a:lnTo>
                  <a:pt x="554725" y="2086162"/>
                </a:lnTo>
                <a:lnTo>
                  <a:pt x="557059" y="2077803"/>
                </a:lnTo>
                <a:lnTo>
                  <a:pt x="570785" y="2039863"/>
                </a:lnTo>
                <a:lnTo>
                  <a:pt x="576192" y="2015024"/>
                </a:lnTo>
                <a:lnTo>
                  <a:pt x="580933" y="2000077"/>
                </a:lnTo>
                <a:lnTo>
                  <a:pt x="581599" y="1996324"/>
                </a:lnTo>
                <a:lnTo>
                  <a:pt x="625396" y="1874672"/>
                </a:lnTo>
                <a:lnTo>
                  <a:pt x="664234" y="1784541"/>
                </a:lnTo>
                <a:lnTo>
                  <a:pt x="673673" y="1769645"/>
                </a:lnTo>
                <a:lnTo>
                  <a:pt x="677127" y="1760472"/>
                </a:lnTo>
                <a:lnTo>
                  <a:pt x="691757" y="1738158"/>
                </a:lnTo>
                <a:lnTo>
                  <a:pt x="694534" y="1735987"/>
                </a:lnTo>
                <a:lnTo>
                  <a:pt x="697338" y="1734539"/>
                </a:lnTo>
                <a:lnTo>
                  <a:pt x="702993" y="1727851"/>
                </a:lnTo>
                <a:lnTo>
                  <a:pt x="707729" y="1719481"/>
                </a:lnTo>
                <a:lnTo>
                  <a:pt x="711348" y="1709414"/>
                </a:lnTo>
                <a:lnTo>
                  <a:pt x="723302" y="1690029"/>
                </a:lnTo>
                <a:lnTo>
                  <a:pt x="737282" y="1658607"/>
                </a:lnTo>
                <a:lnTo>
                  <a:pt x="742019" y="1650606"/>
                </a:lnTo>
                <a:lnTo>
                  <a:pt x="752371" y="1615311"/>
                </a:lnTo>
                <a:lnTo>
                  <a:pt x="754440" y="1606598"/>
                </a:lnTo>
                <a:lnTo>
                  <a:pt x="760007" y="1590983"/>
                </a:lnTo>
                <a:lnTo>
                  <a:pt x="767116" y="1558416"/>
                </a:lnTo>
                <a:lnTo>
                  <a:pt x="772105" y="1547339"/>
                </a:lnTo>
                <a:lnTo>
                  <a:pt x="783070" y="1527916"/>
                </a:lnTo>
                <a:lnTo>
                  <a:pt x="786181" y="1514416"/>
                </a:lnTo>
                <a:lnTo>
                  <a:pt x="788517" y="1500796"/>
                </a:lnTo>
                <a:lnTo>
                  <a:pt x="794234" y="1486821"/>
                </a:lnTo>
                <a:lnTo>
                  <a:pt x="801397" y="1455376"/>
                </a:lnTo>
                <a:lnTo>
                  <a:pt x="806391" y="1444394"/>
                </a:lnTo>
                <a:lnTo>
                  <a:pt x="820179" y="1418651"/>
                </a:lnTo>
                <a:lnTo>
                  <a:pt x="829008" y="1392959"/>
                </a:lnTo>
                <a:lnTo>
                  <a:pt x="830784" y="1378881"/>
                </a:lnTo>
                <a:lnTo>
                  <a:pt x="831034" y="1373596"/>
                </a:lnTo>
                <a:lnTo>
                  <a:pt x="832153" y="1369121"/>
                </a:lnTo>
                <a:lnTo>
                  <a:pt x="870856" y="1286568"/>
                </a:lnTo>
                <a:lnTo>
                  <a:pt x="872036" y="1280622"/>
                </a:lnTo>
                <a:lnTo>
                  <a:pt x="934744" y="1157277"/>
                </a:lnTo>
                <a:lnTo>
                  <a:pt x="974576" y="1095392"/>
                </a:lnTo>
                <a:lnTo>
                  <a:pt x="996525" y="1067697"/>
                </a:lnTo>
                <a:lnTo>
                  <a:pt x="1009929" y="1042478"/>
                </a:lnTo>
                <a:lnTo>
                  <a:pt x="1056431" y="983693"/>
                </a:lnTo>
                <a:lnTo>
                  <a:pt x="1104894" y="890313"/>
                </a:lnTo>
                <a:lnTo>
                  <a:pt x="1125520" y="859309"/>
                </a:lnTo>
                <a:lnTo>
                  <a:pt x="1128881" y="850863"/>
                </a:lnTo>
                <a:lnTo>
                  <a:pt x="1129777" y="847277"/>
                </a:lnTo>
                <a:lnTo>
                  <a:pt x="1169199" y="767949"/>
                </a:lnTo>
                <a:lnTo>
                  <a:pt x="1170944" y="760569"/>
                </a:lnTo>
                <a:lnTo>
                  <a:pt x="1177963" y="747288"/>
                </a:lnTo>
                <a:lnTo>
                  <a:pt x="1219193" y="680297"/>
                </a:lnTo>
                <a:lnTo>
                  <a:pt x="1268340" y="600349"/>
                </a:lnTo>
                <a:lnTo>
                  <a:pt x="1330459" y="494825"/>
                </a:lnTo>
                <a:lnTo>
                  <a:pt x="1377565" y="421538"/>
                </a:lnTo>
                <a:lnTo>
                  <a:pt x="1436658" y="327473"/>
                </a:lnTo>
                <a:lnTo>
                  <a:pt x="1485099" y="259948"/>
                </a:lnTo>
                <a:lnTo>
                  <a:pt x="1530545" y="197856"/>
                </a:lnTo>
                <a:lnTo>
                  <a:pt x="1560465" y="158758"/>
                </a:lnTo>
                <a:lnTo>
                  <a:pt x="1599382" y="100474"/>
                </a:lnTo>
                <a:lnTo>
                  <a:pt x="1650563" y="30706"/>
                </a:lnTo>
                <a:lnTo>
                  <a:pt x="1667072" y="13179"/>
                </a:lnTo>
                <a:lnTo>
                  <a:pt x="1668595" y="10691"/>
                </a:lnTo>
                <a:lnTo>
                  <a:pt x="1669608" y="8079"/>
                </a:lnTo>
                <a:lnTo>
                  <a:pt x="16802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498"/>
          <p:cNvSpPr/>
          <p:nvPr/>
        </p:nvSpPr>
        <p:spPr>
          <a:xfrm>
            <a:off x="7606665" y="1150656"/>
            <a:ext cx="428626" cy="358105"/>
          </a:xfrm>
          <a:custGeom>
            <a:avLst/>
            <a:gdLst/>
            <a:ahLst/>
            <a:cxnLst/>
            <a:rect l="0" t="0" r="0" b="0"/>
            <a:pathLst>
              <a:path w="428626" h="358105">
                <a:moveTo>
                  <a:pt x="0" y="263806"/>
                </a:moveTo>
                <a:lnTo>
                  <a:pt x="0" y="250154"/>
                </a:lnTo>
                <a:lnTo>
                  <a:pt x="952" y="245179"/>
                </a:lnTo>
                <a:lnTo>
                  <a:pt x="5891" y="233628"/>
                </a:lnTo>
                <a:lnTo>
                  <a:pt x="7381" y="227216"/>
                </a:lnTo>
                <a:lnTo>
                  <a:pt x="10583" y="221191"/>
                </a:lnTo>
                <a:lnTo>
                  <a:pt x="17740" y="212444"/>
                </a:lnTo>
                <a:lnTo>
                  <a:pt x="20399" y="209563"/>
                </a:lnTo>
                <a:lnTo>
                  <a:pt x="39307" y="196188"/>
                </a:lnTo>
                <a:lnTo>
                  <a:pt x="46207" y="190152"/>
                </a:lnTo>
                <a:lnTo>
                  <a:pt x="53665" y="183271"/>
                </a:lnTo>
                <a:lnTo>
                  <a:pt x="66256" y="172969"/>
                </a:lnTo>
                <a:lnTo>
                  <a:pt x="114670" y="134974"/>
                </a:lnTo>
                <a:lnTo>
                  <a:pt x="125976" y="125530"/>
                </a:lnTo>
                <a:lnTo>
                  <a:pt x="135419" y="117330"/>
                </a:lnTo>
                <a:lnTo>
                  <a:pt x="144571" y="110910"/>
                </a:lnTo>
                <a:lnTo>
                  <a:pt x="153531" y="105678"/>
                </a:lnTo>
                <a:lnTo>
                  <a:pt x="162361" y="101237"/>
                </a:lnTo>
                <a:lnTo>
                  <a:pt x="174916" y="93514"/>
                </a:lnTo>
                <a:lnTo>
                  <a:pt x="189953" y="83603"/>
                </a:lnTo>
                <a:lnTo>
                  <a:pt x="206644" y="72233"/>
                </a:lnTo>
                <a:lnTo>
                  <a:pt x="219678" y="63701"/>
                </a:lnTo>
                <a:lnTo>
                  <a:pt x="230272" y="57060"/>
                </a:lnTo>
                <a:lnTo>
                  <a:pt x="239239" y="51680"/>
                </a:lnTo>
                <a:lnTo>
                  <a:pt x="249028" y="45236"/>
                </a:lnTo>
                <a:lnTo>
                  <a:pt x="270064" y="30456"/>
                </a:lnTo>
                <a:lnTo>
                  <a:pt x="279103" y="24420"/>
                </a:lnTo>
                <a:lnTo>
                  <a:pt x="287033" y="19443"/>
                </a:lnTo>
                <a:lnTo>
                  <a:pt x="294225" y="15172"/>
                </a:lnTo>
                <a:lnTo>
                  <a:pt x="302830" y="11373"/>
                </a:lnTo>
                <a:lnTo>
                  <a:pt x="312377" y="7887"/>
                </a:lnTo>
                <a:lnTo>
                  <a:pt x="322551" y="4611"/>
                </a:lnTo>
                <a:lnTo>
                  <a:pt x="330286" y="2427"/>
                </a:lnTo>
                <a:lnTo>
                  <a:pt x="341421" y="0"/>
                </a:lnTo>
                <a:lnTo>
                  <a:pt x="345724" y="305"/>
                </a:lnTo>
                <a:lnTo>
                  <a:pt x="349546" y="1461"/>
                </a:lnTo>
                <a:lnTo>
                  <a:pt x="356331" y="4333"/>
                </a:lnTo>
                <a:lnTo>
                  <a:pt x="362522" y="5610"/>
                </a:lnTo>
                <a:lnTo>
                  <a:pt x="364553" y="6903"/>
                </a:lnTo>
                <a:lnTo>
                  <a:pt x="365908" y="8717"/>
                </a:lnTo>
                <a:lnTo>
                  <a:pt x="366811" y="10879"/>
                </a:lnTo>
                <a:lnTo>
                  <a:pt x="368365" y="12321"/>
                </a:lnTo>
                <a:lnTo>
                  <a:pt x="370354" y="13282"/>
                </a:lnTo>
                <a:lnTo>
                  <a:pt x="372633" y="13922"/>
                </a:lnTo>
                <a:lnTo>
                  <a:pt x="374152" y="15302"/>
                </a:lnTo>
                <a:lnTo>
                  <a:pt x="375164" y="17174"/>
                </a:lnTo>
                <a:lnTo>
                  <a:pt x="379130" y="26900"/>
                </a:lnTo>
                <a:lnTo>
                  <a:pt x="381341" y="31574"/>
                </a:lnTo>
                <a:lnTo>
                  <a:pt x="383797" y="41847"/>
                </a:lnTo>
                <a:lnTo>
                  <a:pt x="384452" y="47253"/>
                </a:lnTo>
                <a:lnTo>
                  <a:pt x="385841" y="53715"/>
                </a:lnTo>
                <a:lnTo>
                  <a:pt x="387720" y="60880"/>
                </a:lnTo>
                <a:lnTo>
                  <a:pt x="389925" y="68515"/>
                </a:lnTo>
                <a:lnTo>
                  <a:pt x="391395" y="75509"/>
                </a:lnTo>
                <a:lnTo>
                  <a:pt x="392374" y="82077"/>
                </a:lnTo>
                <a:lnTo>
                  <a:pt x="393028" y="88361"/>
                </a:lnTo>
                <a:lnTo>
                  <a:pt x="393464" y="103028"/>
                </a:lnTo>
                <a:lnTo>
                  <a:pt x="393948" y="147264"/>
                </a:lnTo>
                <a:lnTo>
                  <a:pt x="395029" y="165156"/>
                </a:lnTo>
                <a:lnTo>
                  <a:pt x="396703" y="178990"/>
                </a:lnTo>
                <a:lnTo>
                  <a:pt x="398771" y="190117"/>
                </a:lnTo>
                <a:lnTo>
                  <a:pt x="400150" y="199440"/>
                </a:lnTo>
                <a:lnTo>
                  <a:pt x="401068" y="207560"/>
                </a:lnTo>
                <a:lnTo>
                  <a:pt x="401681" y="214879"/>
                </a:lnTo>
                <a:lnTo>
                  <a:pt x="402090" y="221663"/>
                </a:lnTo>
                <a:lnTo>
                  <a:pt x="402544" y="234281"/>
                </a:lnTo>
                <a:lnTo>
                  <a:pt x="402801" y="261196"/>
                </a:lnTo>
                <a:lnTo>
                  <a:pt x="403788" y="269686"/>
                </a:lnTo>
                <a:lnTo>
                  <a:pt x="405400" y="277251"/>
                </a:lnTo>
                <a:lnTo>
                  <a:pt x="407426" y="284199"/>
                </a:lnTo>
                <a:lnTo>
                  <a:pt x="409678" y="294460"/>
                </a:lnTo>
                <a:lnTo>
                  <a:pt x="410946" y="305591"/>
                </a:lnTo>
                <a:lnTo>
                  <a:pt x="411322" y="314922"/>
                </a:lnTo>
                <a:lnTo>
                  <a:pt x="411433" y="326259"/>
                </a:lnTo>
                <a:lnTo>
                  <a:pt x="411448" y="331159"/>
                </a:lnTo>
                <a:lnTo>
                  <a:pt x="413364" y="335378"/>
                </a:lnTo>
                <a:lnTo>
                  <a:pt x="416546" y="339143"/>
                </a:lnTo>
                <a:lnTo>
                  <a:pt x="420572" y="342606"/>
                </a:lnTo>
                <a:lnTo>
                  <a:pt x="423256" y="345867"/>
                </a:lnTo>
                <a:lnTo>
                  <a:pt x="425046" y="348993"/>
                </a:lnTo>
                <a:lnTo>
                  <a:pt x="428625" y="3581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499"/>
          <p:cNvSpPr/>
          <p:nvPr/>
        </p:nvSpPr>
        <p:spPr>
          <a:xfrm>
            <a:off x="6029325" y="5169217"/>
            <a:ext cx="514351" cy="359957"/>
          </a:xfrm>
          <a:custGeom>
            <a:avLst/>
            <a:gdLst/>
            <a:ahLst/>
            <a:cxnLst/>
            <a:rect l="0" t="0" r="0" b="0"/>
            <a:pathLst>
              <a:path w="514351" h="359957">
                <a:moveTo>
                  <a:pt x="0" y="0"/>
                </a:moveTo>
                <a:lnTo>
                  <a:pt x="0" y="23864"/>
                </a:lnTo>
                <a:lnTo>
                  <a:pt x="2540" y="34737"/>
                </a:lnTo>
                <a:lnTo>
                  <a:pt x="5891" y="45918"/>
                </a:lnTo>
                <a:lnTo>
                  <a:pt x="6785" y="51567"/>
                </a:lnTo>
                <a:lnTo>
                  <a:pt x="7380" y="57238"/>
                </a:lnTo>
                <a:lnTo>
                  <a:pt x="9683" y="66733"/>
                </a:lnTo>
                <a:lnTo>
                  <a:pt x="13122" y="78779"/>
                </a:lnTo>
                <a:lnTo>
                  <a:pt x="17321" y="92525"/>
                </a:lnTo>
                <a:lnTo>
                  <a:pt x="20120" y="104545"/>
                </a:lnTo>
                <a:lnTo>
                  <a:pt x="21985" y="115417"/>
                </a:lnTo>
                <a:lnTo>
                  <a:pt x="23229" y="125522"/>
                </a:lnTo>
                <a:lnTo>
                  <a:pt x="25011" y="135116"/>
                </a:lnTo>
                <a:lnTo>
                  <a:pt x="27151" y="144370"/>
                </a:lnTo>
                <a:lnTo>
                  <a:pt x="29531" y="153397"/>
                </a:lnTo>
                <a:lnTo>
                  <a:pt x="31117" y="162272"/>
                </a:lnTo>
                <a:lnTo>
                  <a:pt x="32175" y="171047"/>
                </a:lnTo>
                <a:lnTo>
                  <a:pt x="32880" y="179754"/>
                </a:lnTo>
                <a:lnTo>
                  <a:pt x="34302" y="191273"/>
                </a:lnTo>
                <a:lnTo>
                  <a:pt x="38422" y="219313"/>
                </a:lnTo>
                <a:lnTo>
                  <a:pt x="42760" y="237649"/>
                </a:lnTo>
                <a:lnTo>
                  <a:pt x="48509" y="258445"/>
                </a:lnTo>
                <a:lnTo>
                  <a:pt x="55199" y="280882"/>
                </a:lnTo>
                <a:lnTo>
                  <a:pt x="61564" y="298697"/>
                </a:lnTo>
                <a:lnTo>
                  <a:pt x="67713" y="313432"/>
                </a:lnTo>
                <a:lnTo>
                  <a:pt x="73716" y="326112"/>
                </a:lnTo>
                <a:lnTo>
                  <a:pt x="77719" y="335518"/>
                </a:lnTo>
                <a:lnTo>
                  <a:pt x="80388" y="342741"/>
                </a:lnTo>
                <a:lnTo>
                  <a:pt x="82167" y="348509"/>
                </a:lnTo>
                <a:lnTo>
                  <a:pt x="85258" y="352354"/>
                </a:lnTo>
                <a:lnTo>
                  <a:pt x="89223" y="354918"/>
                </a:lnTo>
                <a:lnTo>
                  <a:pt x="97757" y="357766"/>
                </a:lnTo>
                <a:lnTo>
                  <a:pt x="110997" y="359595"/>
                </a:lnTo>
                <a:lnTo>
                  <a:pt x="122784" y="359956"/>
                </a:lnTo>
                <a:lnTo>
                  <a:pt x="133628" y="354926"/>
                </a:lnTo>
                <a:lnTo>
                  <a:pt x="148925" y="346340"/>
                </a:lnTo>
                <a:lnTo>
                  <a:pt x="168424" y="336174"/>
                </a:lnTo>
                <a:lnTo>
                  <a:pt x="177052" y="330796"/>
                </a:lnTo>
                <a:lnTo>
                  <a:pt x="191720" y="319740"/>
                </a:lnTo>
                <a:lnTo>
                  <a:pt x="219789" y="298255"/>
                </a:lnTo>
                <a:lnTo>
                  <a:pt x="229393" y="292182"/>
                </a:lnTo>
                <a:lnTo>
                  <a:pt x="238654" y="287181"/>
                </a:lnTo>
                <a:lnTo>
                  <a:pt x="247685" y="282894"/>
                </a:lnTo>
                <a:lnTo>
                  <a:pt x="262800" y="273051"/>
                </a:lnTo>
                <a:lnTo>
                  <a:pt x="275867" y="262326"/>
                </a:lnTo>
                <a:lnTo>
                  <a:pt x="288025" y="251209"/>
                </a:lnTo>
                <a:lnTo>
                  <a:pt x="294887" y="245578"/>
                </a:lnTo>
                <a:lnTo>
                  <a:pt x="302318" y="239919"/>
                </a:lnTo>
                <a:lnTo>
                  <a:pt x="318196" y="229503"/>
                </a:lnTo>
                <a:lnTo>
                  <a:pt x="326430" y="225392"/>
                </a:lnTo>
                <a:lnTo>
                  <a:pt x="334778" y="221699"/>
                </a:lnTo>
                <a:lnTo>
                  <a:pt x="343200" y="217332"/>
                </a:lnTo>
                <a:lnTo>
                  <a:pt x="351672" y="212515"/>
                </a:lnTo>
                <a:lnTo>
                  <a:pt x="360178" y="207400"/>
                </a:lnTo>
                <a:lnTo>
                  <a:pt x="374709" y="199175"/>
                </a:lnTo>
                <a:lnTo>
                  <a:pt x="387517" y="192345"/>
                </a:lnTo>
                <a:lnTo>
                  <a:pt x="417049" y="177283"/>
                </a:lnTo>
                <a:lnTo>
                  <a:pt x="431100" y="171502"/>
                </a:lnTo>
                <a:lnTo>
                  <a:pt x="445918" y="164806"/>
                </a:lnTo>
                <a:lnTo>
                  <a:pt x="464969" y="151278"/>
                </a:lnTo>
                <a:lnTo>
                  <a:pt x="470952" y="147525"/>
                </a:lnTo>
                <a:lnTo>
                  <a:pt x="514350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500"/>
          <p:cNvSpPr/>
          <p:nvPr/>
        </p:nvSpPr>
        <p:spPr>
          <a:xfrm>
            <a:off x="6845158" y="3360420"/>
            <a:ext cx="118390" cy="102871"/>
          </a:xfrm>
          <a:custGeom>
            <a:avLst/>
            <a:gdLst/>
            <a:ahLst/>
            <a:cxnLst/>
            <a:rect l="0" t="0" r="0" b="0"/>
            <a:pathLst>
              <a:path w="118390" h="102871">
                <a:moveTo>
                  <a:pt x="101424" y="0"/>
                </a:moveTo>
                <a:lnTo>
                  <a:pt x="78670" y="4550"/>
                </a:lnTo>
                <a:lnTo>
                  <a:pt x="71015" y="5891"/>
                </a:lnTo>
                <a:lnTo>
                  <a:pt x="64959" y="6785"/>
                </a:lnTo>
                <a:lnTo>
                  <a:pt x="59968" y="7381"/>
                </a:lnTo>
                <a:lnTo>
                  <a:pt x="55689" y="8730"/>
                </a:lnTo>
                <a:lnTo>
                  <a:pt x="51885" y="10583"/>
                </a:lnTo>
                <a:lnTo>
                  <a:pt x="48395" y="12770"/>
                </a:lnTo>
                <a:lnTo>
                  <a:pt x="45117" y="14228"/>
                </a:lnTo>
                <a:lnTo>
                  <a:pt x="41978" y="15200"/>
                </a:lnTo>
                <a:lnTo>
                  <a:pt x="38934" y="15848"/>
                </a:lnTo>
                <a:lnTo>
                  <a:pt x="35952" y="17233"/>
                </a:lnTo>
                <a:lnTo>
                  <a:pt x="33010" y="19108"/>
                </a:lnTo>
                <a:lnTo>
                  <a:pt x="30098" y="21311"/>
                </a:lnTo>
                <a:lnTo>
                  <a:pt x="26250" y="24685"/>
                </a:lnTo>
                <a:lnTo>
                  <a:pt x="21781" y="28839"/>
                </a:lnTo>
                <a:lnTo>
                  <a:pt x="16896" y="33513"/>
                </a:lnTo>
                <a:lnTo>
                  <a:pt x="13640" y="37582"/>
                </a:lnTo>
                <a:lnTo>
                  <a:pt x="11469" y="41247"/>
                </a:lnTo>
                <a:lnTo>
                  <a:pt x="10022" y="44643"/>
                </a:lnTo>
                <a:lnTo>
                  <a:pt x="8104" y="50717"/>
                </a:lnTo>
                <a:lnTo>
                  <a:pt x="3434" y="67625"/>
                </a:lnTo>
                <a:lnTo>
                  <a:pt x="1807" y="75564"/>
                </a:lnTo>
                <a:lnTo>
                  <a:pt x="723" y="82760"/>
                </a:lnTo>
                <a:lnTo>
                  <a:pt x="0" y="89463"/>
                </a:lnTo>
                <a:lnTo>
                  <a:pt x="471" y="93932"/>
                </a:lnTo>
                <a:lnTo>
                  <a:pt x="1737" y="96911"/>
                </a:lnTo>
                <a:lnTo>
                  <a:pt x="3534" y="98897"/>
                </a:lnTo>
                <a:lnTo>
                  <a:pt x="5684" y="100221"/>
                </a:lnTo>
                <a:lnTo>
                  <a:pt x="8070" y="101104"/>
                </a:lnTo>
                <a:lnTo>
                  <a:pt x="10613" y="101693"/>
                </a:lnTo>
                <a:lnTo>
                  <a:pt x="14213" y="102085"/>
                </a:lnTo>
                <a:lnTo>
                  <a:pt x="18519" y="102346"/>
                </a:lnTo>
                <a:lnTo>
                  <a:pt x="27430" y="102637"/>
                </a:lnTo>
                <a:lnTo>
                  <a:pt x="38754" y="102801"/>
                </a:lnTo>
                <a:lnTo>
                  <a:pt x="48488" y="102839"/>
                </a:lnTo>
                <a:lnTo>
                  <a:pt x="53751" y="101896"/>
                </a:lnTo>
                <a:lnTo>
                  <a:pt x="59165" y="100316"/>
                </a:lnTo>
                <a:lnTo>
                  <a:pt x="64679" y="98310"/>
                </a:lnTo>
                <a:lnTo>
                  <a:pt x="69307" y="96020"/>
                </a:lnTo>
                <a:lnTo>
                  <a:pt x="73346" y="93540"/>
                </a:lnTo>
                <a:lnTo>
                  <a:pt x="76990" y="90935"/>
                </a:lnTo>
                <a:lnTo>
                  <a:pt x="80372" y="88246"/>
                </a:lnTo>
                <a:lnTo>
                  <a:pt x="83580" y="85500"/>
                </a:lnTo>
                <a:lnTo>
                  <a:pt x="86670" y="82718"/>
                </a:lnTo>
                <a:lnTo>
                  <a:pt x="95185" y="74546"/>
                </a:lnTo>
                <a:lnTo>
                  <a:pt x="100121" y="69700"/>
                </a:lnTo>
                <a:lnTo>
                  <a:pt x="104366" y="64564"/>
                </a:lnTo>
                <a:lnTo>
                  <a:pt x="108148" y="59235"/>
                </a:lnTo>
                <a:lnTo>
                  <a:pt x="111622" y="53777"/>
                </a:lnTo>
                <a:lnTo>
                  <a:pt x="113938" y="49186"/>
                </a:lnTo>
                <a:lnTo>
                  <a:pt x="115482" y="45174"/>
                </a:lnTo>
                <a:lnTo>
                  <a:pt x="116510" y="41545"/>
                </a:lnTo>
                <a:lnTo>
                  <a:pt x="117197" y="38174"/>
                </a:lnTo>
                <a:lnTo>
                  <a:pt x="117654" y="34975"/>
                </a:lnTo>
                <a:lnTo>
                  <a:pt x="118389" y="27546"/>
                </a:lnTo>
                <a:lnTo>
                  <a:pt x="117496" y="25984"/>
                </a:lnTo>
                <a:lnTo>
                  <a:pt x="115948" y="23990"/>
                </a:lnTo>
                <a:lnTo>
                  <a:pt x="111172" y="18497"/>
                </a:lnTo>
                <a:lnTo>
                  <a:pt x="108875" y="18046"/>
                </a:lnTo>
                <a:lnTo>
                  <a:pt x="105439" y="17745"/>
                </a:lnTo>
                <a:lnTo>
                  <a:pt x="97494" y="17412"/>
                </a:lnTo>
                <a:lnTo>
                  <a:pt x="90787" y="17263"/>
                </a:lnTo>
                <a:lnTo>
                  <a:pt x="86713" y="18176"/>
                </a:lnTo>
                <a:lnTo>
                  <a:pt x="82092" y="19738"/>
                </a:lnTo>
                <a:lnTo>
                  <a:pt x="77106" y="21731"/>
                </a:lnTo>
                <a:lnTo>
                  <a:pt x="72829" y="23059"/>
                </a:lnTo>
                <a:lnTo>
                  <a:pt x="69026" y="23945"/>
                </a:lnTo>
                <a:lnTo>
                  <a:pt x="65538" y="24536"/>
                </a:lnTo>
                <a:lnTo>
                  <a:pt x="62260" y="25882"/>
                </a:lnTo>
                <a:lnTo>
                  <a:pt x="59122" y="27732"/>
                </a:lnTo>
                <a:lnTo>
                  <a:pt x="56078" y="29918"/>
                </a:lnTo>
                <a:lnTo>
                  <a:pt x="53096" y="32328"/>
                </a:lnTo>
                <a:lnTo>
                  <a:pt x="50156" y="34887"/>
                </a:lnTo>
                <a:lnTo>
                  <a:pt x="47243" y="37545"/>
                </a:lnTo>
                <a:lnTo>
                  <a:pt x="44348" y="41223"/>
                </a:lnTo>
                <a:lnTo>
                  <a:pt x="41466" y="45579"/>
                </a:lnTo>
                <a:lnTo>
                  <a:pt x="38592" y="50388"/>
                </a:lnTo>
                <a:lnTo>
                  <a:pt x="36676" y="54547"/>
                </a:lnTo>
                <a:lnTo>
                  <a:pt x="35399" y="58272"/>
                </a:lnTo>
                <a:lnTo>
                  <a:pt x="34547" y="61708"/>
                </a:lnTo>
                <a:lnTo>
                  <a:pt x="33980" y="64951"/>
                </a:lnTo>
                <a:lnTo>
                  <a:pt x="33601" y="68066"/>
                </a:lnTo>
                <a:lnTo>
                  <a:pt x="33349" y="71094"/>
                </a:lnTo>
                <a:lnTo>
                  <a:pt x="34133" y="74066"/>
                </a:lnTo>
                <a:lnTo>
                  <a:pt x="35609" y="77000"/>
                </a:lnTo>
                <a:lnTo>
                  <a:pt x="37545" y="79908"/>
                </a:lnTo>
                <a:lnTo>
                  <a:pt x="39788" y="81847"/>
                </a:lnTo>
                <a:lnTo>
                  <a:pt x="42236" y="83139"/>
                </a:lnTo>
                <a:lnTo>
                  <a:pt x="44820" y="84001"/>
                </a:lnTo>
                <a:lnTo>
                  <a:pt x="48448" y="84575"/>
                </a:lnTo>
                <a:lnTo>
                  <a:pt x="52772" y="84959"/>
                </a:lnTo>
                <a:lnTo>
                  <a:pt x="61704" y="85384"/>
                </a:lnTo>
                <a:lnTo>
                  <a:pt x="68848" y="85573"/>
                </a:lnTo>
                <a:lnTo>
                  <a:pt x="73992" y="83719"/>
                </a:lnTo>
                <a:lnTo>
                  <a:pt x="80278" y="80577"/>
                </a:lnTo>
                <a:lnTo>
                  <a:pt x="87327" y="76578"/>
                </a:lnTo>
                <a:lnTo>
                  <a:pt x="92978" y="72959"/>
                </a:lnTo>
                <a:lnTo>
                  <a:pt x="97698" y="69595"/>
                </a:lnTo>
                <a:lnTo>
                  <a:pt x="101798" y="66399"/>
                </a:lnTo>
                <a:lnTo>
                  <a:pt x="104531" y="63315"/>
                </a:lnTo>
                <a:lnTo>
                  <a:pt x="106353" y="60308"/>
                </a:lnTo>
                <a:lnTo>
                  <a:pt x="107568" y="57350"/>
                </a:lnTo>
                <a:lnTo>
                  <a:pt x="106472" y="55378"/>
                </a:lnTo>
                <a:lnTo>
                  <a:pt x="103837" y="54064"/>
                </a:lnTo>
                <a:lnTo>
                  <a:pt x="100175" y="53187"/>
                </a:lnTo>
                <a:lnTo>
                  <a:pt x="97734" y="53556"/>
                </a:lnTo>
                <a:lnTo>
                  <a:pt x="96106" y="54754"/>
                </a:lnTo>
                <a:lnTo>
                  <a:pt x="95021" y="56505"/>
                </a:lnTo>
                <a:lnTo>
                  <a:pt x="93345" y="58625"/>
                </a:lnTo>
                <a:lnTo>
                  <a:pt x="91276" y="60990"/>
                </a:lnTo>
                <a:lnTo>
                  <a:pt x="88944" y="63520"/>
                </a:lnTo>
                <a:lnTo>
                  <a:pt x="87389" y="66159"/>
                </a:lnTo>
                <a:lnTo>
                  <a:pt x="86352" y="68871"/>
                </a:lnTo>
                <a:lnTo>
                  <a:pt x="85661" y="71631"/>
                </a:lnTo>
                <a:lnTo>
                  <a:pt x="84248" y="74424"/>
                </a:lnTo>
                <a:lnTo>
                  <a:pt x="82354" y="77238"/>
                </a:lnTo>
                <a:lnTo>
                  <a:pt x="77019" y="84048"/>
                </a:lnTo>
                <a:lnTo>
                  <a:pt x="77534" y="85559"/>
                </a:lnTo>
                <a:lnTo>
                  <a:pt x="78830" y="87519"/>
                </a:lnTo>
                <a:lnTo>
                  <a:pt x="83203" y="92958"/>
                </a:lnTo>
                <a:lnTo>
                  <a:pt x="83561" y="92452"/>
                </a:lnTo>
                <a:lnTo>
                  <a:pt x="83960" y="89350"/>
                </a:lnTo>
                <a:lnTo>
                  <a:pt x="85018" y="87189"/>
                </a:lnTo>
                <a:lnTo>
                  <a:pt x="86677" y="84796"/>
                </a:lnTo>
                <a:lnTo>
                  <a:pt x="88735" y="82248"/>
                </a:lnTo>
                <a:lnTo>
                  <a:pt x="90107" y="79597"/>
                </a:lnTo>
                <a:lnTo>
                  <a:pt x="91022" y="76877"/>
                </a:lnTo>
                <a:lnTo>
                  <a:pt x="91632" y="74111"/>
                </a:lnTo>
                <a:lnTo>
                  <a:pt x="93944" y="68457"/>
                </a:lnTo>
                <a:lnTo>
                  <a:pt x="97389" y="60878"/>
                </a:lnTo>
                <a:lnTo>
                  <a:pt x="101592" y="52015"/>
                </a:lnTo>
                <a:lnTo>
                  <a:pt x="104394" y="45154"/>
                </a:lnTo>
                <a:lnTo>
                  <a:pt x="106261" y="39628"/>
                </a:lnTo>
                <a:lnTo>
                  <a:pt x="109259" y="28465"/>
                </a:lnTo>
                <a:lnTo>
                  <a:pt x="107599" y="27549"/>
                </a:lnTo>
                <a:lnTo>
                  <a:pt x="104589" y="26938"/>
                </a:lnTo>
                <a:lnTo>
                  <a:pt x="100676" y="26531"/>
                </a:lnTo>
                <a:lnTo>
                  <a:pt x="97115" y="26260"/>
                </a:lnTo>
                <a:lnTo>
                  <a:pt x="93789" y="26079"/>
                </a:lnTo>
                <a:lnTo>
                  <a:pt x="90619" y="25958"/>
                </a:lnTo>
                <a:lnTo>
                  <a:pt x="88506" y="26830"/>
                </a:lnTo>
                <a:lnTo>
                  <a:pt x="87097" y="28364"/>
                </a:lnTo>
                <a:lnTo>
                  <a:pt x="86157" y="30340"/>
                </a:lnTo>
                <a:lnTo>
                  <a:pt x="83626" y="32609"/>
                </a:lnTo>
                <a:lnTo>
                  <a:pt x="80034" y="35074"/>
                </a:lnTo>
                <a:lnTo>
                  <a:pt x="75734" y="37670"/>
                </a:lnTo>
                <a:lnTo>
                  <a:pt x="70963" y="43211"/>
                </a:lnTo>
                <a:lnTo>
                  <a:pt x="65876" y="50715"/>
                </a:lnTo>
                <a:lnTo>
                  <a:pt x="60580" y="59527"/>
                </a:lnTo>
                <a:lnTo>
                  <a:pt x="56098" y="67307"/>
                </a:lnTo>
                <a:lnTo>
                  <a:pt x="52157" y="74399"/>
                </a:lnTo>
                <a:lnTo>
                  <a:pt x="41417" y="102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501"/>
          <p:cNvSpPr/>
          <p:nvPr/>
        </p:nvSpPr>
        <p:spPr>
          <a:xfrm>
            <a:off x="6972362" y="3698699"/>
            <a:ext cx="282831" cy="330377"/>
          </a:xfrm>
          <a:custGeom>
            <a:avLst/>
            <a:gdLst/>
            <a:ahLst/>
            <a:cxnLst/>
            <a:rect l="0" t="0" r="0" b="0"/>
            <a:pathLst>
              <a:path w="282831" h="330377">
                <a:moveTo>
                  <a:pt x="59945" y="73201"/>
                </a:moveTo>
                <a:lnTo>
                  <a:pt x="52565" y="65820"/>
                </a:lnTo>
                <a:lnTo>
                  <a:pt x="54442" y="60078"/>
                </a:lnTo>
                <a:lnTo>
                  <a:pt x="56277" y="55879"/>
                </a:lnTo>
                <a:lnTo>
                  <a:pt x="59404" y="52128"/>
                </a:lnTo>
                <a:lnTo>
                  <a:pt x="67960" y="45420"/>
                </a:lnTo>
                <a:lnTo>
                  <a:pt x="75572" y="41804"/>
                </a:lnTo>
                <a:lnTo>
                  <a:pt x="78936" y="40839"/>
                </a:lnTo>
                <a:lnTo>
                  <a:pt x="82130" y="38291"/>
                </a:lnTo>
                <a:lnTo>
                  <a:pt x="88220" y="30381"/>
                </a:lnTo>
                <a:lnTo>
                  <a:pt x="92130" y="27509"/>
                </a:lnTo>
                <a:lnTo>
                  <a:pt x="96642" y="25594"/>
                </a:lnTo>
                <a:lnTo>
                  <a:pt x="101555" y="24318"/>
                </a:lnTo>
                <a:lnTo>
                  <a:pt x="106735" y="22515"/>
                </a:lnTo>
                <a:lnTo>
                  <a:pt x="112093" y="20360"/>
                </a:lnTo>
                <a:lnTo>
                  <a:pt x="117571" y="17971"/>
                </a:lnTo>
                <a:lnTo>
                  <a:pt x="128737" y="12777"/>
                </a:lnTo>
                <a:lnTo>
                  <a:pt x="134381" y="10058"/>
                </a:lnTo>
                <a:lnTo>
                  <a:pt x="140049" y="8246"/>
                </a:lnTo>
                <a:lnTo>
                  <a:pt x="145732" y="7037"/>
                </a:lnTo>
                <a:lnTo>
                  <a:pt x="151427" y="6232"/>
                </a:lnTo>
                <a:lnTo>
                  <a:pt x="157128" y="4742"/>
                </a:lnTo>
                <a:lnTo>
                  <a:pt x="162834" y="2797"/>
                </a:lnTo>
                <a:lnTo>
                  <a:pt x="168542" y="547"/>
                </a:lnTo>
                <a:lnTo>
                  <a:pt x="174253" y="0"/>
                </a:lnTo>
                <a:lnTo>
                  <a:pt x="179966" y="588"/>
                </a:lnTo>
                <a:lnTo>
                  <a:pt x="185679" y="1932"/>
                </a:lnTo>
                <a:lnTo>
                  <a:pt x="190440" y="2828"/>
                </a:lnTo>
                <a:lnTo>
                  <a:pt x="198270" y="3824"/>
                </a:lnTo>
                <a:lnTo>
                  <a:pt x="202645" y="4090"/>
                </a:lnTo>
                <a:lnTo>
                  <a:pt x="212584" y="4385"/>
                </a:lnTo>
                <a:lnTo>
                  <a:pt x="216950" y="5416"/>
                </a:lnTo>
                <a:lnTo>
                  <a:pt x="224340" y="9101"/>
                </a:lnTo>
                <a:lnTo>
                  <a:pt x="226692" y="12370"/>
                </a:lnTo>
                <a:lnTo>
                  <a:pt x="229305" y="21082"/>
                </a:lnTo>
                <a:lnTo>
                  <a:pt x="233006" y="28764"/>
                </a:lnTo>
                <a:lnTo>
                  <a:pt x="237826" y="36306"/>
                </a:lnTo>
                <a:lnTo>
                  <a:pt x="243143" y="46008"/>
                </a:lnTo>
                <a:lnTo>
                  <a:pt x="244943" y="52215"/>
                </a:lnTo>
                <a:lnTo>
                  <a:pt x="246142" y="59210"/>
                </a:lnTo>
                <a:lnTo>
                  <a:pt x="246941" y="66731"/>
                </a:lnTo>
                <a:lnTo>
                  <a:pt x="246522" y="73650"/>
                </a:lnTo>
                <a:lnTo>
                  <a:pt x="245289" y="80168"/>
                </a:lnTo>
                <a:lnTo>
                  <a:pt x="243516" y="86418"/>
                </a:lnTo>
                <a:lnTo>
                  <a:pt x="233924" y="113683"/>
                </a:lnTo>
                <a:lnTo>
                  <a:pt x="217540" y="159173"/>
                </a:lnTo>
                <a:lnTo>
                  <a:pt x="213586" y="170521"/>
                </a:lnTo>
                <a:lnTo>
                  <a:pt x="208091" y="181895"/>
                </a:lnTo>
                <a:lnTo>
                  <a:pt x="201572" y="193289"/>
                </a:lnTo>
                <a:lnTo>
                  <a:pt x="194368" y="204694"/>
                </a:lnTo>
                <a:lnTo>
                  <a:pt x="187660" y="216108"/>
                </a:lnTo>
                <a:lnTo>
                  <a:pt x="181284" y="227527"/>
                </a:lnTo>
                <a:lnTo>
                  <a:pt x="175128" y="238950"/>
                </a:lnTo>
                <a:lnTo>
                  <a:pt x="169119" y="248470"/>
                </a:lnTo>
                <a:lnTo>
                  <a:pt x="163207" y="256722"/>
                </a:lnTo>
                <a:lnTo>
                  <a:pt x="157362" y="264128"/>
                </a:lnTo>
                <a:lnTo>
                  <a:pt x="150607" y="271923"/>
                </a:lnTo>
                <a:lnTo>
                  <a:pt x="143247" y="279977"/>
                </a:lnTo>
                <a:lnTo>
                  <a:pt x="135482" y="288204"/>
                </a:lnTo>
                <a:lnTo>
                  <a:pt x="127448" y="295594"/>
                </a:lnTo>
                <a:lnTo>
                  <a:pt x="119235" y="302425"/>
                </a:lnTo>
                <a:lnTo>
                  <a:pt x="110901" y="308885"/>
                </a:lnTo>
                <a:lnTo>
                  <a:pt x="102489" y="314143"/>
                </a:lnTo>
                <a:lnTo>
                  <a:pt x="94022" y="318601"/>
                </a:lnTo>
                <a:lnTo>
                  <a:pt x="85521" y="322526"/>
                </a:lnTo>
                <a:lnTo>
                  <a:pt x="77948" y="325142"/>
                </a:lnTo>
                <a:lnTo>
                  <a:pt x="70994" y="326887"/>
                </a:lnTo>
                <a:lnTo>
                  <a:pt x="64454" y="328050"/>
                </a:lnTo>
                <a:lnTo>
                  <a:pt x="59141" y="328825"/>
                </a:lnTo>
                <a:lnTo>
                  <a:pt x="50698" y="329687"/>
                </a:lnTo>
                <a:lnTo>
                  <a:pt x="43770" y="330069"/>
                </a:lnTo>
                <a:lnTo>
                  <a:pt x="40589" y="330172"/>
                </a:lnTo>
                <a:lnTo>
                  <a:pt x="35611" y="328335"/>
                </a:lnTo>
                <a:lnTo>
                  <a:pt x="29435" y="325205"/>
                </a:lnTo>
                <a:lnTo>
                  <a:pt x="22460" y="321213"/>
                </a:lnTo>
                <a:lnTo>
                  <a:pt x="16857" y="318553"/>
                </a:lnTo>
                <a:lnTo>
                  <a:pt x="8093" y="315596"/>
                </a:lnTo>
                <a:lnTo>
                  <a:pt x="5374" y="313855"/>
                </a:lnTo>
                <a:lnTo>
                  <a:pt x="3562" y="311742"/>
                </a:lnTo>
                <a:lnTo>
                  <a:pt x="2354" y="309381"/>
                </a:lnTo>
                <a:lnTo>
                  <a:pt x="1012" y="304217"/>
                </a:lnTo>
                <a:lnTo>
                  <a:pt x="415" y="297795"/>
                </a:lnTo>
                <a:lnTo>
                  <a:pt x="149" y="288590"/>
                </a:lnTo>
                <a:lnTo>
                  <a:pt x="0" y="277249"/>
                </a:lnTo>
                <a:lnTo>
                  <a:pt x="2506" y="268346"/>
                </a:lnTo>
                <a:lnTo>
                  <a:pt x="4507" y="263305"/>
                </a:lnTo>
                <a:lnTo>
                  <a:pt x="8699" y="257087"/>
                </a:lnTo>
                <a:lnTo>
                  <a:pt x="14351" y="250084"/>
                </a:lnTo>
                <a:lnTo>
                  <a:pt x="20977" y="242558"/>
                </a:lnTo>
                <a:lnTo>
                  <a:pt x="33418" y="229115"/>
                </a:lnTo>
                <a:lnTo>
                  <a:pt x="39403" y="222864"/>
                </a:lnTo>
                <a:lnTo>
                  <a:pt x="45298" y="217744"/>
                </a:lnTo>
                <a:lnTo>
                  <a:pt x="51133" y="213378"/>
                </a:lnTo>
                <a:lnTo>
                  <a:pt x="56928" y="209515"/>
                </a:lnTo>
                <a:lnTo>
                  <a:pt x="62696" y="205987"/>
                </a:lnTo>
                <a:lnTo>
                  <a:pt x="68446" y="202682"/>
                </a:lnTo>
                <a:lnTo>
                  <a:pt x="79916" y="196470"/>
                </a:lnTo>
                <a:lnTo>
                  <a:pt x="91364" y="190534"/>
                </a:lnTo>
                <a:lnTo>
                  <a:pt x="98036" y="188571"/>
                </a:lnTo>
                <a:lnTo>
                  <a:pt x="105341" y="187261"/>
                </a:lnTo>
                <a:lnTo>
                  <a:pt x="113069" y="186389"/>
                </a:lnTo>
                <a:lnTo>
                  <a:pt x="119174" y="186759"/>
                </a:lnTo>
                <a:lnTo>
                  <a:pt x="124196" y="187959"/>
                </a:lnTo>
                <a:lnTo>
                  <a:pt x="128497" y="189711"/>
                </a:lnTo>
                <a:lnTo>
                  <a:pt x="133269" y="191832"/>
                </a:lnTo>
                <a:lnTo>
                  <a:pt x="143651" y="196728"/>
                </a:lnTo>
                <a:lnTo>
                  <a:pt x="194269" y="221808"/>
                </a:lnTo>
                <a:lnTo>
                  <a:pt x="199977" y="225612"/>
                </a:lnTo>
                <a:lnTo>
                  <a:pt x="205688" y="230053"/>
                </a:lnTo>
                <a:lnTo>
                  <a:pt x="211399" y="234919"/>
                </a:lnTo>
                <a:lnTo>
                  <a:pt x="217112" y="240068"/>
                </a:lnTo>
                <a:lnTo>
                  <a:pt x="228539" y="250869"/>
                </a:lnTo>
                <a:lnTo>
                  <a:pt x="247787" y="269682"/>
                </a:lnTo>
                <a:lnTo>
                  <a:pt x="253921" y="276731"/>
                </a:lnTo>
                <a:lnTo>
                  <a:pt x="259821" y="286213"/>
                </a:lnTo>
                <a:lnTo>
                  <a:pt x="263079" y="294238"/>
                </a:lnTo>
                <a:lnTo>
                  <a:pt x="263948" y="297711"/>
                </a:lnTo>
                <a:lnTo>
                  <a:pt x="267453" y="304110"/>
                </a:lnTo>
                <a:lnTo>
                  <a:pt x="269721" y="307151"/>
                </a:lnTo>
                <a:lnTo>
                  <a:pt x="272242" y="313068"/>
                </a:lnTo>
                <a:lnTo>
                  <a:pt x="272914" y="315980"/>
                </a:lnTo>
                <a:lnTo>
                  <a:pt x="276200" y="321755"/>
                </a:lnTo>
                <a:lnTo>
                  <a:pt x="282830" y="3303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502"/>
          <p:cNvSpPr/>
          <p:nvPr/>
        </p:nvSpPr>
        <p:spPr>
          <a:xfrm>
            <a:off x="7307233" y="3591877"/>
            <a:ext cx="170845" cy="398997"/>
          </a:xfrm>
          <a:custGeom>
            <a:avLst/>
            <a:gdLst/>
            <a:ahLst/>
            <a:cxnLst/>
            <a:rect l="0" t="0" r="0" b="0"/>
            <a:pathLst>
              <a:path w="170845" h="398997">
                <a:moveTo>
                  <a:pt x="162272" y="0"/>
                </a:moveTo>
                <a:lnTo>
                  <a:pt x="162272" y="7381"/>
                </a:lnTo>
                <a:lnTo>
                  <a:pt x="161319" y="7778"/>
                </a:lnTo>
                <a:lnTo>
                  <a:pt x="157720" y="8220"/>
                </a:lnTo>
                <a:lnTo>
                  <a:pt x="155428" y="9290"/>
                </a:lnTo>
                <a:lnTo>
                  <a:pt x="150340" y="13019"/>
                </a:lnTo>
                <a:lnTo>
                  <a:pt x="147649" y="14394"/>
                </a:lnTo>
                <a:lnTo>
                  <a:pt x="144904" y="15311"/>
                </a:lnTo>
                <a:lnTo>
                  <a:pt x="142120" y="15922"/>
                </a:lnTo>
                <a:lnTo>
                  <a:pt x="139313" y="17283"/>
                </a:lnTo>
                <a:lnTo>
                  <a:pt x="136488" y="19142"/>
                </a:lnTo>
                <a:lnTo>
                  <a:pt x="133653" y="21334"/>
                </a:lnTo>
                <a:lnTo>
                  <a:pt x="130809" y="23748"/>
                </a:lnTo>
                <a:lnTo>
                  <a:pt x="127962" y="26309"/>
                </a:lnTo>
                <a:lnTo>
                  <a:pt x="125111" y="28969"/>
                </a:lnTo>
                <a:lnTo>
                  <a:pt x="122258" y="32648"/>
                </a:lnTo>
                <a:lnTo>
                  <a:pt x="119403" y="37005"/>
                </a:lnTo>
                <a:lnTo>
                  <a:pt x="116548" y="41815"/>
                </a:lnTo>
                <a:lnTo>
                  <a:pt x="113692" y="45974"/>
                </a:lnTo>
                <a:lnTo>
                  <a:pt x="110835" y="49700"/>
                </a:lnTo>
                <a:lnTo>
                  <a:pt x="107977" y="53136"/>
                </a:lnTo>
                <a:lnTo>
                  <a:pt x="105121" y="56379"/>
                </a:lnTo>
                <a:lnTo>
                  <a:pt x="99406" y="62522"/>
                </a:lnTo>
                <a:lnTo>
                  <a:pt x="90834" y="71336"/>
                </a:lnTo>
                <a:lnTo>
                  <a:pt x="87024" y="74227"/>
                </a:lnTo>
                <a:lnTo>
                  <a:pt x="82579" y="77107"/>
                </a:lnTo>
                <a:lnTo>
                  <a:pt x="77711" y="79980"/>
                </a:lnTo>
                <a:lnTo>
                  <a:pt x="73512" y="83800"/>
                </a:lnTo>
                <a:lnTo>
                  <a:pt x="69761" y="88252"/>
                </a:lnTo>
                <a:lnTo>
                  <a:pt x="66309" y="93124"/>
                </a:lnTo>
                <a:lnTo>
                  <a:pt x="63054" y="97326"/>
                </a:lnTo>
                <a:lnTo>
                  <a:pt x="59932" y="101079"/>
                </a:lnTo>
                <a:lnTo>
                  <a:pt x="56898" y="104533"/>
                </a:lnTo>
                <a:lnTo>
                  <a:pt x="53923" y="108742"/>
                </a:lnTo>
                <a:lnTo>
                  <a:pt x="50986" y="113452"/>
                </a:lnTo>
                <a:lnTo>
                  <a:pt x="48076" y="118497"/>
                </a:lnTo>
                <a:lnTo>
                  <a:pt x="42303" y="129183"/>
                </a:lnTo>
                <a:lnTo>
                  <a:pt x="27023" y="159146"/>
                </a:lnTo>
                <a:lnTo>
                  <a:pt x="17706" y="177729"/>
                </a:lnTo>
                <a:lnTo>
                  <a:pt x="13507" y="191829"/>
                </a:lnTo>
                <a:lnTo>
                  <a:pt x="9756" y="208848"/>
                </a:lnTo>
                <a:lnTo>
                  <a:pt x="3999" y="241412"/>
                </a:lnTo>
                <a:lnTo>
                  <a:pt x="2465" y="251429"/>
                </a:lnTo>
                <a:lnTo>
                  <a:pt x="1441" y="259059"/>
                </a:lnTo>
                <a:lnTo>
                  <a:pt x="758" y="269861"/>
                </a:lnTo>
                <a:lnTo>
                  <a:pt x="0" y="297103"/>
                </a:lnTo>
                <a:lnTo>
                  <a:pt x="751" y="308559"/>
                </a:lnTo>
                <a:lnTo>
                  <a:pt x="2204" y="318101"/>
                </a:lnTo>
                <a:lnTo>
                  <a:pt x="4125" y="326367"/>
                </a:lnTo>
                <a:lnTo>
                  <a:pt x="8800" y="338092"/>
                </a:lnTo>
                <a:lnTo>
                  <a:pt x="11379" y="342553"/>
                </a:lnTo>
                <a:lnTo>
                  <a:pt x="19325" y="355128"/>
                </a:lnTo>
                <a:lnTo>
                  <a:pt x="24112" y="362482"/>
                </a:lnTo>
                <a:lnTo>
                  <a:pt x="28255" y="368337"/>
                </a:lnTo>
                <a:lnTo>
                  <a:pt x="31970" y="373193"/>
                </a:lnTo>
                <a:lnTo>
                  <a:pt x="35399" y="377383"/>
                </a:lnTo>
                <a:lnTo>
                  <a:pt x="38637" y="380176"/>
                </a:lnTo>
                <a:lnTo>
                  <a:pt x="41748" y="382038"/>
                </a:lnTo>
                <a:lnTo>
                  <a:pt x="44775" y="383279"/>
                </a:lnTo>
                <a:lnTo>
                  <a:pt x="55759" y="387199"/>
                </a:lnTo>
                <a:lnTo>
                  <a:pt x="62689" y="389578"/>
                </a:lnTo>
                <a:lnTo>
                  <a:pt x="69212" y="391163"/>
                </a:lnTo>
                <a:lnTo>
                  <a:pt x="75467" y="392221"/>
                </a:lnTo>
                <a:lnTo>
                  <a:pt x="81543" y="392925"/>
                </a:lnTo>
                <a:lnTo>
                  <a:pt x="87497" y="394348"/>
                </a:lnTo>
                <a:lnTo>
                  <a:pt x="93372" y="396249"/>
                </a:lnTo>
                <a:lnTo>
                  <a:pt x="99193" y="398468"/>
                </a:lnTo>
                <a:lnTo>
                  <a:pt x="104979" y="398996"/>
                </a:lnTo>
                <a:lnTo>
                  <a:pt x="110742" y="398394"/>
                </a:lnTo>
                <a:lnTo>
                  <a:pt x="116489" y="397041"/>
                </a:lnTo>
                <a:lnTo>
                  <a:pt x="123177" y="396139"/>
                </a:lnTo>
                <a:lnTo>
                  <a:pt x="130494" y="395538"/>
                </a:lnTo>
                <a:lnTo>
                  <a:pt x="170844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503"/>
          <p:cNvSpPr/>
          <p:nvPr/>
        </p:nvSpPr>
        <p:spPr>
          <a:xfrm>
            <a:off x="7461074" y="3746182"/>
            <a:ext cx="169071" cy="204873"/>
          </a:xfrm>
          <a:custGeom>
            <a:avLst/>
            <a:gdLst/>
            <a:ahLst/>
            <a:cxnLst/>
            <a:rect l="0" t="0" r="0" b="0"/>
            <a:pathLst>
              <a:path w="169071" h="204873">
                <a:moveTo>
                  <a:pt x="68438" y="34290"/>
                </a:moveTo>
                <a:lnTo>
                  <a:pt x="59336" y="34290"/>
                </a:lnTo>
                <a:lnTo>
                  <a:pt x="55703" y="35243"/>
                </a:lnTo>
                <a:lnTo>
                  <a:pt x="52328" y="36830"/>
                </a:lnTo>
                <a:lnTo>
                  <a:pt x="49126" y="38841"/>
                </a:lnTo>
                <a:lnTo>
                  <a:pt x="46039" y="41134"/>
                </a:lnTo>
                <a:lnTo>
                  <a:pt x="43028" y="43615"/>
                </a:lnTo>
                <a:lnTo>
                  <a:pt x="40068" y="46222"/>
                </a:lnTo>
                <a:lnTo>
                  <a:pt x="36190" y="51770"/>
                </a:lnTo>
                <a:lnTo>
                  <a:pt x="31699" y="59278"/>
                </a:lnTo>
                <a:lnTo>
                  <a:pt x="26800" y="68094"/>
                </a:lnTo>
                <a:lnTo>
                  <a:pt x="23535" y="75876"/>
                </a:lnTo>
                <a:lnTo>
                  <a:pt x="21357" y="82969"/>
                </a:lnTo>
                <a:lnTo>
                  <a:pt x="19906" y="89603"/>
                </a:lnTo>
                <a:lnTo>
                  <a:pt x="17985" y="95930"/>
                </a:lnTo>
                <a:lnTo>
                  <a:pt x="15753" y="102054"/>
                </a:lnTo>
                <a:lnTo>
                  <a:pt x="13312" y="108040"/>
                </a:lnTo>
                <a:lnTo>
                  <a:pt x="10733" y="113937"/>
                </a:lnTo>
                <a:lnTo>
                  <a:pt x="5326" y="125569"/>
                </a:lnTo>
                <a:lnTo>
                  <a:pt x="3503" y="131338"/>
                </a:lnTo>
                <a:lnTo>
                  <a:pt x="2289" y="137088"/>
                </a:lnTo>
                <a:lnTo>
                  <a:pt x="1479" y="142827"/>
                </a:lnTo>
                <a:lnTo>
                  <a:pt x="938" y="148558"/>
                </a:lnTo>
                <a:lnTo>
                  <a:pt x="579" y="154284"/>
                </a:lnTo>
                <a:lnTo>
                  <a:pt x="179" y="164773"/>
                </a:lnTo>
                <a:lnTo>
                  <a:pt x="0" y="172610"/>
                </a:lnTo>
                <a:lnTo>
                  <a:pt x="906" y="176034"/>
                </a:lnTo>
                <a:lnTo>
                  <a:pt x="4451" y="182377"/>
                </a:lnTo>
                <a:lnTo>
                  <a:pt x="7683" y="186355"/>
                </a:lnTo>
                <a:lnTo>
                  <a:pt x="11742" y="190912"/>
                </a:lnTo>
                <a:lnTo>
                  <a:pt x="16353" y="195854"/>
                </a:lnTo>
                <a:lnTo>
                  <a:pt x="20380" y="199150"/>
                </a:lnTo>
                <a:lnTo>
                  <a:pt x="24017" y="201347"/>
                </a:lnTo>
                <a:lnTo>
                  <a:pt x="27394" y="202811"/>
                </a:lnTo>
                <a:lnTo>
                  <a:pt x="30598" y="203787"/>
                </a:lnTo>
                <a:lnTo>
                  <a:pt x="33686" y="204438"/>
                </a:lnTo>
                <a:lnTo>
                  <a:pt x="36697" y="204872"/>
                </a:lnTo>
                <a:lnTo>
                  <a:pt x="40610" y="204209"/>
                </a:lnTo>
                <a:lnTo>
                  <a:pt x="45124" y="202814"/>
                </a:lnTo>
                <a:lnTo>
                  <a:pt x="50038" y="200932"/>
                </a:lnTo>
                <a:lnTo>
                  <a:pt x="54266" y="198725"/>
                </a:lnTo>
                <a:lnTo>
                  <a:pt x="58037" y="196300"/>
                </a:lnTo>
                <a:lnTo>
                  <a:pt x="61505" y="193732"/>
                </a:lnTo>
                <a:lnTo>
                  <a:pt x="68578" y="187257"/>
                </a:lnTo>
                <a:lnTo>
                  <a:pt x="89138" y="167363"/>
                </a:lnTo>
                <a:lnTo>
                  <a:pt x="101288" y="154438"/>
                </a:lnTo>
                <a:lnTo>
                  <a:pt x="127488" y="124837"/>
                </a:lnTo>
                <a:lnTo>
                  <a:pt x="137332" y="112752"/>
                </a:lnTo>
                <a:lnTo>
                  <a:pt x="144847" y="102791"/>
                </a:lnTo>
                <a:lnTo>
                  <a:pt x="150810" y="94244"/>
                </a:lnTo>
                <a:lnTo>
                  <a:pt x="155738" y="86642"/>
                </a:lnTo>
                <a:lnTo>
                  <a:pt x="159976" y="79669"/>
                </a:lnTo>
                <a:lnTo>
                  <a:pt x="163753" y="73115"/>
                </a:lnTo>
                <a:lnTo>
                  <a:pt x="166272" y="66841"/>
                </a:lnTo>
                <a:lnTo>
                  <a:pt x="167951" y="60753"/>
                </a:lnTo>
                <a:lnTo>
                  <a:pt x="169070" y="54790"/>
                </a:lnTo>
                <a:lnTo>
                  <a:pt x="168863" y="49861"/>
                </a:lnTo>
                <a:lnTo>
                  <a:pt x="167773" y="45624"/>
                </a:lnTo>
                <a:lnTo>
                  <a:pt x="166094" y="41846"/>
                </a:lnTo>
                <a:lnTo>
                  <a:pt x="164975" y="37422"/>
                </a:lnTo>
                <a:lnTo>
                  <a:pt x="164228" y="32568"/>
                </a:lnTo>
                <a:lnTo>
                  <a:pt x="163731" y="27427"/>
                </a:lnTo>
                <a:lnTo>
                  <a:pt x="162447" y="23047"/>
                </a:lnTo>
                <a:lnTo>
                  <a:pt x="160638" y="19175"/>
                </a:lnTo>
                <a:lnTo>
                  <a:pt x="158480" y="15641"/>
                </a:lnTo>
                <a:lnTo>
                  <a:pt x="155136" y="13285"/>
                </a:lnTo>
                <a:lnTo>
                  <a:pt x="151002" y="11714"/>
                </a:lnTo>
                <a:lnTo>
                  <a:pt x="146340" y="10667"/>
                </a:lnTo>
                <a:lnTo>
                  <a:pt x="142281" y="9016"/>
                </a:lnTo>
                <a:lnTo>
                  <a:pt x="138621" y="6963"/>
                </a:lnTo>
                <a:lnTo>
                  <a:pt x="135229" y="4642"/>
                </a:lnTo>
                <a:lnTo>
                  <a:pt x="131063" y="3095"/>
                </a:lnTo>
                <a:lnTo>
                  <a:pt x="126381" y="2064"/>
                </a:lnTo>
                <a:lnTo>
                  <a:pt x="121353" y="1376"/>
                </a:lnTo>
                <a:lnTo>
                  <a:pt x="116098" y="917"/>
                </a:lnTo>
                <a:lnTo>
                  <a:pt x="110689" y="611"/>
                </a:lnTo>
                <a:lnTo>
                  <a:pt x="105178" y="408"/>
                </a:lnTo>
                <a:lnTo>
                  <a:pt x="83769" y="121"/>
                </a:lnTo>
                <a:lnTo>
                  <a:pt x="74848" y="1033"/>
                </a:lnTo>
                <a:lnTo>
                  <a:pt x="65092" y="2594"/>
                </a:lnTo>
                <a:lnTo>
                  <a:pt x="54777" y="4587"/>
                </a:lnTo>
                <a:lnTo>
                  <a:pt x="46948" y="5915"/>
                </a:lnTo>
                <a:lnTo>
                  <a:pt x="40777" y="6801"/>
                </a:lnTo>
                <a:lnTo>
                  <a:pt x="2557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504"/>
          <p:cNvSpPr/>
          <p:nvPr/>
        </p:nvSpPr>
        <p:spPr>
          <a:xfrm>
            <a:off x="7606665" y="3557587"/>
            <a:ext cx="170890" cy="505779"/>
          </a:xfrm>
          <a:custGeom>
            <a:avLst/>
            <a:gdLst/>
            <a:ahLst/>
            <a:cxnLst/>
            <a:rect l="0" t="0" r="0" b="0"/>
            <a:pathLst>
              <a:path w="170890" h="505779">
                <a:moveTo>
                  <a:pt x="0" y="0"/>
                </a:moveTo>
                <a:lnTo>
                  <a:pt x="9101" y="9102"/>
                </a:lnTo>
                <a:lnTo>
                  <a:pt x="91968" y="84588"/>
                </a:lnTo>
                <a:lnTo>
                  <a:pt x="127174" y="118838"/>
                </a:lnTo>
                <a:lnTo>
                  <a:pt x="140977" y="132509"/>
                </a:lnTo>
                <a:lnTo>
                  <a:pt x="146372" y="138822"/>
                </a:lnTo>
                <a:lnTo>
                  <a:pt x="150921" y="144936"/>
                </a:lnTo>
                <a:lnTo>
                  <a:pt x="154906" y="150916"/>
                </a:lnTo>
                <a:lnTo>
                  <a:pt x="158516" y="159666"/>
                </a:lnTo>
                <a:lnTo>
                  <a:pt x="161874" y="170262"/>
                </a:lnTo>
                <a:lnTo>
                  <a:pt x="165066" y="182088"/>
                </a:lnTo>
                <a:lnTo>
                  <a:pt x="167194" y="192829"/>
                </a:lnTo>
                <a:lnTo>
                  <a:pt x="168613" y="202848"/>
                </a:lnTo>
                <a:lnTo>
                  <a:pt x="169558" y="212384"/>
                </a:lnTo>
                <a:lnTo>
                  <a:pt x="170188" y="221600"/>
                </a:lnTo>
                <a:lnTo>
                  <a:pt x="170609" y="230601"/>
                </a:lnTo>
                <a:lnTo>
                  <a:pt x="170889" y="239459"/>
                </a:lnTo>
                <a:lnTo>
                  <a:pt x="170123" y="249174"/>
                </a:lnTo>
                <a:lnTo>
                  <a:pt x="168661" y="259461"/>
                </a:lnTo>
                <a:lnTo>
                  <a:pt x="166733" y="270129"/>
                </a:lnTo>
                <a:lnTo>
                  <a:pt x="163542" y="280098"/>
                </a:lnTo>
                <a:lnTo>
                  <a:pt x="159511" y="289602"/>
                </a:lnTo>
                <a:lnTo>
                  <a:pt x="154918" y="298796"/>
                </a:lnTo>
                <a:lnTo>
                  <a:pt x="130251" y="352692"/>
                </a:lnTo>
                <a:lnTo>
                  <a:pt x="121123" y="371336"/>
                </a:lnTo>
                <a:lnTo>
                  <a:pt x="112181" y="388527"/>
                </a:lnTo>
                <a:lnTo>
                  <a:pt x="91024" y="427857"/>
                </a:lnTo>
                <a:lnTo>
                  <a:pt x="75341" y="458212"/>
                </a:lnTo>
                <a:lnTo>
                  <a:pt x="71183" y="463590"/>
                </a:lnTo>
                <a:lnTo>
                  <a:pt x="66505" y="468128"/>
                </a:lnTo>
                <a:lnTo>
                  <a:pt x="61481" y="472105"/>
                </a:lnTo>
                <a:lnTo>
                  <a:pt x="58133" y="475709"/>
                </a:lnTo>
                <a:lnTo>
                  <a:pt x="55900" y="479065"/>
                </a:lnTo>
                <a:lnTo>
                  <a:pt x="54412" y="482254"/>
                </a:lnTo>
                <a:lnTo>
                  <a:pt x="51514" y="485333"/>
                </a:lnTo>
                <a:lnTo>
                  <a:pt x="47678" y="488338"/>
                </a:lnTo>
                <a:lnTo>
                  <a:pt x="43215" y="491293"/>
                </a:lnTo>
                <a:lnTo>
                  <a:pt x="39287" y="494217"/>
                </a:lnTo>
                <a:lnTo>
                  <a:pt x="35716" y="497118"/>
                </a:lnTo>
                <a:lnTo>
                  <a:pt x="32384" y="500004"/>
                </a:lnTo>
                <a:lnTo>
                  <a:pt x="29209" y="501929"/>
                </a:lnTo>
                <a:lnTo>
                  <a:pt x="26140" y="503212"/>
                </a:lnTo>
                <a:lnTo>
                  <a:pt x="17144" y="505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505"/>
          <p:cNvSpPr/>
          <p:nvPr/>
        </p:nvSpPr>
        <p:spPr>
          <a:xfrm>
            <a:off x="7846694" y="3831907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8572"/>
                </a:moveTo>
                <a:lnTo>
                  <a:pt x="35796" y="8572"/>
                </a:lnTo>
                <a:lnTo>
                  <a:pt x="74965" y="6033"/>
                </a:lnTo>
                <a:lnTo>
                  <a:pt x="120948" y="2681"/>
                </a:lnTo>
                <a:lnTo>
                  <a:pt x="147735" y="1192"/>
                </a:lnTo>
                <a:lnTo>
                  <a:pt x="168530" y="53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506"/>
          <p:cNvSpPr/>
          <p:nvPr/>
        </p:nvSpPr>
        <p:spPr>
          <a:xfrm>
            <a:off x="8131181" y="3643312"/>
            <a:ext cx="185297" cy="291399"/>
          </a:xfrm>
          <a:custGeom>
            <a:avLst/>
            <a:gdLst/>
            <a:ahLst/>
            <a:cxnLst/>
            <a:rect l="0" t="0" r="0" b="0"/>
            <a:pathLst>
              <a:path w="185297" h="291399">
                <a:moveTo>
                  <a:pt x="84131" y="0"/>
                </a:moveTo>
                <a:lnTo>
                  <a:pt x="75030" y="0"/>
                </a:lnTo>
                <a:lnTo>
                  <a:pt x="71396" y="953"/>
                </a:lnTo>
                <a:lnTo>
                  <a:pt x="68021" y="2540"/>
                </a:lnTo>
                <a:lnTo>
                  <a:pt x="64819" y="4551"/>
                </a:lnTo>
                <a:lnTo>
                  <a:pt x="62684" y="6844"/>
                </a:lnTo>
                <a:lnTo>
                  <a:pt x="61261" y="9325"/>
                </a:lnTo>
                <a:lnTo>
                  <a:pt x="60312" y="11932"/>
                </a:lnTo>
                <a:lnTo>
                  <a:pt x="51638" y="30068"/>
                </a:lnTo>
                <a:lnTo>
                  <a:pt x="31887" y="70075"/>
                </a:lnTo>
                <a:lnTo>
                  <a:pt x="28347" y="78149"/>
                </a:lnTo>
                <a:lnTo>
                  <a:pt x="25034" y="86389"/>
                </a:lnTo>
                <a:lnTo>
                  <a:pt x="21874" y="94740"/>
                </a:lnTo>
                <a:lnTo>
                  <a:pt x="19766" y="102213"/>
                </a:lnTo>
                <a:lnTo>
                  <a:pt x="18361" y="109099"/>
                </a:lnTo>
                <a:lnTo>
                  <a:pt x="17424" y="115595"/>
                </a:lnTo>
                <a:lnTo>
                  <a:pt x="15847" y="121831"/>
                </a:lnTo>
                <a:lnTo>
                  <a:pt x="13845" y="127893"/>
                </a:lnTo>
                <a:lnTo>
                  <a:pt x="11556" y="133840"/>
                </a:lnTo>
                <a:lnTo>
                  <a:pt x="9077" y="142566"/>
                </a:lnTo>
                <a:lnTo>
                  <a:pt x="6473" y="153147"/>
                </a:lnTo>
                <a:lnTo>
                  <a:pt x="3784" y="164963"/>
                </a:lnTo>
                <a:lnTo>
                  <a:pt x="1991" y="175698"/>
                </a:lnTo>
                <a:lnTo>
                  <a:pt x="796" y="185712"/>
                </a:lnTo>
                <a:lnTo>
                  <a:pt x="0" y="195245"/>
                </a:lnTo>
                <a:lnTo>
                  <a:pt x="421" y="204459"/>
                </a:lnTo>
                <a:lnTo>
                  <a:pt x="1654" y="213458"/>
                </a:lnTo>
                <a:lnTo>
                  <a:pt x="3429" y="222316"/>
                </a:lnTo>
                <a:lnTo>
                  <a:pt x="4613" y="230125"/>
                </a:lnTo>
                <a:lnTo>
                  <a:pt x="5402" y="237237"/>
                </a:lnTo>
                <a:lnTo>
                  <a:pt x="5926" y="243883"/>
                </a:lnTo>
                <a:lnTo>
                  <a:pt x="8182" y="251171"/>
                </a:lnTo>
                <a:lnTo>
                  <a:pt x="11591" y="258888"/>
                </a:lnTo>
                <a:lnTo>
                  <a:pt x="15769" y="266889"/>
                </a:lnTo>
                <a:lnTo>
                  <a:pt x="20459" y="273176"/>
                </a:lnTo>
                <a:lnTo>
                  <a:pt x="25490" y="278320"/>
                </a:lnTo>
                <a:lnTo>
                  <a:pt x="38152" y="288868"/>
                </a:lnTo>
                <a:lnTo>
                  <a:pt x="41096" y="289734"/>
                </a:lnTo>
                <a:lnTo>
                  <a:pt x="44964" y="290311"/>
                </a:lnTo>
                <a:lnTo>
                  <a:pt x="49446" y="290696"/>
                </a:lnTo>
                <a:lnTo>
                  <a:pt x="54341" y="290952"/>
                </a:lnTo>
                <a:lnTo>
                  <a:pt x="64859" y="291237"/>
                </a:lnTo>
                <a:lnTo>
                  <a:pt x="76938" y="291398"/>
                </a:lnTo>
                <a:lnTo>
                  <a:pt x="80289" y="290468"/>
                </a:lnTo>
                <a:lnTo>
                  <a:pt x="83475" y="288895"/>
                </a:lnTo>
                <a:lnTo>
                  <a:pt x="86550" y="286894"/>
                </a:lnTo>
                <a:lnTo>
                  <a:pt x="92412" y="283656"/>
                </a:lnTo>
                <a:lnTo>
                  <a:pt x="109084" y="274977"/>
                </a:lnTo>
                <a:lnTo>
                  <a:pt x="116007" y="270948"/>
                </a:lnTo>
                <a:lnTo>
                  <a:pt x="121574" y="267309"/>
                </a:lnTo>
                <a:lnTo>
                  <a:pt x="126238" y="263931"/>
                </a:lnTo>
                <a:lnTo>
                  <a:pt x="131253" y="259774"/>
                </a:lnTo>
                <a:lnTo>
                  <a:pt x="136501" y="255098"/>
                </a:lnTo>
                <a:lnTo>
                  <a:pt x="146458" y="245774"/>
                </a:lnTo>
                <a:lnTo>
                  <a:pt x="154060" y="238456"/>
                </a:lnTo>
                <a:lnTo>
                  <a:pt x="157420" y="234218"/>
                </a:lnTo>
                <a:lnTo>
                  <a:pt x="160612" y="229488"/>
                </a:lnTo>
                <a:lnTo>
                  <a:pt x="163694" y="224430"/>
                </a:lnTo>
                <a:lnTo>
                  <a:pt x="166701" y="219152"/>
                </a:lnTo>
                <a:lnTo>
                  <a:pt x="172581" y="208208"/>
                </a:lnTo>
                <a:lnTo>
                  <a:pt x="175483" y="200718"/>
                </a:lnTo>
                <a:lnTo>
                  <a:pt x="178370" y="191915"/>
                </a:lnTo>
                <a:lnTo>
                  <a:pt x="181247" y="182235"/>
                </a:lnTo>
                <a:lnTo>
                  <a:pt x="183164" y="174830"/>
                </a:lnTo>
                <a:lnTo>
                  <a:pt x="184443" y="168941"/>
                </a:lnTo>
                <a:lnTo>
                  <a:pt x="185296" y="164062"/>
                </a:lnTo>
                <a:lnTo>
                  <a:pt x="184912" y="157952"/>
                </a:lnTo>
                <a:lnTo>
                  <a:pt x="183704" y="151022"/>
                </a:lnTo>
                <a:lnTo>
                  <a:pt x="181946" y="143544"/>
                </a:lnTo>
                <a:lnTo>
                  <a:pt x="179821" y="135701"/>
                </a:lnTo>
                <a:lnTo>
                  <a:pt x="174920" y="119366"/>
                </a:lnTo>
                <a:lnTo>
                  <a:pt x="172280" y="111963"/>
                </a:lnTo>
                <a:lnTo>
                  <a:pt x="169567" y="105122"/>
                </a:lnTo>
                <a:lnTo>
                  <a:pt x="166806" y="98656"/>
                </a:lnTo>
                <a:lnTo>
                  <a:pt x="163060" y="92441"/>
                </a:lnTo>
                <a:lnTo>
                  <a:pt x="158658" y="86392"/>
                </a:lnTo>
                <a:lnTo>
                  <a:pt x="153818" y="80455"/>
                </a:lnTo>
                <a:lnTo>
                  <a:pt x="148687" y="75544"/>
                </a:lnTo>
                <a:lnTo>
                  <a:pt x="143361" y="71318"/>
                </a:lnTo>
                <a:lnTo>
                  <a:pt x="137904" y="67548"/>
                </a:lnTo>
                <a:lnTo>
                  <a:pt x="132363" y="64082"/>
                </a:lnTo>
                <a:lnTo>
                  <a:pt x="126763" y="60819"/>
                </a:lnTo>
                <a:lnTo>
                  <a:pt x="121125" y="57691"/>
                </a:lnTo>
                <a:lnTo>
                  <a:pt x="113556" y="54653"/>
                </a:lnTo>
                <a:lnTo>
                  <a:pt x="104700" y="51676"/>
                </a:lnTo>
                <a:lnTo>
                  <a:pt x="94986" y="48738"/>
                </a:lnTo>
                <a:lnTo>
                  <a:pt x="83748" y="45827"/>
                </a:lnTo>
                <a:lnTo>
                  <a:pt x="58561" y="40053"/>
                </a:lnTo>
                <a:lnTo>
                  <a:pt x="48034" y="38132"/>
                </a:lnTo>
                <a:lnTo>
                  <a:pt x="39112" y="36851"/>
                </a:lnTo>
                <a:lnTo>
                  <a:pt x="22532" y="35049"/>
                </a:lnTo>
                <a:lnTo>
                  <a:pt x="15551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507"/>
          <p:cNvSpPr/>
          <p:nvPr/>
        </p:nvSpPr>
        <p:spPr>
          <a:xfrm>
            <a:off x="8413626" y="3634740"/>
            <a:ext cx="273175" cy="214313"/>
          </a:xfrm>
          <a:custGeom>
            <a:avLst/>
            <a:gdLst/>
            <a:ahLst/>
            <a:cxnLst/>
            <a:rect l="0" t="0" r="0" b="0"/>
            <a:pathLst>
              <a:path w="273175" h="214313">
                <a:moveTo>
                  <a:pt x="213166" y="0"/>
                </a:moveTo>
                <a:lnTo>
                  <a:pt x="184473" y="28692"/>
                </a:lnTo>
                <a:lnTo>
                  <a:pt x="176284" y="34342"/>
                </a:lnTo>
                <a:lnTo>
                  <a:pt x="171432" y="37182"/>
                </a:lnTo>
                <a:lnTo>
                  <a:pt x="138103" y="53038"/>
                </a:lnTo>
                <a:lnTo>
                  <a:pt x="114547" y="63933"/>
                </a:lnTo>
                <a:lnTo>
                  <a:pt x="95032" y="74054"/>
                </a:lnTo>
                <a:lnTo>
                  <a:pt x="78213" y="83660"/>
                </a:lnTo>
                <a:lnTo>
                  <a:pt x="51269" y="100047"/>
                </a:lnTo>
                <a:lnTo>
                  <a:pt x="32945" y="110505"/>
                </a:lnTo>
                <a:lnTo>
                  <a:pt x="25390" y="115580"/>
                </a:lnTo>
                <a:lnTo>
                  <a:pt x="18450" y="120868"/>
                </a:lnTo>
                <a:lnTo>
                  <a:pt x="2724" y="133941"/>
                </a:lnTo>
                <a:lnTo>
                  <a:pt x="1434" y="135967"/>
                </a:lnTo>
                <a:lnTo>
                  <a:pt x="0" y="140757"/>
                </a:lnTo>
                <a:lnTo>
                  <a:pt x="1523" y="143368"/>
                </a:lnTo>
                <a:lnTo>
                  <a:pt x="8296" y="148809"/>
                </a:lnTo>
                <a:lnTo>
                  <a:pt x="15116" y="151862"/>
                </a:lnTo>
                <a:lnTo>
                  <a:pt x="22273" y="153219"/>
                </a:lnTo>
                <a:lnTo>
                  <a:pt x="26849" y="153581"/>
                </a:lnTo>
                <a:lnTo>
                  <a:pt x="31805" y="153822"/>
                </a:lnTo>
                <a:lnTo>
                  <a:pt x="66085" y="154162"/>
                </a:lnTo>
                <a:lnTo>
                  <a:pt x="77012" y="155162"/>
                </a:lnTo>
                <a:lnTo>
                  <a:pt x="86202" y="156781"/>
                </a:lnTo>
                <a:lnTo>
                  <a:pt x="94233" y="158813"/>
                </a:lnTo>
                <a:lnTo>
                  <a:pt x="105302" y="160168"/>
                </a:lnTo>
                <a:lnTo>
                  <a:pt x="118398" y="161071"/>
                </a:lnTo>
                <a:lnTo>
                  <a:pt x="132842" y="161673"/>
                </a:lnTo>
                <a:lnTo>
                  <a:pt x="146281" y="163027"/>
                </a:lnTo>
                <a:lnTo>
                  <a:pt x="159051" y="164882"/>
                </a:lnTo>
                <a:lnTo>
                  <a:pt x="171374" y="167071"/>
                </a:lnTo>
                <a:lnTo>
                  <a:pt x="181495" y="169483"/>
                </a:lnTo>
                <a:lnTo>
                  <a:pt x="190148" y="172044"/>
                </a:lnTo>
                <a:lnTo>
                  <a:pt x="197820" y="174703"/>
                </a:lnTo>
                <a:lnTo>
                  <a:pt x="203889" y="176476"/>
                </a:lnTo>
                <a:lnTo>
                  <a:pt x="208886" y="177658"/>
                </a:lnTo>
                <a:lnTo>
                  <a:pt x="213170" y="178446"/>
                </a:lnTo>
                <a:lnTo>
                  <a:pt x="218884" y="179924"/>
                </a:lnTo>
                <a:lnTo>
                  <a:pt x="225551" y="181862"/>
                </a:lnTo>
                <a:lnTo>
                  <a:pt x="232853" y="184106"/>
                </a:lnTo>
                <a:lnTo>
                  <a:pt x="239625" y="186555"/>
                </a:lnTo>
                <a:lnTo>
                  <a:pt x="246046" y="189140"/>
                </a:lnTo>
                <a:lnTo>
                  <a:pt x="252231" y="191815"/>
                </a:lnTo>
                <a:lnTo>
                  <a:pt x="257307" y="194552"/>
                </a:lnTo>
                <a:lnTo>
                  <a:pt x="265486" y="200132"/>
                </a:lnTo>
                <a:lnTo>
                  <a:pt x="268049" y="202954"/>
                </a:lnTo>
                <a:lnTo>
                  <a:pt x="269757" y="205787"/>
                </a:lnTo>
                <a:lnTo>
                  <a:pt x="273174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508"/>
          <p:cNvSpPr/>
          <p:nvPr/>
        </p:nvSpPr>
        <p:spPr>
          <a:xfrm>
            <a:off x="8421052" y="3900487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0"/>
                </a:moveTo>
                <a:lnTo>
                  <a:pt x="9102" y="4551"/>
                </a:lnTo>
                <a:lnTo>
                  <a:pt x="12735" y="5892"/>
                </a:lnTo>
                <a:lnTo>
                  <a:pt x="16110" y="6785"/>
                </a:lnTo>
                <a:lnTo>
                  <a:pt x="19312" y="7381"/>
                </a:lnTo>
                <a:lnTo>
                  <a:pt x="32877" y="7778"/>
                </a:lnTo>
                <a:lnTo>
                  <a:pt x="154684" y="8468"/>
                </a:lnTo>
                <a:lnTo>
                  <a:pt x="174560" y="9456"/>
                </a:lnTo>
                <a:lnTo>
                  <a:pt x="190668" y="11066"/>
                </a:lnTo>
                <a:lnTo>
                  <a:pt x="204264" y="13093"/>
                </a:lnTo>
                <a:lnTo>
                  <a:pt x="215234" y="14443"/>
                </a:lnTo>
                <a:lnTo>
                  <a:pt x="224452" y="15344"/>
                </a:lnTo>
                <a:lnTo>
                  <a:pt x="232503" y="15944"/>
                </a:lnTo>
                <a:lnTo>
                  <a:pt x="238821" y="17297"/>
                </a:lnTo>
                <a:lnTo>
                  <a:pt x="243987" y="19152"/>
                </a:lnTo>
                <a:lnTo>
                  <a:pt x="248383" y="21340"/>
                </a:lnTo>
                <a:lnTo>
                  <a:pt x="252266" y="22799"/>
                </a:lnTo>
                <a:lnTo>
                  <a:pt x="255807" y="23772"/>
                </a:lnTo>
                <a:lnTo>
                  <a:pt x="265748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509"/>
          <p:cNvSpPr/>
          <p:nvPr/>
        </p:nvSpPr>
        <p:spPr>
          <a:xfrm>
            <a:off x="8755380" y="3780472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80377" y="8573"/>
                </a:lnTo>
                <a:lnTo>
                  <a:pt x="95496" y="7620"/>
                </a:lnTo>
                <a:lnTo>
                  <a:pt x="107478" y="6032"/>
                </a:lnTo>
                <a:lnTo>
                  <a:pt x="117371" y="4022"/>
                </a:lnTo>
                <a:lnTo>
                  <a:pt x="124920" y="2681"/>
                </a:lnTo>
                <a:lnTo>
                  <a:pt x="130905" y="1787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510"/>
          <p:cNvSpPr/>
          <p:nvPr/>
        </p:nvSpPr>
        <p:spPr>
          <a:xfrm>
            <a:off x="8875394" y="3610615"/>
            <a:ext cx="171451" cy="341308"/>
          </a:xfrm>
          <a:custGeom>
            <a:avLst/>
            <a:gdLst/>
            <a:ahLst/>
            <a:cxnLst/>
            <a:rect l="0" t="0" r="0" b="0"/>
            <a:pathLst>
              <a:path w="171451" h="341308">
                <a:moveTo>
                  <a:pt x="0" y="58414"/>
                </a:moveTo>
                <a:lnTo>
                  <a:pt x="0" y="44762"/>
                </a:lnTo>
                <a:lnTo>
                  <a:pt x="953" y="39788"/>
                </a:lnTo>
                <a:lnTo>
                  <a:pt x="4552" y="31721"/>
                </a:lnTo>
                <a:lnTo>
                  <a:pt x="9325" y="24961"/>
                </a:lnTo>
                <a:lnTo>
                  <a:pt x="11932" y="21824"/>
                </a:lnTo>
                <a:lnTo>
                  <a:pt x="14623" y="19734"/>
                </a:lnTo>
                <a:lnTo>
                  <a:pt x="17368" y="18340"/>
                </a:lnTo>
                <a:lnTo>
                  <a:pt x="61024" y="3783"/>
                </a:lnTo>
                <a:lnTo>
                  <a:pt x="67353" y="1992"/>
                </a:lnTo>
                <a:lnTo>
                  <a:pt x="72524" y="797"/>
                </a:lnTo>
                <a:lnTo>
                  <a:pt x="76925" y="0"/>
                </a:lnTo>
                <a:lnTo>
                  <a:pt x="81763" y="422"/>
                </a:lnTo>
                <a:lnTo>
                  <a:pt x="86894" y="1655"/>
                </a:lnTo>
                <a:lnTo>
                  <a:pt x="92220" y="3430"/>
                </a:lnTo>
                <a:lnTo>
                  <a:pt x="96723" y="5566"/>
                </a:lnTo>
                <a:lnTo>
                  <a:pt x="100677" y="7942"/>
                </a:lnTo>
                <a:lnTo>
                  <a:pt x="104265" y="10479"/>
                </a:lnTo>
                <a:lnTo>
                  <a:pt x="109515" y="15027"/>
                </a:lnTo>
                <a:lnTo>
                  <a:pt x="115874" y="20917"/>
                </a:lnTo>
                <a:lnTo>
                  <a:pt x="122969" y="27701"/>
                </a:lnTo>
                <a:lnTo>
                  <a:pt x="127699" y="34129"/>
                </a:lnTo>
                <a:lnTo>
                  <a:pt x="130853" y="40319"/>
                </a:lnTo>
                <a:lnTo>
                  <a:pt x="132956" y="46351"/>
                </a:lnTo>
                <a:lnTo>
                  <a:pt x="135310" y="54182"/>
                </a:lnTo>
                <a:lnTo>
                  <a:pt x="140466" y="73044"/>
                </a:lnTo>
                <a:lnTo>
                  <a:pt x="142221" y="82455"/>
                </a:lnTo>
                <a:lnTo>
                  <a:pt x="143392" y="91586"/>
                </a:lnTo>
                <a:lnTo>
                  <a:pt x="144173" y="100532"/>
                </a:lnTo>
                <a:lnTo>
                  <a:pt x="142788" y="112210"/>
                </a:lnTo>
                <a:lnTo>
                  <a:pt x="139960" y="125711"/>
                </a:lnTo>
                <a:lnTo>
                  <a:pt x="136169" y="140426"/>
                </a:lnTo>
                <a:lnTo>
                  <a:pt x="131737" y="153094"/>
                </a:lnTo>
                <a:lnTo>
                  <a:pt x="126877" y="164397"/>
                </a:lnTo>
                <a:lnTo>
                  <a:pt x="121733" y="174789"/>
                </a:lnTo>
                <a:lnTo>
                  <a:pt x="117350" y="182670"/>
                </a:lnTo>
                <a:lnTo>
                  <a:pt x="113476" y="188877"/>
                </a:lnTo>
                <a:lnTo>
                  <a:pt x="109942" y="193967"/>
                </a:lnTo>
                <a:lnTo>
                  <a:pt x="102821" y="202123"/>
                </a:lnTo>
                <a:lnTo>
                  <a:pt x="93313" y="212322"/>
                </a:lnTo>
                <a:lnTo>
                  <a:pt x="56598" y="250238"/>
                </a:lnTo>
                <a:lnTo>
                  <a:pt x="23341" y="283670"/>
                </a:lnTo>
                <a:lnTo>
                  <a:pt x="21276" y="286690"/>
                </a:lnTo>
                <a:lnTo>
                  <a:pt x="17417" y="295491"/>
                </a:lnTo>
                <a:lnTo>
                  <a:pt x="13139" y="301259"/>
                </a:lnTo>
                <a:lnTo>
                  <a:pt x="12569" y="303179"/>
                </a:lnTo>
                <a:lnTo>
                  <a:pt x="13142" y="304458"/>
                </a:lnTo>
                <a:lnTo>
                  <a:pt x="16319" y="306832"/>
                </a:lnTo>
                <a:lnTo>
                  <a:pt x="20905" y="311063"/>
                </a:lnTo>
                <a:lnTo>
                  <a:pt x="28843" y="318799"/>
                </a:lnTo>
                <a:lnTo>
                  <a:pt x="33516" y="320587"/>
                </a:lnTo>
                <a:lnTo>
                  <a:pt x="39489" y="321779"/>
                </a:lnTo>
                <a:lnTo>
                  <a:pt x="46329" y="322573"/>
                </a:lnTo>
                <a:lnTo>
                  <a:pt x="55652" y="323103"/>
                </a:lnTo>
                <a:lnTo>
                  <a:pt x="78709" y="323691"/>
                </a:lnTo>
                <a:lnTo>
                  <a:pt x="92478" y="324801"/>
                </a:lnTo>
                <a:lnTo>
                  <a:pt x="107373" y="326493"/>
                </a:lnTo>
                <a:lnTo>
                  <a:pt x="123017" y="328574"/>
                </a:lnTo>
                <a:lnTo>
                  <a:pt x="134399" y="330913"/>
                </a:lnTo>
                <a:lnTo>
                  <a:pt x="142939" y="333425"/>
                </a:lnTo>
                <a:lnTo>
                  <a:pt x="149586" y="336053"/>
                </a:lnTo>
                <a:lnTo>
                  <a:pt x="154969" y="337804"/>
                </a:lnTo>
                <a:lnTo>
                  <a:pt x="159511" y="338972"/>
                </a:lnTo>
                <a:lnTo>
                  <a:pt x="171450" y="3413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511"/>
          <p:cNvSpPr/>
          <p:nvPr/>
        </p:nvSpPr>
        <p:spPr>
          <a:xfrm>
            <a:off x="6878002" y="4037647"/>
            <a:ext cx="1414464" cy="154127"/>
          </a:xfrm>
          <a:custGeom>
            <a:avLst/>
            <a:gdLst/>
            <a:ahLst/>
            <a:cxnLst/>
            <a:rect l="0" t="0" r="0" b="0"/>
            <a:pathLst>
              <a:path w="1414464" h="154127">
                <a:moveTo>
                  <a:pt x="0" y="85725"/>
                </a:moveTo>
                <a:lnTo>
                  <a:pt x="38626" y="85725"/>
                </a:lnTo>
                <a:lnTo>
                  <a:pt x="68602" y="88265"/>
                </a:lnTo>
                <a:lnTo>
                  <a:pt x="104784" y="92569"/>
                </a:lnTo>
                <a:lnTo>
                  <a:pt x="118434" y="95050"/>
                </a:lnTo>
                <a:lnTo>
                  <a:pt x="130391" y="97657"/>
                </a:lnTo>
                <a:lnTo>
                  <a:pt x="139315" y="100347"/>
                </a:lnTo>
                <a:lnTo>
                  <a:pt x="146217" y="103093"/>
                </a:lnTo>
                <a:lnTo>
                  <a:pt x="168688" y="114344"/>
                </a:lnTo>
                <a:lnTo>
                  <a:pt x="172466" y="117187"/>
                </a:lnTo>
                <a:lnTo>
                  <a:pt x="174985" y="120035"/>
                </a:lnTo>
                <a:lnTo>
                  <a:pt x="176664" y="122886"/>
                </a:lnTo>
                <a:lnTo>
                  <a:pt x="179688" y="126691"/>
                </a:lnTo>
                <a:lnTo>
                  <a:pt x="183610" y="131133"/>
                </a:lnTo>
                <a:lnTo>
                  <a:pt x="192095" y="140197"/>
                </a:lnTo>
                <a:lnTo>
                  <a:pt x="199040" y="147400"/>
                </a:lnTo>
                <a:lnTo>
                  <a:pt x="202226" y="149702"/>
                </a:lnTo>
                <a:lnTo>
                  <a:pt x="208306" y="152259"/>
                </a:lnTo>
                <a:lnTo>
                  <a:pt x="233098" y="154126"/>
                </a:lnTo>
                <a:lnTo>
                  <a:pt x="251629" y="149701"/>
                </a:lnTo>
                <a:lnTo>
                  <a:pt x="267092" y="144957"/>
                </a:lnTo>
                <a:lnTo>
                  <a:pt x="275217" y="142357"/>
                </a:lnTo>
                <a:lnTo>
                  <a:pt x="282538" y="139673"/>
                </a:lnTo>
                <a:lnTo>
                  <a:pt x="289324" y="136930"/>
                </a:lnTo>
                <a:lnTo>
                  <a:pt x="295753" y="134149"/>
                </a:lnTo>
                <a:lnTo>
                  <a:pt x="313055" y="125980"/>
                </a:lnTo>
                <a:lnTo>
                  <a:pt x="323004" y="121134"/>
                </a:lnTo>
                <a:lnTo>
                  <a:pt x="335351" y="115998"/>
                </a:lnTo>
                <a:lnTo>
                  <a:pt x="349297" y="110670"/>
                </a:lnTo>
                <a:lnTo>
                  <a:pt x="364310" y="105212"/>
                </a:lnTo>
                <a:lnTo>
                  <a:pt x="378128" y="100622"/>
                </a:lnTo>
                <a:lnTo>
                  <a:pt x="391151" y="96609"/>
                </a:lnTo>
                <a:lnTo>
                  <a:pt x="403641" y="92981"/>
                </a:lnTo>
                <a:lnTo>
                  <a:pt x="413875" y="89610"/>
                </a:lnTo>
                <a:lnTo>
                  <a:pt x="422601" y="86410"/>
                </a:lnTo>
                <a:lnTo>
                  <a:pt x="430324" y="83324"/>
                </a:lnTo>
                <a:lnTo>
                  <a:pt x="454846" y="78981"/>
                </a:lnTo>
                <a:lnTo>
                  <a:pt x="475659" y="77695"/>
                </a:lnTo>
                <a:lnTo>
                  <a:pt x="487946" y="79933"/>
                </a:lnTo>
                <a:lnTo>
                  <a:pt x="493890" y="81864"/>
                </a:lnTo>
                <a:lnTo>
                  <a:pt x="527948" y="85915"/>
                </a:lnTo>
                <a:lnTo>
                  <a:pt x="538808" y="89937"/>
                </a:lnTo>
                <a:lnTo>
                  <a:pt x="543991" y="90438"/>
                </a:lnTo>
                <a:lnTo>
                  <a:pt x="594982" y="85312"/>
                </a:lnTo>
                <a:lnTo>
                  <a:pt x="634382" y="76507"/>
                </a:lnTo>
                <a:lnTo>
                  <a:pt x="648664" y="73864"/>
                </a:lnTo>
                <a:lnTo>
                  <a:pt x="660090" y="71151"/>
                </a:lnTo>
                <a:lnTo>
                  <a:pt x="669613" y="68389"/>
                </a:lnTo>
                <a:lnTo>
                  <a:pt x="686226" y="63733"/>
                </a:lnTo>
                <a:lnTo>
                  <a:pt x="724168" y="60498"/>
                </a:lnTo>
                <a:lnTo>
                  <a:pt x="742465" y="60153"/>
                </a:lnTo>
                <a:lnTo>
                  <a:pt x="764502" y="64601"/>
                </a:lnTo>
                <a:lnTo>
                  <a:pt x="791657" y="67794"/>
                </a:lnTo>
                <a:lnTo>
                  <a:pt x="815273" y="67395"/>
                </a:lnTo>
                <a:lnTo>
                  <a:pt x="831926" y="63926"/>
                </a:lnTo>
                <a:lnTo>
                  <a:pt x="846313" y="59209"/>
                </a:lnTo>
                <a:lnTo>
                  <a:pt x="895568" y="39723"/>
                </a:lnTo>
                <a:lnTo>
                  <a:pt x="915238" y="32578"/>
                </a:lnTo>
                <a:lnTo>
                  <a:pt x="942377" y="23199"/>
                </a:lnTo>
                <a:lnTo>
                  <a:pt x="963964" y="18939"/>
                </a:lnTo>
                <a:lnTo>
                  <a:pt x="1004512" y="17303"/>
                </a:lnTo>
                <a:lnTo>
                  <a:pt x="1035239" y="17159"/>
                </a:lnTo>
                <a:lnTo>
                  <a:pt x="1046211" y="19691"/>
                </a:lnTo>
                <a:lnTo>
                  <a:pt x="1056485" y="23992"/>
                </a:lnTo>
                <a:lnTo>
                  <a:pt x="1060559" y="26472"/>
                </a:lnTo>
                <a:lnTo>
                  <a:pt x="1064227" y="29078"/>
                </a:lnTo>
                <a:lnTo>
                  <a:pt x="1067625" y="31768"/>
                </a:lnTo>
                <a:lnTo>
                  <a:pt x="1070843" y="34514"/>
                </a:lnTo>
                <a:lnTo>
                  <a:pt x="1073940" y="37297"/>
                </a:lnTo>
                <a:lnTo>
                  <a:pt x="1077910" y="40104"/>
                </a:lnTo>
                <a:lnTo>
                  <a:pt x="1082462" y="42929"/>
                </a:lnTo>
                <a:lnTo>
                  <a:pt x="1087400" y="45764"/>
                </a:lnTo>
                <a:lnTo>
                  <a:pt x="1097970" y="48915"/>
                </a:lnTo>
                <a:lnTo>
                  <a:pt x="1129945" y="51287"/>
                </a:lnTo>
                <a:lnTo>
                  <a:pt x="1140689" y="48829"/>
                </a:lnTo>
                <a:lnTo>
                  <a:pt x="1151816" y="44562"/>
                </a:lnTo>
                <a:lnTo>
                  <a:pt x="1157450" y="42091"/>
                </a:lnTo>
                <a:lnTo>
                  <a:pt x="1163111" y="39490"/>
                </a:lnTo>
                <a:lnTo>
                  <a:pt x="1174504" y="35852"/>
                </a:lnTo>
                <a:lnTo>
                  <a:pt x="1207485" y="26729"/>
                </a:lnTo>
                <a:lnTo>
                  <a:pt x="1221233" y="23535"/>
                </a:lnTo>
                <a:lnTo>
                  <a:pt x="1251587" y="18086"/>
                </a:lnTo>
                <a:lnTo>
                  <a:pt x="1272860" y="13436"/>
                </a:lnTo>
                <a:lnTo>
                  <a:pt x="1310805" y="10014"/>
                </a:lnTo>
                <a:lnTo>
                  <a:pt x="1353305" y="6222"/>
                </a:lnTo>
                <a:lnTo>
                  <a:pt x="1385864" y="1844"/>
                </a:lnTo>
                <a:lnTo>
                  <a:pt x="14144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512"/>
          <p:cNvSpPr/>
          <p:nvPr/>
        </p:nvSpPr>
        <p:spPr>
          <a:xfrm>
            <a:off x="7688650" y="4313701"/>
            <a:ext cx="208379" cy="366683"/>
          </a:xfrm>
          <a:custGeom>
            <a:avLst/>
            <a:gdLst/>
            <a:ahLst/>
            <a:cxnLst/>
            <a:rect l="0" t="0" r="0" b="0"/>
            <a:pathLst>
              <a:path w="208379" h="366683">
                <a:moveTo>
                  <a:pt x="106609" y="32556"/>
                </a:moveTo>
                <a:lnTo>
                  <a:pt x="72535" y="32556"/>
                </a:lnTo>
                <a:lnTo>
                  <a:pt x="68654" y="33509"/>
                </a:lnTo>
                <a:lnTo>
                  <a:pt x="65113" y="35096"/>
                </a:lnTo>
                <a:lnTo>
                  <a:pt x="61800" y="37107"/>
                </a:lnTo>
                <a:lnTo>
                  <a:pt x="58639" y="41305"/>
                </a:lnTo>
                <a:lnTo>
                  <a:pt x="55579" y="46961"/>
                </a:lnTo>
                <a:lnTo>
                  <a:pt x="49639" y="59913"/>
                </a:lnTo>
                <a:lnTo>
                  <a:pt x="39988" y="79821"/>
                </a:lnTo>
                <a:lnTo>
                  <a:pt x="30645" y="98648"/>
                </a:lnTo>
                <a:lnTo>
                  <a:pt x="26439" y="110907"/>
                </a:lnTo>
                <a:lnTo>
                  <a:pt x="22683" y="124795"/>
                </a:lnTo>
                <a:lnTo>
                  <a:pt x="15969" y="154514"/>
                </a:lnTo>
                <a:lnTo>
                  <a:pt x="9810" y="183597"/>
                </a:lnTo>
                <a:lnTo>
                  <a:pt x="3898" y="214938"/>
                </a:lnTo>
                <a:lnTo>
                  <a:pt x="987" y="231296"/>
                </a:lnTo>
                <a:lnTo>
                  <a:pt x="0" y="246965"/>
                </a:lnTo>
                <a:lnTo>
                  <a:pt x="294" y="262173"/>
                </a:lnTo>
                <a:lnTo>
                  <a:pt x="1443" y="277074"/>
                </a:lnTo>
                <a:lnTo>
                  <a:pt x="3161" y="291770"/>
                </a:lnTo>
                <a:lnTo>
                  <a:pt x="5259" y="306331"/>
                </a:lnTo>
                <a:lnTo>
                  <a:pt x="7610" y="320800"/>
                </a:lnTo>
                <a:lnTo>
                  <a:pt x="10130" y="331399"/>
                </a:lnTo>
                <a:lnTo>
                  <a:pt x="12762" y="339417"/>
                </a:lnTo>
                <a:lnTo>
                  <a:pt x="18227" y="350866"/>
                </a:lnTo>
                <a:lnTo>
                  <a:pt x="23831" y="359130"/>
                </a:lnTo>
                <a:lnTo>
                  <a:pt x="27611" y="361714"/>
                </a:lnTo>
                <a:lnTo>
                  <a:pt x="32036" y="363438"/>
                </a:lnTo>
                <a:lnTo>
                  <a:pt x="36892" y="364586"/>
                </a:lnTo>
                <a:lnTo>
                  <a:pt x="41081" y="365352"/>
                </a:lnTo>
                <a:lnTo>
                  <a:pt x="44826" y="365863"/>
                </a:lnTo>
                <a:lnTo>
                  <a:pt x="48276" y="366203"/>
                </a:lnTo>
                <a:lnTo>
                  <a:pt x="52480" y="366430"/>
                </a:lnTo>
                <a:lnTo>
                  <a:pt x="62232" y="366682"/>
                </a:lnTo>
                <a:lnTo>
                  <a:pt x="67499" y="365797"/>
                </a:lnTo>
                <a:lnTo>
                  <a:pt x="72917" y="364254"/>
                </a:lnTo>
                <a:lnTo>
                  <a:pt x="78433" y="362273"/>
                </a:lnTo>
                <a:lnTo>
                  <a:pt x="84015" y="359047"/>
                </a:lnTo>
                <a:lnTo>
                  <a:pt x="89641" y="354992"/>
                </a:lnTo>
                <a:lnTo>
                  <a:pt x="95298" y="350383"/>
                </a:lnTo>
                <a:lnTo>
                  <a:pt x="100021" y="345406"/>
                </a:lnTo>
                <a:lnTo>
                  <a:pt x="104122" y="340182"/>
                </a:lnTo>
                <a:lnTo>
                  <a:pt x="107808" y="334795"/>
                </a:lnTo>
                <a:lnTo>
                  <a:pt x="115029" y="327394"/>
                </a:lnTo>
                <a:lnTo>
                  <a:pt x="124605" y="318650"/>
                </a:lnTo>
                <a:lnTo>
                  <a:pt x="135752" y="309010"/>
                </a:lnTo>
                <a:lnTo>
                  <a:pt x="144135" y="300679"/>
                </a:lnTo>
                <a:lnTo>
                  <a:pt x="150676" y="293219"/>
                </a:lnTo>
                <a:lnTo>
                  <a:pt x="155990" y="286342"/>
                </a:lnTo>
                <a:lnTo>
                  <a:pt x="162390" y="276994"/>
                </a:lnTo>
                <a:lnTo>
                  <a:pt x="177121" y="253908"/>
                </a:lnTo>
                <a:lnTo>
                  <a:pt x="184097" y="241084"/>
                </a:lnTo>
                <a:lnTo>
                  <a:pt x="190653" y="227772"/>
                </a:lnTo>
                <a:lnTo>
                  <a:pt x="196929" y="214135"/>
                </a:lnTo>
                <a:lnTo>
                  <a:pt x="201112" y="202186"/>
                </a:lnTo>
                <a:lnTo>
                  <a:pt x="203901" y="191363"/>
                </a:lnTo>
                <a:lnTo>
                  <a:pt x="205761" y="181290"/>
                </a:lnTo>
                <a:lnTo>
                  <a:pt x="207000" y="169812"/>
                </a:lnTo>
                <a:lnTo>
                  <a:pt x="207827" y="157397"/>
                </a:lnTo>
                <a:lnTo>
                  <a:pt x="208378" y="144359"/>
                </a:lnTo>
                <a:lnTo>
                  <a:pt x="207792" y="130904"/>
                </a:lnTo>
                <a:lnTo>
                  <a:pt x="206450" y="117171"/>
                </a:lnTo>
                <a:lnTo>
                  <a:pt x="204602" y="103254"/>
                </a:lnTo>
                <a:lnTo>
                  <a:pt x="201466" y="91118"/>
                </a:lnTo>
                <a:lnTo>
                  <a:pt x="197470" y="80169"/>
                </a:lnTo>
                <a:lnTo>
                  <a:pt x="192901" y="70013"/>
                </a:lnTo>
                <a:lnTo>
                  <a:pt x="189855" y="62290"/>
                </a:lnTo>
                <a:lnTo>
                  <a:pt x="186469" y="51169"/>
                </a:lnTo>
                <a:lnTo>
                  <a:pt x="183661" y="45917"/>
                </a:lnTo>
                <a:lnTo>
                  <a:pt x="179885" y="40511"/>
                </a:lnTo>
                <a:lnTo>
                  <a:pt x="175463" y="35002"/>
                </a:lnTo>
                <a:lnTo>
                  <a:pt x="169657" y="30377"/>
                </a:lnTo>
                <a:lnTo>
                  <a:pt x="162928" y="26341"/>
                </a:lnTo>
                <a:lnTo>
                  <a:pt x="155585" y="22697"/>
                </a:lnTo>
                <a:lnTo>
                  <a:pt x="149737" y="19316"/>
                </a:lnTo>
                <a:lnTo>
                  <a:pt x="144887" y="16109"/>
                </a:lnTo>
                <a:lnTo>
                  <a:pt x="140700" y="13019"/>
                </a:lnTo>
                <a:lnTo>
                  <a:pt x="135052" y="10007"/>
                </a:lnTo>
                <a:lnTo>
                  <a:pt x="128428" y="7046"/>
                </a:lnTo>
                <a:lnTo>
                  <a:pt x="121156" y="4119"/>
                </a:lnTo>
                <a:lnTo>
                  <a:pt x="114402" y="2168"/>
                </a:lnTo>
                <a:lnTo>
                  <a:pt x="107995" y="868"/>
                </a:lnTo>
                <a:lnTo>
                  <a:pt x="101818" y="0"/>
                </a:lnTo>
                <a:lnTo>
                  <a:pt x="95795" y="375"/>
                </a:lnTo>
                <a:lnTo>
                  <a:pt x="89875" y="1577"/>
                </a:lnTo>
                <a:lnTo>
                  <a:pt x="84023" y="3331"/>
                </a:lnTo>
                <a:lnTo>
                  <a:pt x="78217" y="4500"/>
                </a:lnTo>
                <a:lnTo>
                  <a:pt x="72442" y="5279"/>
                </a:lnTo>
                <a:lnTo>
                  <a:pt x="66686" y="5799"/>
                </a:lnTo>
                <a:lnTo>
                  <a:pt x="61897" y="7098"/>
                </a:lnTo>
                <a:lnTo>
                  <a:pt x="57751" y="8917"/>
                </a:lnTo>
                <a:lnTo>
                  <a:pt x="54035" y="11081"/>
                </a:lnTo>
                <a:lnTo>
                  <a:pt x="49652" y="13477"/>
                </a:lnTo>
                <a:lnTo>
                  <a:pt x="39703" y="18679"/>
                </a:lnTo>
                <a:lnTo>
                  <a:pt x="35335" y="20448"/>
                </a:lnTo>
                <a:lnTo>
                  <a:pt x="31471" y="21626"/>
                </a:lnTo>
                <a:lnTo>
                  <a:pt x="20884" y="325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513"/>
          <p:cNvSpPr/>
          <p:nvPr/>
        </p:nvSpPr>
        <p:spPr>
          <a:xfrm>
            <a:off x="8055195" y="4286250"/>
            <a:ext cx="331568" cy="222886"/>
          </a:xfrm>
          <a:custGeom>
            <a:avLst/>
            <a:gdLst/>
            <a:ahLst/>
            <a:cxnLst/>
            <a:rect l="0" t="0" r="0" b="0"/>
            <a:pathLst>
              <a:path w="331568" h="222886">
                <a:moveTo>
                  <a:pt x="220124" y="0"/>
                </a:moveTo>
                <a:lnTo>
                  <a:pt x="220124" y="4550"/>
                </a:lnTo>
                <a:lnTo>
                  <a:pt x="219172" y="5891"/>
                </a:lnTo>
                <a:lnTo>
                  <a:pt x="217585" y="6785"/>
                </a:lnTo>
                <a:lnTo>
                  <a:pt x="215573" y="7380"/>
                </a:lnTo>
                <a:lnTo>
                  <a:pt x="210800" y="10583"/>
                </a:lnTo>
                <a:lnTo>
                  <a:pt x="208193" y="12770"/>
                </a:lnTo>
                <a:lnTo>
                  <a:pt x="199788" y="18038"/>
                </a:lnTo>
                <a:lnTo>
                  <a:pt x="172668" y="34052"/>
                </a:lnTo>
                <a:lnTo>
                  <a:pt x="159912" y="42703"/>
                </a:lnTo>
                <a:lnTo>
                  <a:pt x="148550" y="51329"/>
                </a:lnTo>
                <a:lnTo>
                  <a:pt x="138118" y="59937"/>
                </a:lnTo>
                <a:lnTo>
                  <a:pt x="126401" y="67580"/>
                </a:lnTo>
                <a:lnTo>
                  <a:pt x="113828" y="74581"/>
                </a:lnTo>
                <a:lnTo>
                  <a:pt x="100683" y="81153"/>
                </a:lnTo>
                <a:lnTo>
                  <a:pt x="90967" y="86486"/>
                </a:lnTo>
                <a:lnTo>
                  <a:pt x="83537" y="90995"/>
                </a:lnTo>
                <a:lnTo>
                  <a:pt x="77631" y="94953"/>
                </a:lnTo>
                <a:lnTo>
                  <a:pt x="69884" y="99497"/>
                </a:lnTo>
                <a:lnTo>
                  <a:pt x="60910" y="104431"/>
                </a:lnTo>
                <a:lnTo>
                  <a:pt x="51116" y="109626"/>
                </a:lnTo>
                <a:lnTo>
                  <a:pt x="41729" y="114994"/>
                </a:lnTo>
                <a:lnTo>
                  <a:pt x="32615" y="120478"/>
                </a:lnTo>
                <a:lnTo>
                  <a:pt x="23681" y="126038"/>
                </a:lnTo>
                <a:lnTo>
                  <a:pt x="16772" y="131650"/>
                </a:lnTo>
                <a:lnTo>
                  <a:pt x="11214" y="137297"/>
                </a:lnTo>
                <a:lnTo>
                  <a:pt x="6556" y="142966"/>
                </a:lnTo>
                <a:lnTo>
                  <a:pt x="3450" y="147698"/>
                </a:lnTo>
                <a:lnTo>
                  <a:pt x="1380" y="151805"/>
                </a:lnTo>
                <a:lnTo>
                  <a:pt x="0" y="155496"/>
                </a:lnTo>
                <a:lnTo>
                  <a:pt x="32" y="158909"/>
                </a:lnTo>
                <a:lnTo>
                  <a:pt x="1007" y="162137"/>
                </a:lnTo>
                <a:lnTo>
                  <a:pt x="2609" y="165241"/>
                </a:lnTo>
                <a:lnTo>
                  <a:pt x="4629" y="167310"/>
                </a:lnTo>
                <a:lnTo>
                  <a:pt x="6929" y="168690"/>
                </a:lnTo>
                <a:lnTo>
                  <a:pt x="9414" y="169610"/>
                </a:lnTo>
                <a:lnTo>
                  <a:pt x="17255" y="170632"/>
                </a:lnTo>
                <a:lnTo>
                  <a:pt x="22013" y="170905"/>
                </a:lnTo>
                <a:lnTo>
                  <a:pt x="28043" y="172039"/>
                </a:lnTo>
                <a:lnTo>
                  <a:pt x="34920" y="173747"/>
                </a:lnTo>
                <a:lnTo>
                  <a:pt x="42362" y="175839"/>
                </a:lnTo>
                <a:lnTo>
                  <a:pt x="53992" y="177233"/>
                </a:lnTo>
                <a:lnTo>
                  <a:pt x="68412" y="178163"/>
                </a:lnTo>
                <a:lnTo>
                  <a:pt x="98404" y="179196"/>
                </a:lnTo>
                <a:lnTo>
                  <a:pt x="121259" y="179655"/>
                </a:lnTo>
                <a:lnTo>
                  <a:pt x="133259" y="180730"/>
                </a:lnTo>
                <a:lnTo>
                  <a:pt x="146023" y="182399"/>
                </a:lnTo>
                <a:lnTo>
                  <a:pt x="159294" y="184464"/>
                </a:lnTo>
                <a:lnTo>
                  <a:pt x="170998" y="185841"/>
                </a:lnTo>
                <a:lnTo>
                  <a:pt x="181658" y="186759"/>
                </a:lnTo>
                <a:lnTo>
                  <a:pt x="191622" y="187371"/>
                </a:lnTo>
                <a:lnTo>
                  <a:pt x="200171" y="188731"/>
                </a:lnTo>
                <a:lnTo>
                  <a:pt x="207775" y="190591"/>
                </a:lnTo>
                <a:lnTo>
                  <a:pt x="214749" y="192783"/>
                </a:lnTo>
                <a:lnTo>
                  <a:pt x="224160" y="195197"/>
                </a:lnTo>
                <a:lnTo>
                  <a:pt x="247319" y="200419"/>
                </a:lnTo>
                <a:lnTo>
                  <a:pt x="257304" y="203145"/>
                </a:lnTo>
                <a:lnTo>
                  <a:pt x="265866" y="205915"/>
                </a:lnTo>
                <a:lnTo>
                  <a:pt x="273479" y="208714"/>
                </a:lnTo>
                <a:lnTo>
                  <a:pt x="280459" y="210580"/>
                </a:lnTo>
                <a:lnTo>
                  <a:pt x="287018" y="211824"/>
                </a:lnTo>
                <a:lnTo>
                  <a:pt x="293294" y="212654"/>
                </a:lnTo>
                <a:lnTo>
                  <a:pt x="302810" y="213575"/>
                </a:lnTo>
                <a:lnTo>
                  <a:pt x="306680" y="213821"/>
                </a:lnTo>
                <a:lnTo>
                  <a:pt x="310213" y="214937"/>
                </a:lnTo>
                <a:lnTo>
                  <a:pt x="319737" y="220106"/>
                </a:lnTo>
                <a:lnTo>
                  <a:pt x="322728" y="221033"/>
                </a:lnTo>
                <a:lnTo>
                  <a:pt x="331567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514"/>
          <p:cNvSpPr/>
          <p:nvPr/>
        </p:nvSpPr>
        <p:spPr>
          <a:xfrm>
            <a:off x="8043862" y="4551997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6527" y="5892"/>
                </a:lnTo>
                <a:lnTo>
                  <a:pt x="22448" y="6785"/>
                </a:lnTo>
                <a:lnTo>
                  <a:pt x="29252" y="7381"/>
                </a:lnTo>
                <a:lnTo>
                  <a:pt x="35695" y="7778"/>
                </a:lnTo>
                <a:lnTo>
                  <a:pt x="47933" y="8219"/>
                </a:lnTo>
                <a:lnTo>
                  <a:pt x="88285" y="8468"/>
                </a:lnTo>
                <a:lnTo>
                  <a:pt x="105529" y="9455"/>
                </a:lnTo>
                <a:lnTo>
                  <a:pt x="123693" y="11066"/>
                </a:lnTo>
                <a:lnTo>
                  <a:pt x="156892" y="14444"/>
                </a:lnTo>
                <a:lnTo>
                  <a:pt x="168412" y="15344"/>
                </a:lnTo>
                <a:lnTo>
                  <a:pt x="177998" y="15944"/>
                </a:lnTo>
                <a:lnTo>
                  <a:pt x="203888" y="16611"/>
                </a:lnTo>
                <a:lnTo>
                  <a:pt x="218792" y="16789"/>
                </a:lnTo>
                <a:lnTo>
                  <a:pt x="232539" y="17860"/>
                </a:lnTo>
                <a:lnTo>
                  <a:pt x="245514" y="19527"/>
                </a:lnTo>
                <a:lnTo>
                  <a:pt x="257973" y="21591"/>
                </a:lnTo>
                <a:lnTo>
                  <a:pt x="267233" y="22967"/>
                </a:lnTo>
                <a:lnTo>
                  <a:pt x="274358" y="23884"/>
                </a:lnTo>
                <a:lnTo>
                  <a:pt x="280060" y="24495"/>
                </a:lnTo>
                <a:lnTo>
                  <a:pt x="288936" y="25174"/>
                </a:lnTo>
                <a:lnTo>
                  <a:pt x="300038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515"/>
          <p:cNvSpPr/>
          <p:nvPr/>
        </p:nvSpPr>
        <p:spPr>
          <a:xfrm>
            <a:off x="8506777" y="436340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8573"/>
                </a:moveTo>
                <a:lnTo>
                  <a:pt x="135339" y="8573"/>
                </a:lnTo>
                <a:lnTo>
                  <a:pt x="140709" y="7620"/>
                </a:lnTo>
                <a:lnTo>
                  <a:pt x="146193" y="6033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516"/>
          <p:cNvSpPr/>
          <p:nvPr/>
        </p:nvSpPr>
        <p:spPr>
          <a:xfrm>
            <a:off x="8721090" y="4158064"/>
            <a:ext cx="265748" cy="299637"/>
          </a:xfrm>
          <a:custGeom>
            <a:avLst/>
            <a:gdLst/>
            <a:ahLst/>
            <a:cxnLst/>
            <a:rect l="0" t="0" r="0" b="0"/>
            <a:pathLst>
              <a:path w="265748" h="299637">
                <a:moveTo>
                  <a:pt x="0" y="51033"/>
                </a:moveTo>
                <a:lnTo>
                  <a:pt x="4551" y="37381"/>
                </a:lnTo>
                <a:lnTo>
                  <a:pt x="7797" y="32406"/>
                </a:lnTo>
                <a:lnTo>
                  <a:pt x="11866" y="28138"/>
                </a:lnTo>
                <a:lnTo>
                  <a:pt x="16482" y="24340"/>
                </a:lnTo>
                <a:lnTo>
                  <a:pt x="21465" y="20855"/>
                </a:lnTo>
                <a:lnTo>
                  <a:pt x="26693" y="17579"/>
                </a:lnTo>
                <a:lnTo>
                  <a:pt x="32083" y="14443"/>
                </a:lnTo>
                <a:lnTo>
                  <a:pt x="37580" y="12352"/>
                </a:lnTo>
                <a:lnTo>
                  <a:pt x="43151" y="10958"/>
                </a:lnTo>
                <a:lnTo>
                  <a:pt x="48770" y="10029"/>
                </a:lnTo>
                <a:lnTo>
                  <a:pt x="54421" y="8457"/>
                </a:lnTo>
                <a:lnTo>
                  <a:pt x="60093" y="6457"/>
                </a:lnTo>
                <a:lnTo>
                  <a:pt x="65779" y="4171"/>
                </a:lnTo>
                <a:lnTo>
                  <a:pt x="73380" y="2646"/>
                </a:lnTo>
                <a:lnTo>
                  <a:pt x="82257" y="1630"/>
                </a:lnTo>
                <a:lnTo>
                  <a:pt x="99424" y="501"/>
                </a:lnTo>
                <a:lnTo>
                  <a:pt x="110228" y="0"/>
                </a:lnTo>
                <a:lnTo>
                  <a:pt x="115396" y="818"/>
                </a:lnTo>
                <a:lnTo>
                  <a:pt x="120745" y="2316"/>
                </a:lnTo>
                <a:lnTo>
                  <a:pt x="126217" y="4268"/>
                </a:lnTo>
                <a:lnTo>
                  <a:pt x="130817" y="6521"/>
                </a:lnTo>
                <a:lnTo>
                  <a:pt x="138468" y="11565"/>
                </a:lnTo>
                <a:lnTo>
                  <a:pt x="145044" y="14442"/>
                </a:lnTo>
                <a:lnTo>
                  <a:pt x="148130" y="15209"/>
                </a:lnTo>
                <a:lnTo>
                  <a:pt x="154100" y="18601"/>
                </a:lnTo>
                <a:lnTo>
                  <a:pt x="157027" y="20839"/>
                </a:lnTo>
                <a:lnTo>
                  <a:pt x="158977" y="23284"/>
                </a:lnTo>
                <a:lnTo>
                  <a:pt x="160277" y="25866"/>
                </a:lnTo>
                <a:lnTo>
                  <a:pt x="162674" y="32228"/>
                </a:lnTo>
                <a:lnTo>
                  <a:pt x="166914" y="41405"/>
                </a:lnTo>
                <a:lnTo>
                  <a:pt x="168427" y="46520"/>
                </a:lnTo>
                <a:lnTo>
                  <a:pt x="169434" y="51834"/>
                </a:lnTo>
                <a:lnTo>
                  <a:pt x="170106" y="57282"/>
                </a:lnTo>
                <a:lnTo>
                  <a:pt x="169602" y="63772"/>
                </a:lnTo>
                <a:lnTo>
                  <a:pt x="168313" y="70955"/>
                </a:lnTo>
                <a:lnTo>
                  <a:pt x="166501" y="78602"/>
                </a:lnTo>
                <a:lnTo>
                  <a:pt x="164340" y="84652"/>
                </a:lnTo>
                <a:lnTo>
                  <a:pt x="159400" y="93915"/>
                </a:lnTo>
                <a:lnTo>
                  <a:pt x="143869" y="116447"/>
                </a:lnTo>
                <a:lnTo>
                  <a:pt x="133060" y="131790"/>
                </a:lnTo>
                <a:lnTo>
                  <a:pt x="118234" y="150591"/>
                </a:lnTo>
                <a:lnTo>
                  <a:pt x="81440" y="194341"/>
                </a:lnTo>
                <a:lnTo>
                  <a:pt x="57468" y="222040"/>
                </a:lnTo>
                <a:lnTo>
                  <a:pt x="49742" y="230761"/>
                </a:lnTo>
                <a:lnTo>
                  <a:pt x="43639" y="238479"/>
                </a:lnTo>
                <a:lnTo>
                  <a:pt x="38617" y="245530"/>
                </a:lnTo>
                <a:lnTo>
                  <a:pt x="34318" y="252135"/>
                </a:lnTo>
                <a:lnTo>
                  <a:pt x="30499" y="257491"/>
                </a:lnTo>
                <a:lnTo>
                  <a:pt x="23715" y="265983"/>
                </a:lnTo>
                <a:lnTo>
                  <a:pt x="20065" y="272931"/>
                </a:lnTo>
                <a:lnTo>
                  <a:pt x="17721" y="280602"/>
                </a:lnTo>
                <a:lnTo>
                  <a:pt x="17316" y="286482"/>
                </a:lnTo>
                <a:lnTo>
                  <a:pt x="18211" y="288009"/>
                </a:lnTo>
                <a:lnTo>
                  <a:pt x="19760" y="289027"/>
                </a:lnTo>
                <a:lnTo>
                  <a:pt x="21747" y="289706"/>
                </a:lnTo>
                <a:lnTo>
                  <a:pt x="26493" y="293000"/>
                </a:lnTo>
                <a:lnTo>
                  <a:pt x="29092" y="295212"/>
                </a:lnTo>
                <a:lnTo>
                  <a:pt x="31777" y="296686"/>
                </a:lnTo>
                <a:lnTo>
                  <a:pt x="37300" y="298325"/>
                </a:lnTo>
                <a:lnTo>
                  <a:pt x="42930" y="299053"/>
                </a:lnTo>
                <a:lnTo>
                  <a:pt x="49559" y="299377"/>
                </a:lnTo>
                <a:lnTo>
                  <a:pt x="58856" y="299520"/>
                </a:lnTo>
                <a:lnTo>
                  <a:pt x="64955" y="298606"/>
                </a:lnTo>
                <a:lnTo>
                  <a:pt x="71878" y="297045"/>
                </a:lnTo>
                <a:lnTo>
                  <a:pt x="79351" y="295051"/>
                </a:lnTo>
                <a:lnTo>
                  <a:pt x="88143" y="293722"/>
                </a:lnTo>
                <a:lnTo>
                  <a:pt x="97814" y="292835"/>
                </a:lnTo>
                <a:lnTo>
                  <a:pt x="108071" y="292244"/>
                </a:lnTo>
                <a:lnTo>
                  <a:pt x="119672" y="290898"/>
                </a:lnTo>
                <a:lnTo>
                  <a:pt x="132169" y="289048"/>
                </a:lnTo>
                <a:lnTo>
                  <a:pt x="145262" y="286863"/>
                </a:lnTo>
                <a:lnTo>
                  <a:pt x="155896" y="284453"/>
                </a:lnTo>
                <a:lnTo>
                  <a:pt x="164891" y="281894"/>
                </a:lnTo>
                <a:lnTo>
                  <a:pt x="172792" y="279235"/>
                </a:lnTo>
                <a:lnTo>
                  <a:pt x="179012" y="277463"/>
                </a:lnTo>
                <a:lnTo>
                  <a:pt x="184112" y="276281"/>
                </a:lnTo>
                <a:lnTo>
                  <a:pt x="188463" y="275494"/>
                </a:lnTo>
                <a:lnTo>
                  <a:pt x="196127" y="275921"/>
                </a:lnTo>
                <a:lnTo>
                  <a:pt x="205999" y="277159"/>
                </a:lnTo>
                <a:lnTo>
                  <a:pt x="217342" y="278936"/>
                </a:lnTo>
                <a:lnTo>
                  <a:pt x="225857" y="280121"/>
                </a:lnTo>
                <a:lnTo>
                  <a:pt x="232487" y="280911"/>
                </a:lnTo>
                <a:lnTo>
                  <a:pt x="237858" y="281437"/>
                </a:lnTo>
                <a:lnTo>
                  <a:pt x="242393" y="281789"/>
                </a:lnTo>
                <a:lnTo>
                  <a:pt x="249970" y="282179"/>
                </a:lnTo>
                <a:lnTo>
                  <a:pt x="253324" y="283235"/>
                </a:lnTo>
                <a:lnTo>
                  <a:pt x="259591" y="286949"/>
                </a:lnTo>
                <a:lnTo>
                  <a:pt x="263011" y="289235"/>
                </a:lnTo>
                <a:lnTo>
                  <a:pt x="265747" y="2996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517"/>
          <p:cNvSpPr/>
          <p:nvPr/>
        </p:nvSpPr>
        <p:spPr>
          <a:xfrm>
            <a:off x="4914900" y="4131945"/>
            <a:ext cx="1157288" cy="1191578"/>
          </a:xfrm>
          <a:custGeom>
            <a:avLst/>
            <a:gdLst/>
            <a:ahLst/>
            <a:cxnLst/>
            <a:rect l="0" t="0" r="0" b="0"/>
            <a:pathLst>
              <a:path w="1157288" h="1191578">
                <a:moveTo>
                  <a:pt x="1157287" y="1191577"/>
                </a:moveTo>
                <a:lnTo>
                  <a:pt x="1103332" y="1137622"/>
                </a:lnTo>
                <a:lnTo>
                  <a:pt x="1073356" y="1112196"/>
                </a:lnTo>
                <a:lnTo>
                  <a:pt x="936857" y="1002838"/>
                </a:lnTo>
                <a:lnTo>
                  <a:pt x="881201" y="956880"/>
                </a:lnTo>
                <a:lnTo>
                  <a:pt x="856072" y="935100"/>
                </a:lnTo>
                <a:lnTo>
                  <a:pt x="833604" y="914865"/>
                </a:lnTo>
                <a:lnTo>
                  <a:pt x="792448" y="876189"/>
                </a:lnTo>
                <a:lnTo>
                  <a:pt x="730840" y="816930"/>
                </a:lnTo>
                <a:lnTo>
                  <a:pt x="665702" y="757144"/>
                </a:lnTo>
                <a:lnTo>
                  <a:pt x="624162" y="717190"/>
                </a:lnTo>
                <a:lnTo>
                  <a:pt x="531435" y="625356"/>
                </a:lnTo>
                <a:lnTo>
                  <a:pt x="502880" y="595974"/>
                </a:lnTo>
                <a:lnTo>
                  <a:pt x="455912" y="545547"/>
                </a:lnTo>
                <a:lnTo>
                  <a:pt x="435386" y="521813"/>
                </a:lnTo>
                <a:lnTo>
                  <a:pt x="415987" y="498370"/>
                </a:lnTo>
                <a:lnTo>
                  <a:pt x="245435" y="287251"/>
                </a:lnTo>
                <a:lnTo>
                  <a:pt x="172899" y="20005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518"/>
          <p:cNvSpPr/>
          <p:nvPr/>
        </p:nvSpPr>
        <p:spPr>
          <a:xfrm>
            <a:off x="4914900" y="3351847"/>
            <a:ext cx="1243013" cy="1645921"/>
          </a:xfrm>
          <a:custGeom>
            <a:avLst/>
            <a:gdLst/>
            <a:ahLst/>
            <a:cxnLst/>
            <a:rect l="0" t="0" r="0" b="0"/>
            <a:pathLst>
              <a:path w="1243013" h="1645921">
                <a:moveTo>
                  <a:pt x="1243012" y="1645920"/>
                </a:moveTo>
                <a:lnTo>
                  <a:pt x="1233911" y="1627717"/>
                </a:lnTo>
                <a:lnTo>
                  <a:pt x="1196394" y="1589092"/>
                </a:lnTo>
                <a:lnTo>
                  <a:pt x="1012502" y="1420410"/>
                </a:lnTo>
                <a:lnTo>
                  <a:pt x="964033" y="1373926"/>
                </a:lnTo>
                <a:lnTo>
                  <a:pt x="941773" y="1351244"/>
                </a:lnTo>
                <a:lnTo>
                  <a:pt x="731360" y="1127951"/>
                </a:lnTo>
                <a:lnTo>
                  <a:pt x="701886" y="1097725"/>
                </a:lnTo>
                <a:lnTo>
                  <a:pt x="674616" y="1067097"/>
                </a:lnTo>
                <a:lnTo>
                  <a:pt x="648816" y="1036201"/>
                </a:lnTo>
                <a:lnTo>
                  <a:pt x="511701" y="861272"/>
                </a:lnTo>
                <a:lnTo>
                  <a:pt x="476389" y="814211"/>
                </a:lnTo>
                <a:lnTo>
                  <a:pt x="416833" y="731442"/>
                </a:lnTo>
                <a:lnTo>
                  <a:pt x="391236" y="693368"/>
                </a:lnTo>
                <a:lnTo>
                  <a:pt x="345015" y="620584"/>
                </a:lnTo>
                <a:lnTo>
                  <a:pt x="325260" y="586125"/>
                </a:lnTo>
                <a:lnTo>
                  <a:pt x="307327" y="552675"/>
                </a:lnTo>
                <a:lnTo>
                  <a:pt x="290610" y="519898"/>
                </a:lnTo>
                <a:lnTo>
                  <a:pt x="278512" y="488521"/>
                </a:lnTo>
                <a:lnTo>
                  <a:pt x="269495" y="458078"/>
                </a:lnTo>
                <a:lnTo>
                  <a:pt x="262531" y="428258"/>
                </a:lnTo>
                <a:lnTo>
                  <a:pt x="257888" y="399805"/>
                </a:lnTo>
                <a:lnTo>
                  <a:pt x="254792" y="372264"/>
                </a:lnTo>
                <a:lnTo>
                  <a:pt x="252729" y="345331"/>
                </a:lnTo>
                <a:lnTo>
                  <a:pt x="250437" y="297626"/>
                </a:lnTo>
                <a:lnTo>
                  <a:pt x="247512" y="254198"/>
                </a:lnTo>
                <a:lnTo>
                  <a:pt x="239863" y="212672"/>
                </a:lnTo>
                <a:lnTo>
                  <a:pt x="227573" y="174531"/>
                </a:lnTo>
                <a:lnTo>
                  <a:pt x="220295" y="156359"/>
                </a:lnTo>
                <a:lnTo>
                  <a:pt x="194429" y="123468"/>
                </a:lnTo>
                <a:lnTo>
                  <a:pt x="155945" y="91070"/>
                </a:lnTo>
                <a:lnTo>
                  <a:pt x="129680" y="73096"/>
                </a:lnTo>
                <a:lnTo>
                  <a:pt x="100741" y="54445"/>
                </a:lnTo>
                <a:lnTo>
                  <a:pt x="76686" y="40107"/>
                </a:lnTo>
                <a:lnTo>
                  <a:pt x="55886" y="2864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519"/>
          <p:cNvSpPr/>
          <p:nvPr/>
        </p:nvSpPr>
        <p:spPr>
          <a:xfrm>
            <a:off x="5146357" y="2717482"/>
            <a:ext cx="1054419" cy="1680211"/>
          </a:xfrm>
          <a:custGeom>
            <a:avLst/>
            <a:gdLst/>
            <a:ahLst/>
            <a:cxnLst/>
            <a:rect l="0" t="0" r="0" b="0"/>
            <a:pathLst>
              <a:path w="1054419" h="1680211">
                <a:moveTo>
                  <a:pt x="1054418" y="1680210"/>
                </a:moveTo>
                <a:lnTo>
                  <a:pt x="1028147" y="1656480"/>
                </a:lnTo>
                <a:lnTo>
                  <a:pt x="996787" y="1629364"/>
                </a:lnTo>
                <a:lnTo>
                  <a:pt x="964317" y="1600692"/>
                </a:lnTo>
                <a:lnTo>
                  <a:pt x="910678" y="1556870"/>
                </a:lnTo>
                <a:lnTo>
                  <a:pt x="882583" y="1529190"/>
                </a:lnTo>
                <a:lnTo>
                  <a:pt x="798437" y="1437548"/>
                </a:lnTo>
                <a:lnTo>
                  <a:pt x="736178" y="1365033"/>
                </a:lnTo>
                <a:lnTo>
                  <a:pt x="665328" y="1279146"/>
                </a:lnTo>
                <a:lnTo>
                  <a:pt x="493204" y="1064409"/>
                </a:lnTo>
                <a:lnTo>
                  <a:pt x="441769" y="997581"/>
                </a:lnTo>
                <a:lnTo>
                  <a:pt x="417385" y="965091"/>
                </a:lnTo>
                <a:lnTo>
                  <a:pt x="394462" y="932954"/>
                </a:lnTo>
                <a:lnTo>
                  <a:pt x="351212" y="869306"/>
                </a:lnTo>
                <a:lnTo>
                  <a:pt x="289377" y="774568"/>
                </a:lnTo>
                <a:lnTo>
                  <a:pt x="270070" y="743074"/>
                </a:lnTo>
                <a:lnTo>
                  <a:pt x="233379" y="680140"/>
                </a:lnTo>
                <a:lnTo>
                  <a:pt x="216546" y="647737"/>
                </a:lnTo>
                <a:lnTo>
                  <a:pt x="200561" y="614705"/>
                </a:lnTo>
                <a:lnTo>
                  <a:pt x="170101" y="549427"/>
                </a:lnTo>
                <a:lnTo>
                  <a:pt x="140688" y="488665"/>
                </a:lnTo>
                <a:lnTo>
                  <a:pt x="128082" y="459127"/>
                </a:lnTo>
                <a:lnTo>
                  <a:pt x="116821" y="429909"/>
                </a:lnTo>
                <a:lnTo>
                  <a:pt x="106455" y="400906"/>
                </a:lnTo>
                <a:lnTo>
                  <a:pt x="82239" y="325501"/>
                </a:lnTo>
                <a:lnTo>
                  <a:pt x="69113" y="282723"/>
                </a:lnTo>
                <a:lnTo>
                  <a:pt x="58458" y="241822"/>
                </a:lnTo>
                <a:lnTo>
                  <a:pt x="49449" y="202172"/>
                </a:lnTo>
                <a:lnTo>
                  <a:pt x="41539" y="163357"/>
                </a:lnTo>
                <a:lnTo>
                  <a:pt x="33408" y="127954"/>
                </a:lnTo>
                <a:lnTo>
                  <a:pt x="25130" y="948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520"/>
          <p:cNvSpPr/>
          <p:nvPr/>
        </p:nvSpPr>
        <p:spPr>
          <a:xfrm>
            <a:off x="4994885" y="1282143"/>
            <a:ext cx="2402853" cy="3978579"/>
          </a:xfrm>
          <a:custGeom>
            <a:avLst/>
            <a:gdLst/>
            <a:ahLst/>
            <a:cxnLst/>
            <a:rect l="0" t="0" r="0" b="0"/>
            <a:pathLst>
              <a:path w="2402853" h="3978579">
                <a:moveTo>
                  <a:pt x="1505927" y="2686924"/>
                </a:moveTo>
                <a:lnTo>
                  <a:pt x="1474577" y="2660654"/>
                </a:lnTo>
                <a:lnTo>
                  <a:pt x="1405526" y="2608922"/>
                </a:lnTo>
                <a:lnTo>
                  <a:pt x="1341844" y="2554500"/>
                </a:lnTo>
                <a:lnTo>
                  <a:pt x="1237824" y="2457143"/>
                </a:lnTo>
                <a:lnTo>
                  <a:pt x="1200510" y="2420389"/>
                </a:lnTo>
                <a:lnTo>
                  <a:pt x="1118408" y="2336372"/>
                </a:lnTo>
                <a:lnTo>
                  <a:pt x="929875" y="2138016"/>
                </a:lnTo>
                <a:lnTo>
                  <a:pt x="874619" y="2074347"/>
                </a:lnTo>
                <a:lnTo>
                  <a:pt x="821486" y="2007950"/>
                </a:lnTo>
                <a:lnTo>
                  <a:pt x="769296" y="1940341"/>
                </a:lnTo>
                <a:lnTo>
                  <a:pt x="717526" y="1869652"/>
                </a:lnTo>
                <a:lnTo>
                  <a:pt x="642724" y="1757699"/>
                </a:lnTo>
                <a:lnTo>
                  <a:pt x="574841" y="1640073"/>
                </a:lnTo>
                <a:lnTo>
                  <a:pt x="515040" y="1520766"/>
                </a:lnTo>
                <a:lnTo>
                  <a:pt x="466206" y="1403501"/>
                </a:lnTo>
                <a:lnTo>
                  <a:pt x="430147" y="1292873"/>
                </a:lnTo>
                <a:lnTo>
                  <a:pt x="406445" y="1190245"/>
                </a:lnTo>
                <a:lnTo>
                  <a:pt x="389902" y="1070801"/>
                </a:lnTo>
                <a:lnTo>
                  <a:pt x="369668" y="939553"/>
                </a:lnTo>
                <a:lnTo>
                  <a:pt x="364012" y="899785"/>
                </a:lnTo>
                <a:lnTo>
                  <a:pt x="361745" y="892566"/>
                </a:lnTo>
                <a:lnTo>
                  <a:pt x="359281" y="887753"/>
                </a:lnTo>
                <a:lnTo>
                  <a:pt x="356687" y="884544"/>
                </a:lnTo>
                <a:lnTo>
                  <a:pt x="354005" y="882405"/>
                </a:lnTo>
                <a:lnTo>
                  <a:pt x="351263" y="880979"/>
                </a:lnTo>
                <a:lnTo>
                  <a:pt x="345678" y="879394"/>
                </a:lnTo>
                <a:lnTo>
                  <a:pt x="337179" y="878502"/>
                </a:lnTo>
                <a:lnTo>
                  <a:pt x="334331" y="880282"/>
                </a:lnTo>
                <a:lnTo>
                  <a:pt x="328628" y="887339"/>
                </a:lnTo>
                <a:lnTo>
                  <a:pt x="320062" y="902023"/>
                </a:lnTo>
                <a:lnTo>
                  <a:pt x="316889" y="912877"/>
                </a:lnTo>
                <a:lnTo>
                  <a:pt x="314499" y="1010386"/>
                </a:lnTo>
                <a:lnTo>
                  <a:pt x="323495" y="1118398"/>
                </a:lnTo>
                <a:lnTo>
                  <a:pt x="342777" y="1242265"/>
                </a:lnTo>
                <a:lnTo>
                  <a:pt x="363496" y="1335876"/>
                </a:lnTo>
                <a:lnTo>
                  <a:pt x="387627" y="1430186"/>
                </a:lnTo>
                <a:lnTo>
                  <a:pt x="419775" y="1536470"/>
                </a:lnTo>
                <a:lnTo>
                  <a:pt x="443160" y="1612866"/>
                </a:lnTo>
                <a:lnTo>
                  <a:pt x="470589" y="1663434"/>
                </a:lnTo>
                <a:lnTo>
                  <a:pt x="478404" y="1674192"/>
                </a:lnTo>
                <a:lnTo>
                  <a:pt x="482774" y="1677442"/>
                </a:lnTo>
                <a:lnTo>
                  <a:pt x="487593" y="1679608"/>
                </a:lnTo>
                <a:lnTo>
                  <a:pt x="492710" y="1681053"/>
                </a:lnTo>
                <a:lnTo>
                  <a:pt x="497074" y="1681063"/>
                </a:lnTo>
                <a:lnTo>
                  <a:pt x="500936" y="1680118"/>
                </a:lnTo>
                <a:lnTo>
                  <a:pt x="504463" y="1678535"/>
                </a:lnTo>
                <a:lnTo>
                  <a:pt x="506814" y="1675575"/>
                </a:lnTo>
                <a:lnTo>
                  <a:pt x="508382" y="1671696"/>
                </a:lnTo>
                <a:lnTo>
                  <a:pt x="520000" y="1569868"/>
                </a:lnTo>
                <a:lnTo>
                  <a:pt x="534972" y="1462745"/>
                </a:lnTo>
                <a:lnTo>
                  <a:pt x="554327" y="1347507"/>
                </a:lnTo>
                <a:lnTo>
                  <a:pt x="575629" y="1248665"/>
                </a:lnTo>
                <a:lnTo>
                  <a:pt x="600336" y="1157110"/>
                </a:lnTo>
                <a:lnTo>
                  <a:pt x="629098" y="1067842"/>
                </a:lnTo>
                <a:lnTo>
                  <a:pt x="664105" y="977367"/>
                </a:lnTo>
                <a:lnTo>
                  <a:pt x="704429" y="888896"/>
                </a:lnTo>
                <a:lnTo>
                  <a:pt x="748703" y="802903"/>
                </a:lnTo>
                <a:lnTo>
                  <a:pt x="822777" y="681425"/>
                </a:lnTo>
                <a:lnTo>
                  <a:pt x="876867" y="607824"/>
                </a:lnTo>
                <a:lnTo>
                  <a:pt x="935197" y="542092"/>
                </a:lnTo>
                <a:lnTo>
                  <a:pt x="995095" y="482080"/>
                </a:lnTo>
                <a:lnTo>
                  <a:pt x="1130776" y="352086"/>
                </a:lnTo>
                <a:lnTo>
                  <a:pt x="1201943" y="281678"/>
                </a:lnTo>
                <a:lnTo>
                  <a:pt x="1272773" y="198370"/>
                </a:lnTo>
                <a:lnTo>
                  <a:pt x="1359403" y="94829"/>
                </a:lnTo>
                <a:lnTo>
                  <a:pt x="1366828" y="82319"/>
                </a:lnTo>
                <a:lnTo>
                  <a:pt x="1367475" y="78983"/>
                </a:lnTo>
                <a:lnTo>
                  <a:pt x="1365048" y="76759"/>
                </a:lnTo>
                <a:lnTo>
                  <a:pt x="1360573" y="75277"/>
                </a:lnTo>
                <a:lnTo>
                  <a:pt x="1354732" y="74288"/>
                </a:lnTo>
                <a:lnTo>
                  <a:pt x="1317029" y="79546"/>
                </a:lnTo>
                <a:lnTo>
                  <a:pt x="1277449" y="88954"/>
                </a:lnTo>
                <a:lnTo>
                  <a:pt x="1222330" y="111850"/>
                </a:lnTo>
                <a:lnTo>
                  <a:pt x="1160174" y="138462"/>
                </a:lnTo>
                <a:lnTo>
                  <a:pt x="1100799" y="166799"/>
                </a:lnTo>
                <a:lnTo>
                  <a:pt x="988281" y="223797"/>
                </a:lnTo>
                <a:lnTo>
                  <a:pt x="931375" y="257431"/>
                </a:lnTo>
                <a:lnTo>
                  <a:pt x="872428" y="294604"/>
                </a:lnTo>
                <a:lnTo>
                  <a:pt x="774981" y="353970"/>
                </a:lnTo>
                <a:lnTo>
                  <a:pt x="707670" y="397201"/>
                </a:lnTo>
                <a:lnTo>
                  <a:pt x="639654" y="444354"/>
                </a:lnTo>
                <a:lnTo>
                  <a:pt x="502856" y="544476"/>
                </a:lnTo>
                <a:lnTo>
                  <a:pt x="439405" y="595535"/>
                </a:lnTo>
                <a:lnTo>
                  <a:pt x="379455" y="646803"/>
                </a:lnTo>
                <a:lnTo>
                  <a:pt x="239185" y="770723"/>
                </a:lnTo>
                <a:lnTo>
                  <a:pt x="169736" y="840483"/>
                </a:lnTo>
                <a:lnTo>
                  <a:pt x="93278" y="923064"/>
                </a:lnTo>
                <a:lnTo>
                  <a:pt x="21606" y="1010668"/>
                </a:lnTo>
                <a:lnTo>
                  <a:pt x="6948" y="1032968"/>
                </a:lnTo>
                <a:lnTo>
                  <a:pt x="6545" y="1032789"/>
                </a:lnTo>
                <a:lnTo>
                  <a:pt x="49061" y="993508"/>
                </a:lnTo>
                <a:lnTo>
                  <a:pt x="96431" y="946552"/>
                </a:lnTo>
                <a:lnTo>
                  <a:pt x="165109" y="887583"/>
                </a:lnTo>
                <a:lnTo>
                  <a:pt x="235638" y="838514"/>
                </a:lnTo>
                <a:lnTo>
                  <a:pt x="270448" y="817429"/>
                </a:lnTo>
                <a:lnTo>
                  <a:pt x="318419" y="792894"/>
                </a:lnTo>
                <a:lnTo>
                  <a:pt x="375165" y="766060"/>
                </a:lnTo>
                <a:lnTo>
                  <a:pt x="437761" y="737693"/>
                </a:lnTo>
                <a:lnTo>
                  <a:pt x="490922" y="711162"/>
                </a:lnTo>
                <a:lnTo>
                  <a:pt x="537792" y="685854"/>
                </a:lnTo>
                <a:lnTo>
                  <a:pt x="580468" y="661362"/>
                </a:lnTo>
                <a:lnTo>
                  <a:pt x="619397" y="637415"/>
                </a:lnTo>
                <a:lnTo>
                  <a:pt x="725198" y="568256"/>
                </a:lnTo>
                <a:lnTo>
                  <a:pt x="925622" y="444178"/>
                </a:lnTo>
                <a:lnTo>
                  <a:pt x="992744" y="403955"/>
                </a:lnTo>
                <a:lnTo>
                  <a:pt x="1090242" y="348376"/>
                </a:lnTo>
                <a:lnTo>
                  <a:pt x="1153856" y="315657"/>
                </a:lnTo>
                <a:lnTo>
                  <a:pt x="1217054" y="285240"/>
                </a:lnTo>
                <a:lnTo>
                  <a:pt x="1337917" y="229448"/>
                </a:lnTo>
                <a:lnTo>
                  <a:pt x="1392203" y="204062"/>
                </a:lnTo>
                <a:lnTo>
                  <a:pt x="1444906" y="176905"/>
                </a:lnTo>
                <a:lnTo>
                  <a:pt x="1513670" y="134841"/>
                </a:lnTo>
                <a:lnTo>
                  <a:pt x="1571721" y="87664"/>
                </a:lnTo>
                <a:lnTo>
                  <a:pt x="1635693" y="35163"/>
                </a:lnTo>
                <a:lnTo>
                  <a:pt x="1665200" y="14843"/>
                </a:lnTo>
                <a:lnTo>
                  <a:pt x="1691651" y="3908"/>
                </a:lnTo>
                <a:lnTo>
                  <a:pt x="1715153" y="0"/>
                </a:lnTo>
                <a:lnTo>
                  <a:pt x="1735124" y="1438"/>
                </a:lnTo>
                <a:lnTo>
                  <a:pt x="1748445" y="5252"/>
                </a:lnTo>
                <a:lnTo>
                  <a:pt x="1753331" y="7603"/>
                </a:lnTo>
                <a:lnTo>
                  <a:pt x="1756588" y="12027"/>
                </a:lnTo>
                <a:lnTo>
                  <a:pt x="1760207" y="24564"/>
                </a:lnTo>
                <a:lnTo>
                  <a:pt x="1759267" y="31907"/>
                </a:lnTo>
                <a:lnTo>
                  <a:pt x="1753142" y="47686"/>
                </a:lnTo>
                <a:lnTo>
                  <a:pt x="1738991" y="64225"/>
                </a:lnTo>
                <a:lnTo>
                  <a:pt x="1662361" y="136407"/>
                </a:lnTo>
                <a:lnTo>
                  <a:pt x="1601808" y="184965"/>
                </a:lnTo>
                <a:lnTo>
                  <a:pt x="1544731" y="228107"/>
                </a:lnTo>
                <a:lnTo>
                  <a:pt x="1159702" y="544193"/>
                </a:lnTo>
                <a:lnTo>
                  <a:pt x="1085984" y="612554"/>
                </a:lnTo>
                <a:lnTo>
                  <a:pt x="1018296" y="679132"/>
                </a:lnTo>
                <a:lnTo>
                  <a:pt x="953287" y="740472"/>
                </a:lnTo>
                <a:lnTo>
                  <a:pt x="892009" y="802024"/>
                </a:lnTo>
                <a:lnTo>
                  <a:pt x="834930" y="863353"/>
                </a:lnTo>
                <a:lnTo>
                  <a:pt x="759955" y="951431"/>
                </a:lnTo>
                <a:lnTo>
                  <a:pt x="691385" y="1035948"/>
                </a:lnTo>
                <a:lnTo>
                  <a:pt x="621130" y="1131198"/>
                </a:lnTo>
                <a:lnTo>
                  <a:pt x="566874" y="1226977"/>
                </a:lnTo>
                <a:lnTo>
                  <a:pt x="544219" y="1294071"/>
                </a:lnTo>
                <a:lnTo>
                  <a:pt x="542843" y="1302108"/>
                </a:lnTo>
                <a:lnTo>
                  <a:pt x="542878" y="1308418"/>
                </a:lnTo>
                <a:lnTo>
                  <a:pt x="543855" y="1313578"/>
                </a:lnTo>
                <a:lnTo>
                  <a:pt x="546411" y="1317970"/>
                </a:lnTo>
                <a:lnTo>
                  <a:pt x="554330" y="1325390"/>
                </a:lnTo>
                <a:lnTo>
                  <a:pt x="559109" y="1326797"/>
                </a:lnTo>
                <a:lnTo>
                  <a:pt x="564200" y="1326783"/>
                </a:lnTo>
                <a:lnTo>
                  <a:pt x="569499" y="1325821"/>
                </a:lnTo>
                <a:lnTo>
                  <a:pt x="583007" y="1317132"/>
                </a:lnTo>
                <a:lnTo>
                  <a:pt x="656758" y="1247011"/>
                </a:lnTo>
                <a:lnTo>
                  <a:pt x="718853" y="1177299"/>
                </a:lnTo>
                <a:lnTo>
                  <a:pt x="793772" y="1091139"/>
                </a:lnTo>
                <a:lnTo>
                  <a:pt x="935783" y="955234"/>
                </a:lnTo>
                <a:lnTo>
                  <a:pt x="1076511" y="824884"/>
                </a:lnTo>
                <a:lnTo>
                  <a:pt x="1137276" y="769691"/>
                </a:lnTo>
                <a:lnTo>
                  <a:pt x="1198572" y="716585"/>
                </a:lnTo>
                <a:lnTo>
                  <a:pt x="1261692" y="665360"/>
                </a:lnTo>
                <a:lnTo>
                  <a:pt x="1327846" y="617194"/>
                </a:lnTo>
                <a:lnTo>
                  <a:pt x="1519884" y="478248"/>
                </a:lnTo>
                <a:lnTo>
                  <a:pt x="1582932" y="437513"/>
                </a:lnTo>
                <a:lnTo>
                  <a:pt x="1645880" y="400358"/>
                </a:lnTo>
                <a:lnTo>
                  <a:pt x="1827690" y="296350"/>
                </a:lnTo>
                <a:lnTo>
                  <a:pt x="1885470" y="265547"/>
                </a:lnTo>
                <a:lnTo>
                  <a:pt x="1940360" y="241061"/>
                </a:lnTo>
                <a:lnTo>
                  <a:pt x="1998094" y="216844"/>
                </a:lnTo>
                <a:lnTo>
                  <a:pt x="2097947" y="170487"/>
                </a:lnTo>
                <a:lnTo>
                  <a:pt x="2165211" y="143522"/>
                </a:lnTo>
                <a:lnTo>
                  <a:pt x="2239757" y="119717"/>
                </a:lnTo>
                <a:lnTo>
                  <a:pt x="2264668" y="115772"/>
                </a:lnTo>
                <a:lnTo>
                  <a:pt x="2266072" y="116525"/>
                </a:lnTo>
                <a:lnTo>
                  <a:pt x="2267008" y="117980"/>
                </a:lnTo>
                <a:lnTo>
                  <a:pt x="2267632" y="119902"/>
                </a:lnTo>
                <a:lnTo>
                  <a:pt x="2266143" y="123089"/>
                </a:lnTo>
                <a:lnTo>
                  <a:pt x="2199569" y="198860"/>
                </a:lnTo>
                <a:lnTo>
                  <a:pt x="2135915" y="264737"/>
                </a:lnTo>
                <a:lnTo>
                  <a:pt x="2078987" y="324589"/>
                </a:lnTo>
                <a:lnTo>
                  <a:pt x="2017352" y="390583"/>
                </a:lnTo>
                <a:lnTo>
                  <a:pt x="1946587" y="460463"/>
                </a:lnTo>
                <a:lnTo>
                  <a:pt x="1692878" y="700622"/>
                </a:lnTo>
                <a:lnTo>
                  <a:pt x="1618543" y="765898"/>
                </a:lnTo>
                <a:lnTo>
                  <a:pt x="1556932" y="810785"/>
                </a:lnTo>
                <a:lnTo>
                  <a:pt x="1498433" y="846609"/>
                </a:lnTo>
                <a:lnTo>
                  <a:pt x="1433064" y="884121"/>
                </a:lnTo>
                <a:lnTo>
                  <a:pt x="1346861" y="935718"/>
                </a:lnTo>
                <a:lnTo>
                  <a:pt x="1281879" y="980875"/>
                </a:lnTo>
                <a:lnTo>
                  <a:pt x="1207247" y="1047330"/>
                </a:lnTo>
                <a:lnTo>
                  <a:pt x="1179093" y="1085212"/>
                </a:lnTo>
                <a:lnTo>
                  <a:pt x="1170167" y="1103832"/>
                </a:lnTo>
                <a:lnTo>
                  <a:pt x="1164438" y="1122206"/>
                </a:lnTo>
                <a:lnTo>
                  <a:pt x="1165872" y="1122761"/>
                </a:lnTo>
                <a:lnTo>
                  <a:pt x="1172547" y="1120838"/>
                </a:lnTo>
                <a:lnTo>
                  <a:pt x="1191565" y="1109850"/>
                </a:lnTo>
                <a:lnTo>
                  <a:pt x="1254080" y="1044959"/>
                </a:lnTo>
                <a:lnTo>
                  <a:pt x="1356641" y="941750"/>
                </a:lnTo>
                <a:lnTo>
                  <a:pt x="1419678" y="883220"/>
                </a:lnTo>
                <a:lnTo>
                  <a:pt x="1566641" y="751840"/>
                </a:lnTo>
                <a:lnTo>
                  <a:pt x="1620224" y="708969"/>
                </a:lnTo>
                <a:lnTo>
                  <a:pt x="1675788" y="667691"/>
                </a:lnTo>
                <a:lnTo>
                  <a:pt x="1817561" y="566793"/>
                </a:lnTo>
                <a:lnTo>
                  <a:pt x="1877159" y="529254"/>
                </a:lnTo>
                <a:lnTo>
                  <a:pt x="1964537" y="478529"/>
                </a:lnTo>
                <a:lnTo>
                  <a:pt x="2019316" y="448115"/>
                </a:lnTo>
                <a:lnTo>
                  <a:pt x="2101801" y="405170"/>
                </a:lnTo>
                <a:lnTo>
                  <a:pt x="2151443" y="379951"/>
                </a:lnTo>
                <a:lnTo>
                  <a:pt x="2310165" y="303990"/>
                </a:lnTo>
                <a:lnTo>
                  <a:pt x="2379788" y="280768"/>
                </a:lnTo>
                <a:lnTo>
                  <a:pt x="2382823" y="280815"/>
                </a:lnTo>
                <a:lnTo>
                  <a:pt x="2384847" y="281799"/>
                </a:lnTo>
                <a:lnTo>
                  <a:pt x="2386197" y="283407"/>
                </a:lnTo>
                <a:lnTo>
                  <a:pt x="2385190" y="286384"/>
                </a:lnTo>
                <a:lnTo>
                  <a:pt x="2374674" y="299676"/>
                </a:lnTo>
                <a:lnTo>
                  <a:pt x="2348973" y="323774"/>
                </a:lnTo>
                <a:lnTo>
                  <a:pt x="2280546" y="372879"/>
                </a:lnTo>
                <a:lnTo>
                  <a:pt x="2197865" y="430687"/>
                </a:lnTo>
                <a:lnTo>
                  <a:pt x="2022073" y="557032"/>
                </a:lnTo>
                <a:lnTo>
                  <a:pt x="1959481" y="606195"/>
                </a:lnTo>
                <a:lnTo>
                  <a:pt x="1897054" y="656303"/>
                </a:lnTo>
                <a:lnTo>
                  <a:pt x="1827874" y="708790"/>
                </a:lnTo>
                <a:lnTo>
                  <a:pt x="1765678" y="761490"/>
                </a:lnTo>
                <a:lnTo>
                  <a:pt x="1717498" y="816306"/>
                </a:lnTo>
                <a:lnTo>
                  <a:pt x="1714602" y="821673"/>
                </a:lnTo>
                <a:lnTo>
                  <a:pt x="1714576" y="824298"/>
                </a:lnTo>
                <a:lnTo>
                  <a:pt x="1716464" y="825096"/>
                </a:lnTo>
                <a:lnTo>
                  <a:pt x="1759201" y="792962"/>
                </a:lnTo>
                <a:lnTo>
                  <a:pt x="1856206" y="716947"/>
                </a:lnTo>
                <a:lnTo>
                  <a:pt x="1926683" y="674901"/>
                </a:lnTo>
                <a:lnTo>
                  <a:pt x="1994769" y="631714"/>
                </a:lnTo>
                <a:lnTo>
                  <a:pt x="2052527" y="595667"/>
                </a:lnTo>
                <a:lnTo>
                  <a:pt x="2126743" y="562487"/>
                </a:lnTo>
                <a:lnTo>
                  <a:pt x="2144495" y="554370"/>
                </a:lnTo>
                <a:lnTo>
                  <a:pt x="2146904" y="554656"/>
                </a:lnTo>
                <a:lnTo>
                  <a:pt x="2149463" y="555800"/>
                </a:lnTo>
                <a:lnTo>
                  <a:pt x="2152121" y="557514"/>
                </a:lnTo>
                <a:lnTo>
                  <a:pt x="2152940" y="559610"/>
                </a:lnTo>
                <a:lnTo>
                  <a:pt x="2152534" y="561960"/>
                </a:lnTo>
                <a:lnTo>
                  <a:pt x="2149543" y="567110"/>
                </a:lnTo>
                <a:lnTo>
                  <a:pt x="2118945" y="599209"/>
                </a:lnTo>
                <a:lnTo>
                  <a:pt x="2025662" y="685904"/>
                </a:lnTo>
                <a:lnTo>
                  <a:pt x="1959325" y="745924"/>
                </a:lnTo>
                <a:lnTo>
                  <a:pt x="1887861" y="806460"/>
                </a:lnTo>
                <a:lnTo>
                  <a:pt x="1873119" y="819873"/>
                </a:lnTo>
                <a:lnTo>
                  <a:pt x="1873594" y="819288"/>
                </a:lnTo>
                <a:lnTo>
                  <a:pt x="1937974" y="763855"/>
                </a:lnTo>
                <a:lnTo>
                  <a:pt x="2005098" y="715998"/>
                </a:lnTo>
                <a:lnTo>
                  <a:pt x="2113995" y="644128"/>
                </a:lnTo>
                <a:lnTo>
                  <a:pt x="2183040" y="604998"/>
                </a:lnTo>
                <a:lnTo>
                  <a:pt x="2251712" y="572292"/>
                </a:lnTo>
                <a:lnTo>
                  <a:pt x="2329412" y="542654"/>
                </a:lnTo>
                <a:lnTo>
                  <a:pt x="2372858" y="531395"/>
                </a:lnTo>
                <a:lnTo>
                  <a:pt x="2389070" y="531301"/>
                </a:lnTo>
                <a:lnTo>
                  <a:pt x="2394726" y="532610"/>
                </a:lnTo>
                <a:lnTo>
                  <a:pt x="2398497" y="534434"/>
                </a:lnTo>
                <a:lnTo>
                  <a:pt x="2401011" y="536603"/>
                </a:lnTo>
                <a:lnTo>
                  <a:pt x="2402687" y="539002"/>
                </a:lnTo>
                <a:lnTo>
                  <a:pt x="2402852" y="541554"/>
                </a:lnTo>
                <a:lnTo>
                  <a:pt x="2402010" y="544207"/>
                </a:lnTo>
                <a:lnTo>
                  <a:pt x="2400496" y="546929"/>
                </a:lnTo>
                <a:lnTo>
                  <a:pt x="2333617" y="616128"/>
                </a:lnTo>
                <a:lnTo>
                  <a:pt x="2274999" y="670269"/>
                </a:lnTo>
                <a:lnTo>
                  <a:pt x="2157884" y="771801"/>
                </a:lnTo>
                <a:lnTo>
                  <a:pt x="2100102" y="830219"/>
                </a:lnTo>
                <a:lnTo>
                  <a:pt x="1930921" y="1002587"/>
                </a:lnTo>
                <a:lnTo>
                  <a:pt x="1871570" y="1070422"/>
                </a:lnTo>
                <a:lnTo>
                  <a:pt x="1834928" y="1117665"/>
                </a:lnTo>
                <a:lnTo>
                  <a:pt x="1818565" y="1145576"/>
                </a:lnTo>
                <a:lnTo>
                  <a:pt x="1819127" y="1146914"/>
                </a:lnTo>
                <a:lnTo>
                  <a:pt x="1821408" y="1146853"/>
                </a:lnTo>
                <a:lnTo>
                  <a:pt x="1824832" y="1145860"/>
                </a:lnTo>
                <a:lnTo>
                  <a:pt x="1843305" y="1135361"/>
                </a:lnTo>
                <a:lnTo>
                  <a:pt x="1915081" y="1068746"/>
                </a:lnTo>
                <a:lnTo>
                  <a:pt x="1978649" y="1021154"/>
                </a:lnTo>
                <a:lnTo>
                  <a:pt x="2050789" y="970726"/>
                </a:lnTo>
                <a:lnTo>
                  <a:pt x="2122401" y="925028"/>
                </a:lnTo>
                <a:lnTo>
                  <a:pt x="2191580" y="887497"/>
                </a:lnTo>
                <a:lnTo>
                  <a:pt x="2251176" y="861668"/>
                </a:lnTo>
                <a:lnTo>
                  <a:pt x="2283319" y="855153"/>
                </a:lnTo>
                <a:lnTo>
                  <a:pt x="2290888" y="855191"/>
                </a:lnTo>
                <a:lnTo>
                  <a:pt x="2296887" y="856168"/>
                </a:lnTo>
                <a:lnTo>
                  <a:pt x="2301839" y="857773"/>
                </a:lnTo>
                <a:lnTo>
                  <a:pt x="2304188" y="861700"/>
                </a:lnTo>
                <a:lnTo>
                  <a:pt x="2304801" y="867176"/>
                </a:lnTo>
                <a:lnTo>
                  <a:pt x="2304257" y="873683"/>
                </a:lnTo>
                <a:lnTo>
                  <a:pt x="2301037" y="880879"/>
                </a:lnTo>
                <a:lnTo>
                  <a:pt x="2226262" y="975228"/>
                </a:lnTo>
                <a:lnTo>
                  <a:pt x="2173739" y="1030820"/>
                </a:lnTo>
                <a:lnTo>
                  <a:pt x="2066382" y="1142444"/>
                </a:lnTo>
                <a:lnTo>
                  <a:pt x="1970438" y="1243145"/>
                </a:lnTo>
                <a:lnTo>
                  <a:pt x="1900735" y="1319338"/>
                </a:lnTo>
                <a:lnTo>
                  <a:pt x="1827864" y="1404153"/>
                </a:lnTo>
                <a:lnTo>
                  <a:pt x="1830089" y="1404071"/>
                </a:lnTo>
                <a:lnTo>
                  <a:pt x="1897853" y="1364637"/>
                </a:lnTo>
                <a:lnTo>
                  <a:pt x="1925266" y="1354489"/>
                </a:lnTo>
                <a:lnTo>
                  <a:pt x="1942807" y="1351781"/>
                </a:lnTo>
                <a:lnTo>
                  <a:pt x="1957589" y="1353117"/>
                </a:lnTo>
                <a:lnTo>
                  <a:pt x="1964197" y="1354807"/>
                </a:lnTo>
                <a:lnTo>
                  <a:pt x="1967651" y="1359743"/>
                </a:lnTo>
                <a:lnTo>
                  <a:pt x="1969000" y="1366844"/>
                </a:lnTo>
                <a:lnTo>
                  <a:pt x="1968948" y="1375389"/>
                </a:lnTo>
                <a:lnTo>
                  <a:pt x="1961269" y="1397582"/>
                </a:lnTo>
                <a:lnTo>
                  <a:pt x="1902337" y="1506625"/>
                </a:lnTo>
                <a:lnTo>
                  <a:pt x="1840235" y="1601241"/>
                </a:lnTo>
                <a:lnTo>
                  <a:pt x="1764684" y="1721033"/>
                </a:lnTo>
                <a:lnTo>
                  <a:pt x="1706103" y="1814311"/>
                </a:lnTo>
                <a:lnTo>
                  <a:pt x="1639660" y="1913528"/>
                </a:lnTo>
                <a:lnTo>
                  <a:pt x="1576688" y="2003224"/>
                </a:lnTo>
                <a:lnTo>
                  <a:pt x="1526148" y="2098835"/>
                </a:lnTo>
                <a:lnTo>
                  <a:pt x="1489284" y="2167216"/>
                </a:lnTo>
                <a:lnTo>
                  <a:pt x="1489117" y="2166144"/>
                </a:lnTo>
                <a:lnTo>
                  <a:pt x="1543371" y="2053962"/>
                </a:lnTo>
                <a:lnTo>
                  <a:pt x="1590864" y="1976425"/>
                </a:lnTo>
                <a:lnTo>
                  <a:pt x="1602557" y="1961798"/>
                </a:lnTo>
                <a:lnTo>
                  <a:pt x="1610352" y="1954904"/>
                </a:lnTo>
                <a:lnTo>
                  <a:pt x="1615549" y="1953166"/>
                </a:lnTo>
                <a:lnTo>
                  <a:pt x="1619013" y="1954865"/>
                </a:lnTo>
                <a:lnTo>
                  <a:pt x="1627943" y="1966912"/>
                </a:lnTo>
                <a:lnTo>
                  <a:pt x="1649197" y="2005690"/>
                </a:lnTo>
                <a:lnTo>
                  <a:pt x="1655328" y="2035221"/>
                </a:lnTo>
                <a:lnTo>
                  <a:pt x="1659263" y="2094854"/>
                </a:lnTo>
                <a:lnTo>
                  <a:pt x="1655776" y="2108378"/>
                </a:lnTo>
                <a:lnTo>
                  <a:pt x="1641742" y="2136105"/>
                </a:lnTo>
                <a:lnTo>
                  <a:pt x="1612420" y="2173939"/>
                </a:lnTo>
                <a:lnTo>
                  <a:pt x="1584153" y="2200178"/>
                </a:lnTo>
                <a:lnTo>
                  <a:pt x="1575223" y="2205264"/>
                </a:lnTo>
                <a:lnTo>
                  <a:pt x="1557680" y="2210915"/>
                </a:lnTo>
                <a:lnTo>
                  <a:pt x="1535278" y="2210887"/>
                </a:lnTo>
                <a:lnTo>
                  <a:pt x="1522637" y="2209546"/>
                </a:lnTo>
                <a:lnTo>
                  <a:pt x="1493351" y="2197896"/>
                </a:lnTo>
                <a:lnTo>
                  <a:pt x="1477540" y="2189455"/>
                </a:lnTo>
                <a:lnTo>
                  <a:pt x="1449813" y="2164837"/>
                </a:lnTo>
                <a:lnTo>
                  <a:pt x="1396418" y="2097915"/>
                </a:lnTo>
                <a:lnTo>
                  <a:pt x="1388154" y="2077081"/>
                </a:lnTo>
                <a:lnTo>
                  <a:pt x="1381511" y="2031073"/>
                </a:lnTo>
                <a:lnTo>
                  <a:pt x="1385960" y="1923890"/>
                </a:lnTo>
                <a:lnTo>
                  <a:pt x="1409276" y="1802812"/>
                </a:lnTo>
                <a:lnTo>
                  <a:pt x="1439190" y="1706780"/>
                </a:lnTo>
                <a:lnTo>
                  <a:pt x="1483431" y="1571930"/>
                </a:lnTo>
                <a:lnTo>
                  <a:pt x="1535703" y="1449867"/>
                </a:lnTo>
                <a:lnTo>
                  <a:pt x="1591889" y="1347298"/>
                </a:lnTo>
                <a:lnTo>
                  <a:pt x="1657913" y="1236816"/>
                </a:lnTo>
                <a:lnTo>
                  <a:pt x="1661543" y="1228695"/>
                </a:lnTo>
                <a:lnTo>
                  <a:pt x="1661107" y="1224234"/>
                </a:lnTo>
                <a:lnTo>
                  <a:pt x="1657957" y="1222212"/>
                </a:lnTo>
                <a:lnTo>
                  <a:pt x="1653000" y="1221817"/>
                </a:lnTo>
                <a:lnTo>
                  <a:pt x="1634793" y="1228998"/>
                </a:lnTo>
                <a:lnTo>
                  <a:pt x="1623270" y="1234914"/>
                </a:lnTo>
                <a:lnTo>
                  <a:pt x="1561808" y="1286423"/>
                </a:lnTo>
                <a:lnTo>
                  <a:pt x="1499201" y="1340627"/>
                </a:lnTo>
                <a:lnTo>
                  <a:pt x="1427734" y="1400821"/>
                </a:lnTo>
                <a:lnTo>
                  <a:pt x="1357876" y="1470196"/>
                </a:lnTo>
                <a:lnTo>
                  <a:pt x="1290822" y="1531921"/>
                </a:lnTo>
                <a:lnTo>
                  <a:pt x="1215999" y="1593870"/>
                </a:lnTo>
                <a:lnTo>
                  <a:pt x="1171102" y="1623599"/>
                </a:lnTo>
                <a:lnTo>
                  <a:pt x="1159838" y="1629425"/>
                </a:lnTo>
                <a:lnTo>
                  <a:pt x="1149471" y="1632357"/>
                </a:lnTo>
                <a:lnTo>
                  <a:pt x="1130332" y="1633075"/>
                </a:lnTo>
                <a:lnTo>
                  <a:pt x="1123133" y="1630981"/>
                </a:lnTo>
                <a:lnTo>
                  <a:pt x="1117381" y="1627679"/>
                </a:lnTo>
                <a:lnTo>
                  <a:pt x="1112594" y="1623574"/>
                </a:lnTo>
                <a:lnTo>
                  <a:pt x="1104734" y="1606311"/>
                </a:lnTo>
                <a:lnTo>
                  <a:pt x="1099019" y="1581812"/>
                </a:lnTo>
                <a:lnTo>
                  <a:pt x="1096754" y="1533983"/>
                </a:lnTo>
                <a:lnTo>
                  <a:pt x="1103597" y="1471446"/>
                </a:lnTo>
                <a:lnTo>
                  <a:pt x="1138515" y="1348725"/>
                </a:lnTo>
                <a:lnTo>
                  <a:pt x="1185525" y="1246568"/>
                </a:lnTo>
                <a:lnTo>
                  <a:pt x="1243213" y="1148919"/>
                </a:lnTo>
                <a:lnTo>
                  <a:pt x="1312616" y="1053275"/>
                </a:lnTo>
                <a:lnTo>
                  <a:pt x="1365394" y="987714"/>
                </a:lnTo>
                <a:lnTo>
                  <a:pt x="1365565" y="986428"/>
                </a:lnTo>
                <a:lnTo>
                  <a:pt x="1315747" y="1025355"/>
                </a:lnTo>
                <a:lnTo>
                  <a:pt x="1250293" y="1080288"/>
                </a:lnTo>
                <a:lnTo>
                  <a:pt x="1179905" y="1144506"/>
                </a:lnTo>
                <a:lnTo>
                  <a:pt x="1100043" y="1219402"/>
                </a:lnTo>
                <a:lnTo>
                  <a:pt x="1035974" y="1281265"/>
                </a:lnTo>
                <a:lnTo>
                  <a:pt x="978924" y="1332254"/>
                </a:lnTo>
                <a:lnTo>
                  <a:pt x="926899" y="1375236"/>
                </a:lnTo>
                <a:lnTo>
                  <a:pt x="862029" y="1424304"/>
                </a:lnTo>
                <a:lnTo>
                  <a:pt x="801558" y="1462369"/>
                </a:lnTo>
                <a:lnTo>
                  <a:pt x="790602" y="1467647"/>
                </a:lnTo>
                <a:lnTo>
                  <a:pt x="781394" y="1470213"/>
                </a:lnTo>
                <a:lnTo>
                  <a:pt x="773350" y="1470971"/>
                </a:lnTo>
                <a:lnTo>
                  <a:pt x="766082" y="1470524"/>
                </a:lnTo>
                <a:lnTo>
                  <a:pt x="760285" y="1467368"/>
                </a:lnTo>
                <a:lnTo>
                  <a:pt x="755467" y="1462406"/>
                </a:lnTo>
                <a:lnTo>
                  <a:pt x="751303" y="1456241"/>
                </a:lnTo>
                <a:lnTo>
                  <a:pt x="746676" y="1439231"/>
                </a:lnTo>
                <a:lnTo>
                  <a:pt x="745442" y="1429362"/>
                </a:lnTo>
                <a:lnTo>
                  <a:pt x="749151" y="1405695"/>
                </a:lnTo>
                <a:lnTo>
                  <a:pt x="758102" y="1379301"/>
                </a:lnTo>
                <a:lnTo>
                  <a:pt x="780160" y="1337667"/>
                </a:lnTo>
                <a:lnTo>
                  <a:pt x="854140" y="1240347"/>
                </a:lnTo>
                <a:lnTo>
                  <a:pt x="871439" y="1227073"/>
                </a:lnTo>
                <a:lnTo>
                  <a:pt x="885795" y="1219904"/>
                </a:lnTo>
                <a:lnTo>
                  <a:pt x="889623" y="1219326"/>
                </a:lnTo>
                <a:lnTo>
                  <a:pt x="892175" y="1219893"/>
                </a:lnTo>
                <a:lnTo>
                  <a:pt x="891972" y="1223128"/>
                </a:lnTo>
                <a:lnTo>
                  <a:pt x="886665" y="1234343"/>
                </a:lnTo>
                <a:lnTo>
                  <a:pt x="819329" y="1330898"/>
                </a:lnTo>
                <a:lnTo>
                  <a:pt x="754803" y="1412225"/>
                </a:lnTo>
                <a:lnTo>
                  <a:pt x="701242" y="1472056"/>
                </a:lnTo>
                <a:lnTo>
                  <a:pt x="643464" y="1534525"/>
                </a:lnTo>
                <a:lnTo>
                  <a:pt x="500153" y="1697180"/>
                </a:lnTo>
                <a:lnTo>
                  <a:pt x="428034" y="1787665"/>
                </a:lnTo>
                <a:lnTo>
                  <a:pt x="340122" y="1896553"/>
                </a:lnTo>
                <a:lnTo>
                  <a:pt x="251213" y="2013170"/>
                </a:lnTo>
                <a:lnTo>
                  <a:pt x="233902" y="2033148"/>
                </a:lnTo>
                <a:lnTo>
                  <a:pt x="229285" y="2035808"/>
                </a:lnTo>
                <a:lnTo>
                  <a:pt x="226207" y="2035677"/>
                </a:lnTo>
                <a:lnTo>
                  <a:pt x="225108" y="2033684"/>
                </a:lnTo>
                <a:lnTo>
                  <a:pt x="225328" y="2030451"/>
                </a:lnTo>
                <a:lnTo>
                  <a:pt x="226427" y="2026390"/>
                </a:lnTo>
                <a:lnTo>
                  <a:pt x="232728" y="2016799"/>
                </a:lnTo>
                <a:lnTo>
                  <a:pt x="252295" y="1995118"/>
                </a:lnTo>
                <a:lnTo>
                  <a:pt x="268870" y="1982729"/>
                </a:lnTo>
                <a:lnTo>
                  <a:pt x="274505" y="1981241"/>
                </a:lnTo>
                <a:lnTo>
                  <a:pt x="280166" y="1981201"/>
                </a:lnTo>
                <a:lnTo>
                  <a:pt x="285846" y="1982127"/>
                </a:lnTo>
                <a:lnTo>
                  <a:pt x="290585" y="1985602"/>
                </a:lnTo>
                <a:lnTo>
                  <a:pt x="298390" y="1997083"/>
                </a:lnTo>
                <a:lnTo>
                  <a:pt x="302494" y="2016790"/>
                </a:lnTo>
                <a:lnTo>
                  <a:pt x="303588" y="2028713"/>
                </a:lnTo>
                <a:lnTo>
                  <a:pt x="296027" y="2081900"/>
                </a:lnTo>
                <a:lnTo>
                  <a:pt x="261765" y="2183732"/>
                </a:lnTo>
                <a:lnTo>
                  <a:pt x="223733" y="2278750"/>
                </a:lnTo>
                <a:lnTo>
                  <a:pt x="183255" y="2380246"/>
                </a:lnTo>
                <a:lnTo>
                  <a:pt x="146708" y="2487366"/>
                </a:lnTo>
                <a:lnTo>
                  <a:pt x="112701" y="2590965"/>
                </a:lnTo>
                <a:lnTo>
                  <a:pt x="77668" y="2715242"/>
                </a:lnTo>
                <a:lnTo>
                  <a:pt x="56672" y="2818354"/>
                </a:lnTo>
                <a:lnTo>
                  <a:pt x="51148" y="2897459"/>
                </a:lnTo>
                <a:lnTo>
                  <a:pt x="53861" y="2929720"/>
                </a:lnTo>
                <a:lnTo>
                  <a:pt x="56870" y="2939276"/>
                </a:lnTo>
                <a:lnTo>
                  <a:pt x="60782" y="2944693"/>
                </a:lnTo>
                <a:lnTo>
                  <a:pt x="65294" y="2947353"/>
                </a:lnTo>
                <a:lnTo>
                  <a:pt x="69255" y="2946268"/>
                </a:lnTo>
                <a:lnTo>
                  <a:pt x="72849" y="2942688"/>
                </a:lnTo>
                <a:lnTo>
                  <a:pt x="132861" y="2822210"/>
                </a:lnTo>
                <a:lnTo>
                  <a:pt x="197565" y="2705849"/>
                </a:lnTo>
                <a:lnTo>
                  <a:pt x="213633" y="2690968"/>
                </a:lnTo>
                <a:lnTo>
                  <a:pt x="254347" y="2666814"/>
                </a:lnTo>
                <a:lnTo>
                  <a:pt x="316362" y="2641701"/>
                </a:lnTo>
                <a:lnTo>
                  <a:pt x="376964" y="2626746"/>
                </a:lnTo>
                <a:lnTo>
                  <a:pt x="451460" y="2620004"/>
                </a:lnTo>
                <a:lnTo>
                  <a:pt x="469902" y="2619082"/>
                </a:lnTo>
                <a:lnTo>
                  <a:pt x="476154" y="2620741"/>
                </a:lnTo>
                <a:lnTo>
                  <a:pt x="481274" y="2623752"/>
                </a:lnTo>
                <a:lnTo>
                  <a:pt x="496336" y="2637721"/>
                </a:lnTo>
                <a:lnTo>
                  <a:pt x="495681" y="2641740"/>
                </a:lnTo>
                <a:lnTo>
                  <a:pt x="492387" y="2646324"/>
                </a:lnTo>
                <a:lnTo>
                  <a:pt x="487334" y="2651285"/>
                </a:lnTo>
                <a:lnTo>
                  <a:pt x="469019" y="2659337"/>
                </a:lnTo>
                <a:lnTo>
                  <a:pt x="446909" y="2667043"/>
                </a:lnTo>
                <a:lnTo>
                  <a:pt x="383997" y="2694918"/>
                </a:lnTo>
                <a:lnTo>
                  <a:pt x="380784" y="2697969"/>
                </a:lnTo>
                <a:lnTo>
                  <a:pt x="380546" y="2698097"/>
                </a:lnTo>
                <a:lnTo>
                  <a:pt x="385363" y="2693160"/>
                </a:lnTo>
                <a:lnTo>
                  <a:pt x="453395" y="2570450"/>
                </a:lnTo>
                <a:lnTo>
                  <a:pt x="518705" y="2463073"/>
                </a:lnTo>
                <a:lnTo>
                  <a:pt x="584244" y="2363597"/>
                </a:lnTo>
                <a:lnTo>
                  <a:pt x="638773" y="2287636"/>
                </a:lnTo>
                <a:lnTo>
                  <a:pt x="712311" y="2195871"/>
                </a:lnTo>
                <a:lnTo>
                  <a:pt x="782361" y="2109839"/>
                </a:lnTo>
                <a:lnTo>
                  <a:pt x="855927" y="2028573"/>
                </a:lnTo>
                <a:lnTo>
                  <a:pt x="906523" y="1978716"/>
                </a:lnTo>
                <a:lnTo>
                  <a:pt x="957585" y="1931157"/>
                </a:lnTo>
                <a:lnTo>
                  <a:pt x="1008855" y="1884620"/>
                </a:lnTo>
                <a:lnTo>
                  <a:pt x="1060216" y="1843617"/>
                </a:lnTo>
                <a:lnTo>
                  <a:pt x="1180003" y="1755134"/>
                </a:lnTo>
                <a:lnTo>
                  <a:pt x="1253058" y="1705272"/>
                </a:lnTo>
                <a:lnTo>
                  <a:pt x="1296383" y="1681689"/>
                </a:lnTo>
                <a:lnTo>
                  <a:pt x="1328270" y="1671209"/>
                </a:lnTo>
                <a:lnTo>
                  <a:pt x="1336054" y="1669738"/>
                </a:lnTo>
                <a:lnTo>
                  <a:pt x="1341243" y="1669710"/>
                </a:lnTo>
                <a:lnTo>
                  <a:pt x="1344703" y="1670644"/>
                </a:lnTo>
                <a:lnTo>
                  <a:pt x="1347009" y="1672219"/>
                </a:lnTo>
                <a:lnTo>
                  <a:pt x="1347594" y="1676127"/>
                </a:lnTo>
                <a:lnTo>
                  <a:pt x="1345704" y="1688088"/>
                </a:lnTo>
                <a:lnTo>
                  <a:pt x="1334069" y="1705470"/>
                </a:lnTo>
                <a:lnTo>
                  <a:pt x="1270077" y="1774406"/>
                </a:lnTo>
                <a:lnTo>
                  <a:pt x="1135402" y="1925137"/>
                </a:lnTo>
                <a:lnTo>
                  <a:pt x="1073279" y="1997514"/>
                </a:lnTo>
                <a:lnTo>
                  <a:pt x="998005" y="2086732"/>
                </a:lnTo>
                <a:lnTo>
                  <a:pt x="936014" y="2161427"/>
                </a:lnTo>
                <a:lnTo>
                  <a:pt x="862023" y="2255526"/>
                </a:lnTo>
                <a:lnTo>
                  <a:pt x="825984" y="2306657"/>
                </a:lnTo>
                <a:lnTo>
                  <a:pt x="824032" y="2306730"/>
                </a:lnTo>
                <a:lnTo>
                  <a:pt x="822731" y="2304874"/>
                </a:lnTo>
                <a:lnTo>
                  <a:pt x="848204" y="2261304"/>
                </a:lnTo>
                <a:lnTo>
                  <a:pt x="908963" y="2183469"/>
                </a:lnTo>
                <a:lnTo>
                  <a:pt x="965724" y="2122885"/>
                </a:lnTo>
                <a:lnTo>
                  <a:pt x="1075179" y="2012031"/>
                </a:lnTo>
                <a:lnTo>
                  <a:pt x="1147793" y="1948370"/>
                </a:lnTo>
                <a:lnTo>
                  <a:pt x="1219050" y="1891831"/>
                </a:lnTo>
                <a:lnTo>
                  <a:pt x="1292974" y="1847985"/>
                </a:lnTo>
                <a:lnTo>
                  <a:pt x="1364619" y="1810864"/>
                </a:lnTo>
                <a:lnTo>
                  <a:pt x="1425006" y="1789387"/>
                </a:lnTo>
                <a:lnTo>
                  <a:pt x="1474542" y="1781542"/>
                </a:lnTo>
                <a:lnTo>
                  <a:pt x="1499598" y="1784787"/>
                </a:lnTo>
                <a:lnTo>
                  <a:pt x="1510280" y="1788319"/>
                </a:lnTo>
                <a:lnTo>
                  <a:pt x="1518354" y="1793532"/>
                </a:lnTo>
                <a:lnTo>
                  <a:pt x="1524689" y="1799865"/>
                </a:lnTo>
                <a:lnTo>
                  <a:pt x="1529865" y="1806943"/>
                </a:lnTo>
                <a:lnTo>
                  <a:pt x="1532363" y="1817378"/>
                </a:lnTo>
                <a:lnTo>
                  <a:pt x="1532599" y="1844212"/>
                </a:lnTo>
                <a:lnTo>
                  <a:pt x="1518275" y="1896000"/>
                </a:lnTo>
                <a:lnTo>
                  <a:pt x="1472242" y="1981982"/>
                </a:lnTo>
                <a:lnTo>
                  <a:pt x="1398379" y="2091252"/>
                </a:lnTo>
                <a:lnTo>
                  <a:pt x="1333091" y="2184991"/>
                </a:lnTo>
                <a:lnTo>
                  <a:pt x="1268026" y="2285156"/>
                </a:lnTo>
                <a:lnTo>
                  <a:pt x="1203980" y="2384684"/>
                </a:lnTo>
                <a:lnTo>
                  <a:pt x="1131664" y="2495772"/>
                </a:lnTo>
                <a:lnTo>
                  <a:pt x="1057014" y="2616843"/>
                </a:lnTo>
                <a:lnTo>
                  <a:pt x="1106404" y="2545357"/>
                </a:lnTo>
                <a:lnTo>
                  <a:pt x="1144211" y="2516055"/>
                </a:lnTo>
                <a:lnTo>
                  <a:pt x="1216507" y="2472784"/>
                </a:lnTo>
                <a:lnTo>
                  <a:pt x="1267759" y="2445066"/>
                </a:lnTo>
                <a:lnTo>
                  <a:pt x="1322287" y="2420046"/>
                </a:lnTo>
                <a:lnTo>
                  <a:pt x="1378272" y="2396227"/>
                </a:lnTo>
                <a:lnTo>
                  <a:pt x="1430141" y="2371988"/>
                </a:lnTo>
                <a:lnTo>
                  <a:pt x="1484213" y="2332519"/>
                </a:lnTo>
                <a:lnTo>
                  <a:pt x="1508659" y="2308113"/>
                </a:lnTo>
                <a:lnTo>
                  <a:pt x="1521428" y="2287106"/>
                </a:lnTo>
                <a:lnTo>
                  <a:pt x="1526151" y="2271102"/>
                </a:lnTo>
                <a:lnTo>
                  <a:pt x="1526078" y="2266835"/>
                </a:lnTo>
                <a:lnTo>
                  <a:pt x="1525075" y="2263989"/>
                </a:lnTo>
                <a:lnTo>
                  <a:pt x="1521551" y="2264950"/>
                </a:lnTo>
                <a:lnTo>
                  <a:pt x="1510014" y="2273638"/>
                </a:lnTo>
                <a:lnTo>
                  <a:pt x="1444528" y="2394512"/>
                </a:lnTo>
                <a:lnTo>
                  <a:pt x="1295922" y="2628048"/>
                </a:lnTo>
                <a:lnTo>
                  <a:pt x="1224628" y="2747373"/>
                </a:lnTo>
                <a:lnTo>
                  <a:pt x="1168815" y="2836345"/>
                </a:lnTo>
                <a:lnTo>
                  <a:pt x="1096473" y="2942323"/>
                </a:lnTo>
                <a:lnTo>
                  <a:pt x="1056218" y="2993313"/>
                </a:lnTo>
                <a:lnTo>
                  <a:pt x="1048958" y="2999769"/>
                </a:lnTo>
                <a:lnTo>
                  <a:pt x="1043166" y="3003120"/>
                </a:lnTo>
                <a:lnTo>
                  <a:pt x="1038352" y="3004401"/>
                </a:lnTo>
                <a:lnTo>
                  <a:pt x="1034190" y="3004303"/>
                </a:lnTo>
                <a:lnTo>
                  <a:pt x="1031416" y="3001380"/>
                </a:lnTo>
                <a:lnTo>
                  <a:pt x="1029566" y="2996574"/>
                </a:lnTo>
                <a:lnTo>
                  <a:pt x="1028333" y="2990512"/>
                </a:lnTo>
                <a:lnTo>
                  <a:pt x="1029503" y="2976157"/>
                </a:lnTo>
                <a:lnTo>
                  <a:pt x="1041586" y="2924402"/>
                </a:lnTo>
                <a:lnTo>
                  <a:pt x="1050633" y="2908040"/>
                </a:lnTo>
                <a:lnTo>
                  <a:pt x="1056666" y="2901962"/>
                </a:lnTo>
                <a:lnTo>
                  <a:pt x="1070988" y="2892669"/>
                </a:lnTo>
                <a:lnTo>
                  <a:pt x="1084338" y="2887904"/>
                </a:lnTo>
                <a:lnTo>
                  <a:pt x="1090565" y="2886633"/>
                </a:lnTo>
                <a:lnTo>
                  <a:pt x="1096622" y="2886738"/>
                </a:lnTo>
                <a:lnTo>
                  <a:pt x="1108431" y="2889396"/>
                </a:lnTo>
                <a:lnTo>
                  <a:pt x="1109485" y="2891438"/>
                </a:lnTo>
                <a:lnTo>
                  <a:pt x="1107330" y="2893751"/>
                </a:lnTo>
                <a:lnTo>
                  <a:pt x="1043873" y="2933635"/>
                </a:lnTo>
                <a:lnTo>
                  <a:pt x="986752" y="2976876"/>
                </a:lnTo>
                <a:lnTo>
                  <a:pt x="926648" y="3031916"/>
                </a:lnTo>
                <a:lnTo>
                  <a:pt x="855138" y="3110247"/>
                </a:lnTo>
                <a:lnTo>
                  <a:pt x="784992" y="3192718"/>
                </a:lnTo>
                <a:lnTo>
                  <a:pt x="726637" y="3248587"/>
                </a:lnTo>
                <a:lnTo>
                  <a:pt x="688287" y="3274136"/>
                </a:lnTo>
                <a:lnTo>
                  <a:pt x="676988" y="3277471"/>
                </a:lnTo>
                <a:lnTo>
                  <a:pt x="654275" y="3278637"/>
                </a:lnTo>
                <a:lnTo>
                  <a:pt x="643837" y="3274757"/>
                </a:lnTo>
                <a:lnTo>
                  <a:pt x="624618" y="3260286"/>
                </a:lnTo>
                <a:lnTo>
                  <a:pt x="609091" y="3236074"/>
                </a:lnTo>
                <a:lnTo>
                  <a:pt x="589641" y="3185233"/>
                </a:lnTo>
                <a:lnTo>
                  <a:pt x="570552" y="3090685"/>
                </a:lnTo>
                <a:lnTo>
                  <a:pt x="565406" y="2979334"/>
                </a:lnTo>
                <a:lnTo>
                  <a:pt x="572574" y="2865052"/>
                </a:lnTo>
                <a:lnTo>
                  <a:pt x="579611" y="2817527"/>
                </a:lnTo>
                <a:lnTo>
                  <a:pt x="599638" y="2760547"/>
                </a:lnTo>
                <a:lnTo>
                  <a:pt x="615452" y="2731710"/>
                </a:lnTo>
                <a:lnTo>
                  <a:pt x="632006" y="2711274"/>
                </a:lnTo>
                <a:lnTo>
                  <a:pt x="646982" y="2697747"/>
                </a:lnTo>
                <a:lnTo>
                  <a:pt x="656814" y="2691734"/>
                </a:lnTo>
                <a:lnTo>
                  <a:pt x="655054" y="2692036"/>
                </a:lnTo>
                <a:lnTo>
                  <a:pt x="628871" y="2703467"/>
                </a:lnTo>
                <a:lnTo>
                  <a:pt x="576768" y="2735852"/>
                </a:lnTo>
                <a:lnTo>
                  <a:pt x="381285" y="2863943"/>
                </a:lnTo>
                <a:lnTo>
                  <a:pt x="317746" y="2908157"/>
                </a:lnTo>
                <a:lnTo>
                  <a:pt x="257122" y="2958287"/>
                </a:lnTo>
                <a:lnTo>
                  <a:pt x="200333" y="3011365"/>
                </a:lnTo>
                <a:lnTo>
                  <a:pt x="128379" y="3088490"/>
                </a:lnTo>
                <a:lnTo>
                  <a:pt x="53839" y="3197335"/>
                </a:lnTo>
                <a:lnTo>
                  <a:pt x="17252" y="3262409"/>
                </a:lnTo>
                <a:lnTo>
                  <a:pt x="11509" y="3268700"/>
                </a:lnTo>
                <a:lnTo>
                  <a:pt x="6728" y="3271942"/>
                </a:lnTo>
                <a:lnTo>
                  <a:pt x="3542" y="3273151"/>
                </a:lnTo>
                <a:lnTo>
                  <a:pt x="1417" y="3273005"/>
                </a:lnTo>
                <a:lnTo>
                  <a:pt x="0" y="3271954"/>
                </a:lnTo>
                <a:lnTo>
                  <a:pt x="8" y="3270302"/>
                </a:lnTo>
                <a:lnTo>
                  <a:pt x="966" y="3268248"/>
                </a:lnTo>
                <a:lnTo>
                  <a:pt x="2557" y="3265926"/>
                </a:lnTo>
                <a:lnTo>
                  <a:pt x="27551" y="3253556"/>
                </a:lnTo>
                <a:lnTo>
                  <a:pt x="51946" y="3248323"/>
                </a:lnTo>
                <a:lnTo>
                  <a:pt x="65118" y="3246927"/>
                </a:lnTo>
                <a:lnTo>
                  <a:pt x="94995" y="3250457"/>
                </a:lnTo>
                <a:lnTo>
                  <a:pt x="160742" y="3263694"/>
                </a:lnTo>
                <a:lnTo>
                  <a:pt x="172892" y="3267652"/>
                </a:lnTo>
                <a:lnTo>
                  <a:pt x="181945" y="3272197"/>
                </a:lnTo>
                <a:lnTo>
                  <a:pt x="188932" y="3277131"/>
                </a:lnTo>
                <a:lnTo>
                  <a:pt x="190733" y="3283277"/>
                </a:lnTo>
                <a:lnTo>
                  <a:pt x="189076" y="3290233"/>
                </a:lnTo>
                <a:lnTo>
                  <a:pt x="126009" y="3414212"/>
                </a:lnTo>
                <a:lnTo>
                  <a:pt x="102970" y="3485347"/>
                </a:lnTo>
                <a:lnTo>
                  <a:pt x="96578" y="3531999"/>
                </a:lnTo>
                <a:lnTo>
                  <a:pt x="105210" y="3621180"/>
                </a:lnTo>
                <a:lnTo>
                  <a:pt x="115116" y="3670284"/>
                </a:lnTo>
                <a:lnTo>
                  <a:pt x="124519" y="3693568"/>
                </a:lnTo>
                <a:lnTo>
                  <a:pt x="140522" y="3718190"/>
                </a:lnTo>
                <a:lnTo>
                  <a:pt x="147030" y="3722098"/>
                </a:lnTo>
                <a:lnTo>
                  <a:pt x="154226" y="3723750"/>
                </a:lnTo>
                <a:lnTo>
                  <a:pt x="161880" y="3723899"/>
                </a:lnTo>
                <a:lnTo>
                  <a:pt x="169841" y="3721140"/>
                </a:lnTo>
                <a:lnTo>
                  <a:pt x="186306" y="3710456"/>
                </a:lnTo>
                <a:lnTo>
                  <a:pt x="203149" y="3688562"/>
                </a:lnTo>
                <a:lnTo>
                  <a:pt x="256903" y="3582873"/>
                </a:lnTo>
                <a:lnTo>
                  <a:pt x="311829" y="3473141"/>
                </a:lnTo>
                <a:lnTo>
                  <a:pt x="346834" y="3412744"/>
                </a:lnTo>
                <a:lnTo>
                  <a:pt x="385041" y="3366696"/>
                </a:lnTo>
                <a:lnTo>
                  <a:pt x="405775" y="3347503"/>
                </a:lnTo>
                <a:lnTo>
                  <a:pt x="415305" y="3341622"/>
                </a:lnTo>
                <a:lnTo>
                  <a:pt x="433514" y="3335089"/>
                </a:lnTo>
                <a:lnTo>
                  <a:pt x="441418" y="3335251"/>
                </a:lnTo>
                <a:lnTo>
                  <a:pt x="448592" y="3337265"/>
                </a:lnTo>
                <a:lnTo>
                  <a:pt x="455280" y="3340512"/>
                </a:lnTo>
                <a:lnTo>
                  <a:pt x="460690" y="3346487"/>
                </a:lnTo>
                <a:lnTo>
                  <a:pt x="469243" y="3363286"/>
                </a:lnTo>
                <a:lnTo>
                  <a:pt x="474862" y="3412367"/>
                </a:lnTo>
                <a:lnTo>
                  <a:pt x="476916" y="3531403"/>
                </a:lnTo>
                <a:lnTo>
                  <a:pt x="477166" y="3651295"/>
                </a:lnTo>
                <a:lnTo>
                  <a:pt x="484059" y="3771356"/>
                </a:lnTo>
                <a:lnTo>
                  <a:pt x="493750" y="3855221"/>
                </a:lnTo>
                <a:lnTo>
                  <a:pt x="525159" y="3951871"/>
                </a:lnTo>
                <a:lnTo>
                  <a:pt x="536947" y="3970800"/>
                </a:lnTo>
                <a:lnTo>
                  <a:pt x="542758" y="3977182"/>
                </a:lnTo>
                <a:lnTo>
                  <a:pt x="549489" y="3978578"/>
                </a:lnTo>
                <a:lnTo>
                  <a:pt x="556835" y="3976652"/>
                </a:lnTo>
                <a:lnTo>
                  <a:pt x="564589" y="3972510"/>
                </a:lnTo>
                <a:lnTo>
                  <a:pt x="571663" y="3964986"/>
                </a:lnTo>
                <a:lnTo>
                  <a:pt x="584603" y="3943927"/>
                </a:lnTo>
                <a:lnTo>
                  <a:pt x="607481" y="3877914"/>
                </a:lnTo>
                <a:lnTo>
                  <a:pt x="631532" y="37670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521"/>
          <p:cNvSpPr/>
          <p:nvPr/>
        </p:nvSpPr>
        <p:spPr>
          <a:xfrm>
            <a:off x="5892165" y="4472168"/>
            <a:ext cx="290369" cy="661481"/>
          </a:xfrm>
          <a:custGeom>
            <a:avLst/>
            <a:gdLst/>
            <a:ahLst/>
            <a:cxnLst/>
            <a:rect l="0" t="0" r="0" b="0"/>
            <a:pathLst>
              <a:path w="290369" h="661481">
                <a:moveTo>
                  <a:pt x="0" y="259852"/>
                </a:moveTo>
                <a:lnTo>
                  <a:pt x="9101" y="241649"/>
                </a:lnTo>
                <a:lnTo>
                  <a:pt x="16545" y="229619"/>
                </a:lnTo>
                <a:lnTo>
                  <a:pt x="26270" y="214931"/>
                </a:lnTo>
                <a:lnTo>
                  <a:pt x="37516" y="198472"/>
                </a:lnTo>
                <a:lnTo>
                  <a:pt x="48823" y="183690"/>
                </a:lnTo>
                <a:lnTo>
                  <a:pt x="60171" y="170025"/>
                </a:lnTo>
                <a:lnTo>
                  <a:pt x="71546" y="157104"/>
                </a:lnTo>
                <a:lnTo>
                  <a:pt x="82940" y="145633"/>
                </a:lnTo>
                <a:lnTo>
                  <a:pt x="94346" y="135129"/>
                </a:lnTo>
                <a:lnTo>
                  <a:pt x="105759" y="125268"/>
                </a:lnTo>
                <a:lnTo>
                  <a:pt x="115274" y="117742"/>
                </a:lnTo>
                <a:lnTo>
                  <a:pt x="123522" y="111772"/>
                </a:lnTo>
                <a:lnTo>
                  <a:pt x="130925" y="106840"/>
                </a:lnTo>
                <a:lnTo>
                  <a:pt x="133956" y="104503"/>
                </a:lnTo>
                <a:lnTo>
                  <a:pt x="134071" y="103898"/>
                </a:lnTo>
                <a:lnTo>
                  <a:pt x="132243" y="104448"/>
                </a:lnTo>
                <a:lnTo>
                  <a:pt x="127215" y="109577"/>
                </a:lnTo>
                <a:lnTo>
                  <a:pt x="120052" y="117759"/>
                </a:lnTo>
                <a:lnTo>
                  <a:pt x="111467" y="127975"/>
                </a:lnTo>
                <a:lnTo>
                  <a:pt x="101934" y="140501"/>
                </a:lnTo>
                <a:lnTo>
                  <a:pt x="81182" y="169660"/>
                </a:lnTo>
                <a:lnTo>
                  <a:pt x="69361" y="189246"/>
                </a:lnTo>
                <a:lnTo>
                  <a:pt x="56718" y="211829"/>
                </a:lnTo>
                <a:lnTo>
                  <a:pt x="43527" y="236409"/>
                </a:lnTo>
                <a:lnTo>
                  <a:pt x="33781" y="263273"/>
                </a:lnTo>
                <a:lnTo>
                  <a:pt x="26330" y="291660"/>
                </a:lnTo>
                <a:lnTo>
                  <a:pt x="20410" y="321063"/>
                </a:lnTo>
                <a:lnTo>
                  <a:pt x="16464" y="351142"/>
                </a:lnTo>
                <a:lnTo>
                  <a:pt x="13834" y="381672"/>
                </a:lnTo>
                <a:lnTo>
                  <a:pt x="12080" y="412503"/>
                </a:lnTo>
                <a:lnTo>
                  <a:pt x="11863" y="441629"/>
                </a:lnTo>
                <a:lnTo>
                  <a:pt x="12671" y="469619"/>
                </a:lnTo>
                <a:lnTo>
                  <a:pt x="14162" y="496851"/>
                </a:lnTo>
                <a:lnTo>
                  <a:pt x="16108" y="521674"/>
                </a:lnTo>
                <a:lnTo>
                  <a:pt x="20812" y="567035"/>
                </a:lnTo>
                <a:lnTo>
                  <a:pt x="24352" y="586560"/>
                </a:lnTo>
                <a:lnTo>
                  <a:pt x="28617" y="604340"/>
                </a:lnTo>
                <a:lnTo>
                  <a:pt x="33365" y="620956"/>
                </a:lnTo>
                <a:lnTo>
                  <a:pt x="38436" y="633937"/>
                </a:lnTo>
                <a:lnTo>
                  <a:pt x="43721" y="644497"/>
                </a:lnTo>
                <a:lnTo>
                  <a:pt x="49150" y="653442"/>
                </a:lnTo>
                <a:lnTo>
                  <a:pt x="54674" y="658453"/>
                </a:lnTo>
                <a:lnTo>
                  <a:pt x="60262" y="660841"/>
                </a:lnTo>
                <a:lnTo>
                  <a:pt x="65892" y="661480"/>
                </a:lnTo>
                <a:lnTo>
                  <a:pt x="70598" y="657144"/>
                </a:lnTo>
                <a:lnTo>
                  <a:pt x="78367" y="639626"/>
                </a:lnTo>
                <a:lnTo>
                  <a:pt x="81771" y="625430"/>
                </a:lnTo>
                <a:lnTo>
                  <a:pt x="84994" y="608345"/>
                </a:lnTo>
                <a:lnTo>
                  <a:pt x="110663" y="448811"/>
                </a:lnTo>
                <a:lnTo>
                  <a:pt x="119495" y="400112"/>
                </a:lnTo>
                <a:lnTo>
                  <a:pt x="136929" y="315522"/>
                </a:lnTo>
                <a:lnTo>
                  <a:pt x="162809" y="203639"/>
                </a:lnTo>
                <a:lnTo>
                  <a:pt x="173309" y="171894"/>
                </a:lnTo>
                <a:lnTo>
                  <a:pt x="185072" y="143111"/>
                </a:lnTo>
                <a:lnTo>
                  <a:pt x="197676" y="116302"/>
                </a:lnTo>
                <a:lnTo>
                  <a:pt x="209889" y="92714"/>
                </a:lnTo>
                <a:lnTo>
                  <a:pt x="221841" y="71274"/>
                </a:lnTo>
                <a:lnTo>
                  <a:pt x="233619" y="51266"/>
                </a:lnTo>
                <a:lnTo>
                  <a:pt x="243375" y="36022"/>
                </a:lnTo>
                <a:lnTo>
                  <a:pt x="251785" y="23954"/>
                </a:lnTo>
                <a:lnTo>
                  <a:pt x="259297" y="14005"/>
                </a:lnTo>
                <a:lnTo>
                  <a:pt x="266209" y="7371"/>
                </a:lnTo>
                <a:lnTo>
                  <a:pt x="272723" y="2949"/>
                </a:lnTo>
                <a:lnTo>
                  <a:pt x="278970" y="0"/>
                </a:lnTo>
                <a:lnTo>
                  <a:pt x="283135" y="1845"/>
                </a:lnTo>
                <a:lnTo>
                  <a:pt x="285912" y="6885"/>
                </a:lnTo>
                <a:lnTo>
                  <a:pt x="288996" y="25502"/>
                </a:lnTo>
                <a:lnTo>
                  <a:pt x="289820" y="39801"/>
                </a:lnTo>
                <a:lnTo>
                  <a:pt x="290368" y="56001"/>
                </a:lnTo>
                <a:lnTo>
                  <a:pt x="289781" y="75374"/>
                </a:lnTo>
                <a:lnTo>
                  <a:pt x="274319" y="285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96"/>
          <p:cNvSpPr/>
          <p:nvPr/>
        </p:nvSpPr>
        <p:spPr>
          <a:xfrm>
            <a:off x="615138" y="1971675"/>
            <a:ext cx="656450" cy="17145"/>
          </a:xfrm>
          <a:custGeom>
            <a:avLst/>
            <a:gdLst/>
            <a:ahLst/>
            <a:cxnLst/>
            <a:rect l="0" t="0" r="0" b="0"/>
            <a:pathLst>
              <a:path w="656450" h="17145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0"/>
                </a:lnTo>
                <a:lnTo>
                  <a:pt x="4005" y="7778"/>
                </a:lnTo>
                <a:lnTo>
                  <a:pt x="8651" y="8219"/>
                </a:lnTo>
                <a:lnTo>
                  <a:pt x="26239" y="8502"/>
                </a:lnTo>
                <a:lnTo>
                  <a:pt x="36948" y="8541"/>
                </a:lnTo>
                <a:lnTo>
                  <a:pt x="185449" y="15353"/>
                </a:lnTo>
                <a:lnTo>
                  <a:pt x="237493" y="16614"/>
                </a:lnTo>
                <a:lnTo>
                  <a:pt x="478919" y="17144"/>
                </a:lnTo>
                <a:lnTo>
                  <a:pt x="501900" y="16192"/>
                </a:lnTo>
                <a:lnTo>
                  <a:pt x="586904" y="10359"/>
                </a:lnTo>
                <a:lnTo>
                  <a:pt x="656449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97"/>
          <p:cNvSpPr/>
          <p:nvPr/>
        </p:nvSpPr>
        <p:spPr>
          <a:xfrm>
            <a:off x="1314449" y="1750031"/>
            <a:ext cx="381456" cy="511693"/>
          </a:xfrm>
          <a:custGeom>
            <a:avLst/>
            <a:gdLst/>
            <a:ahLst/>
            <a:cxnLst/>
            <a:rect l="0" t="0" r="0" b="0"/>
            <a:pathLst>
              <a:path w="381456" h="511693">
                <a:moveTo>
                  <a:pt x="325755" y="33049"/>
                </a:moveTo>
                <a:lnTo>
                  <a:pt x="312103" y="23947"/>
                </a:lnTo>
                <a:lnTo>
                  <a:pt x="302860" y="16938"/>
                </a:lnTo>
                <a:lnTo>
                  <a:pt x="299062" y="13736"/>
                </a:lnTo>
                <a:lnTo>
                  <a:pt x="293672" y="11601"/>
                </a:lnTo>
                <a:lnTo>
                  <a:pt x="287222" y="10178"/>
                </a:lnTo>
                <a:lnTo>
                  <a:pt x="280064" y="9229"/>
                </a:lnTo>
                <a:lnTo>
                  <a:pt x="272434" y="8596"/>
                </a:lnTo>
                <a:lnTo>
                  <a:pt x="264491" y="8175"/>
                </a:lnTo>
                <a:lnTo>
                  <a:pt x="256337" y="7893"/>
                </a:lnTo>
                <a:lnTo>
                  <a:pt x="248044" y="6753"/>
                </a:lnTo>
                <a:lnTo>
                  <a:pt x="239658" y="5041"/>
                </a:lnTo>
                <a:lnTo>
                  <a:pt x="231210" y="2947"/>
                </a:lnTo>
                <a:lnTo>
                  <a:pt x="217957" y="1551"/>
                </a:lnTo>
                <a:lnTo>
                  <a:pt x="201503" y="620"/>
                </a:lnTo>
                <a:lnTo>
                  <a:pt x="182913" y="0"/>
                </a:lnTo>
                <a:lnTo>
                  <a:pt x="156232" y="538"/>
                </a:lnTo>
                <a:lnTo>
                  <a:pt x="8647" y="7010"/>
                </a:lnTo>
                <a:lnTo>
                  <a:pt x="5765" y="8070"/>
                </a:lnTo>
                <a:lnTo>
                  <a:pt x="3843" y="9729"/>
                </a:lnTo>
                <a:lnTo>
                  <a:pt x="2562" y="11787"/>
                </a:lnTo>
                <a:lnTo>
                  <a:pt x="1139" y="16614"/>
                </a:lnTo>
                <a:lnTo>
                  <a:pt x="506" y="25744"/>
                </a:lnTo>
                <a:lnTo>
                  <a:pt x="67" y="70022"/>
                </a:lnTo>
                <a:lnTo>
                  <a:pt x="0" y="345113"/>
                </a:lnTo>
                <a:lnTo>
                  <a:pt x="953" y="346819"/>
                </a:lnTo>
                <a:lnTo>
                  <a:pt x="2540" y="347957"/>
                </a:lnTo>
                <a:lnTo>
                  <a:pt x="4551" y="348715"/>
                </a:lnTo>
                <a:lnTo>
                  <a:pt x="5892" y="348268"/>
                </a:lnTo>
                <a:lnTo>
                  <a:pt x="6786" y="347017"/>
                </a:lnTo>
                <a:lnTo>
                  <a:pt x="7381" y="345231"/>
                </a:lnTo>
                <a:lnTo>
                  <a:pt x="10583" y="340706"/>
                </a:lnTo>
                <a:lnTo>
                  <a:pt x="12771" y="338166"/>
                </a:lnTo>
                <a:lnTo>
                  <a:pt x="20281" y="332804"/>
                </a:lnTo>
                <a:lnTo>
                  <a:pt x="24951" y="330041"/>
                </a:lnTo>
                <a:lnTo>
                  <a:pt x="58828" y="307948"/>
                </a:lnTo>
                <a:lnTo>
                  <a:pt x="68746" y="301087"/>
                </a:lnTo>
                <a:lnTo>
                  <a:pt x="76311" y="295561"/>
                </a:lnTo>
                <a:lnTo>
                  <a:pt x="82307" y="290924"/>
                </a:lnTo>
                <a:lnTo>
                  <a:pt x="89161" y="286881"/>
                </a:lnTo>
                <a:lnTo>
                  <a:pt x="96589" y="283233"/>
                </a:lnTo>
                <a:lnTo>
                  <a:pt x="104397" y="279848"/>
                </a:lnTo>
                <a:lnTo>
                  <a:pt x="112461" y="277591"/>
                </a:lnTo>
                <a:lnTo>
                  <a:pt x="120694" y="276087"/>
                </a:lnTo>
                <a:lnTo>
                  <a:pt x="129040" y="275084"/>
                </a:lnTo>
                <a:lnTo>
                  <a:pt x="139367" y="273463"/>
                </a:lnTo>
                <a:lnTo>
                  <a:pt x="163541" y="269122"/>
                </a:lnTo>
                <a:lnTo>
                  <a:pt x="177607" y="268536"/>
                </a:lnTo>
                <a:lnTo>
                  <a:pt x="192700" y="269098"/>
                </a:lnTo>
                <a:lnTo>
                  <a:pt x="208477" y="270425"/>
                </a:lnTo>
                <a:lnTo>
                  <a:pt x="221852" y="271309"/>
                </a:lnTo>
                <a:lnTo>
                  <a:pt x="244334" y="272292"/>
                </a:lnTo>
                <a:lnTo>
                  <a:pt x="253377" y="273507"/>
                </a:lnTo>
                <a:lnTo>
                  <a:pt x="261310" y="275269"/>
                </a:lnTo>
                <a:lnTo>
                  <a:pt x="268505" y="277396"/>
                </a:lnTo>
                <a:lnTo>
                  <a:pt x="305935" y="289492"/>
                </a:lnTo>
                <a:lnTo>
                  <a:pt x="316352" y="293546"/>
                </a:lnTo>
                <a:lnTo>
                  <a:pt x="324249" y="297201"/>
                </a:lnTo>
                <a:lnTo>
                  <a:pt x="336516" y="303802"/>
                </a:lnTo>
                <a:lnTo>
                  <a:pt x="365672" y="318705"/>
                </a:lnTo>
                <a:lnTo>
                  <a:pt x="369512" y="322546"/>
                </a:lnTo>
                <a:lnTo>
                  <a:pt x="372071" y="327012"/>
                </a:lnTo>
                <a:lnTo>
                  <a:pt x="380730" y="352418"/>
                </a:lnTo>
                <a:lnTo>
                  <a:pt x="381455" y="361214"/>
                </a:lnTo>
                <a:lnTo>
                  <a:pt x="380986" y="370888"/>
                </a:lnTo>
                <a:lnTo>
                  <a:pt x="379721" y="381147"/>
                </a:lnTo>
                <a:lnTo>
                  <a:pt x="375775" y="395087"/>
                </a:lnTo>
                <a:lnTo>
                  <a:pt x="368199" y="410829"/>
                </a:lnTo>
                <a:lnTo>
                  <a:pt x="365481" y="416347"/>
                </a:lnTo>
                <a:lnTo>
                  <a:pt x="361764" y="420979"/>
                </a:lnTo>
                <a:lnTo>
                  <a:pt x="352554" y="428664"/>
                </a:lnTo>
                <a:lnTo>
                  <a:pt x="342111" y="437795"/>
                </a:lnTo>
                <a:lnTo>
                  <a:pt x="331119" y="447251"/>
                </a:lnTo>
                <a:lnTo>
                  <a:pt x="319885" y="454629"/>
                </a:lnTo>
                <a:lnTo>
                  <a:pt x="311364" y="458882"/>
                </a:lnTo>
                <a:lnTo>
                  <a:pt x="300921" y="463623"/>
                </a:lnTo>
                <a:lnTo>
                  <a:pt x="289197" y="468688"/>
                </a:lnTo>
                <a:lnTo>
                  <a:pt x="278523" y="473017"/>
                </a:lnTo>
                <a:lnTo>
                  <a:pt x="259043" y="480368"/>
                </a:lnTo>
                <a:lnTo>
                  <a:pt x="250801" y="482709"/>
                </a:lnTo>
                <a:lnTo>
                  <a:pt x="243400" y="484270"/>
                </a:lnTo>
                <a:lnTo>
                  <a:pt x="236562" y="485310"/>
                </a:lnTo>
                <a:lnTo>
                  <a:pt x="227241" y="487909"/>
                </a:lnTo>
                <a:lnTo>
                  <a:pt x="216264" y="491546"/>
                </a:lnTo>
                <a:lnTo>
                  <a:pt x="204184" y="495876"/>
                </a:lnTo>
                <a:lnTo>
                  <a:pt x="191368" y="498763"/>
                </a:lnTo>
                <a:lnTo>
                  <a:pt x="178061" y="500687"/>
                </a:lnTo>
                <a:lnTo>
                  <a:pt x="164427" y="501970"/>
                </a:lnTo>
                <a:lnTo>
                  <a:pt x="151528" y="503778"/>
                </a:lnTo>
                <a:lnTo>
                  <a:pt x="139119" y="505936"/>
                </a:lnTo>
                <a:lnTo>
                  <a:pt x="127036" y="508327"/>
                </a:lnTo>
                <a:lnTo>
                  <a:pt x="117076" y="509920"/>
                </a:lnTo>
                <a:lnTo>
                  <a:pt x="108531" y="510983"/>
                </a:lnTo>
                <a:lnTo>
                  <a:pt x="100929" y="511692"/>
                </a:lnTo>
                <a:lnTo>
                  <a:pt x="93956" y="511212"/>
                </a:lnTo>
                <a:lnTo>
                  <a:pt x="87403" y="509939"/>
                </a:lnTo>
                <a:lnTo>
                  <a:pt x="75993" y="506937"/>
                </a:lnTo>
                <a:lnTo>
                  <a:pt x="64215" y="505248"/>
                </a:lnTo>
                <a:lnTo>
                  <a:pt x="57750" y="504852"/>
                </a:lnTo>
                <a:lnTo>
                  <a:pt x="54693" y="503794"/>
                </a:lnTo>
                <a:lnTo>
                  <a:pt x="43016" y="496071"/>
                </a:lnTo>
                <a:lnTo>
                  <a:pt x="42863" y="4873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98"/>
          <p:cNvSpPr/>
          <p:nvPr/>
        </p:nvSpPr>
        <p:spPr>
          <a:xfrm>
            <a:off x="2190105" y="1860232"/>
            <a:ext cx="573098" cy="308611"/>
          </a:xfrm>
          <a:custGeom>
            <a:avLst/>
            <a:gdLst/>
            <a:ahLst/>
            <a:cxnLst/>
            <a:rect l="0" t="0" r="0" b="0"/>
            <a:pathLst>
              <a:path w="573098" h="308611">
                <a:moveTo>
                  <a:pt x="375929" y="0"/>
                </a:moveTo>
                <a:lnTo>
                  <a:pt x="366828" y="9102"/>
                </a:lnTo>
                <a:lnTo>
                  <a:pt x="357279" y="16110"/>
                </a:lnTo>
                <a:lnTo>
                  <a:pt x="346686" y="23353"/>
                </a:lnTo>
                <a:lnTo>
                  <a:pt x="335627" y="32921"/>
                </a:lnTo>
                <a:lnTo>
                  <a:pt x="324362" y="40984"/>
                </a:lnTo>
                <a:lnTo>
                  <a:pt x="313006" y="47743"/>
                </a:lnTo>
                <a:lnTo>
                  <a:pt x="301608" y="53922"/>
                </a:lnTo>
                <a:lnTo>
                  <a:pt x="290193" y="62383"/>
                </a:lnTo>
                <a:lnTo>
                  <a:pt x="277817" y="71541"/>
                </a:lnTo>
                <a:lnTo>
                  <a:pt x="226268" y="97881"/>
                </a:lnTo>
                <a:lnTo>
                  <a:pt x="201861" y="110974"/>
                </a:lnTo>
                <a:lnTo>
                  <a:pt x="178921" y="124465"/>
                </a:lnTo>
                <a:lnTo>
                  <a:pt x="156961" y="138222"/>
                </a:lnTo>
                <a:lnTo>
                  <a:pt x="92011" y="180867"/>
                </a:lnTo>
                <a:lnTo>
                  <a:pt x="81876" y="187253"/>
                </a:lnTo>
                <a:lnTo>
                  <a:pt x="65534" y="196889"/>
                </a:lnTo>
                <a:lnTo>
                  <a:pt x="51921" y="204346"/>
                </a:lnTo>
                <a:lnTo>
                  <a:pt x="36087" y="213900"/>
                </a:lnTo>
                <a:lnTo>
                  <a:pt x="26768" y="220796"/>
                </a:lnTo>
                <a:lnTo>
                  <a:pt x="13102" y="230212"/>
                </a:lnTo>
                <a:lnTo>
                  <a:pt x="5123" y="238206"/>
                </a:lnTo>
                <a:lnTo>
                  <a:pt x="1577" y="244935"/>
                </a:lnTo>
                <a:lnTo>
                  <a:pt x="0" y="251100"/>
                </a:lnTo>
                <a:lnTo>
                  <a:pt x="532" y="253125"/>
                </a:lnTo>
                <a:lnTo>
                  <a:pt x="1840" y="254475"/>
                </a:lnTo>
                <a:lnTo>
                  <a:pt x="13311" y="258915"/>
                </a:lnTo>
                <a:lnTo>
                  <a:pt x="27123" y="262711"/>
                </a:lnTo>
                <a:lnTo>
                  <a:pt x="42787" y="264398"/>
                </a:lnTo>
                <a:lnTo>
                  <a:pt x="59273" y="265148"/>
                </a:lnTo>
                <a:lnTo>
                  <a:pt x="67670" y="265348"/>
                </a:lnTo>
                <a:lnTo>
                  <a:pt x="80888" y="266433"/>
                </a:lnTo>
                <a:lnTo>
                  <a:pt x="115895" y="270180"/>
                </a:lnTo>
                <a:lnTo>
                  <a:pt x="178444" y="277644"/>
                </a:lnTo>
                <a:lnTo>
                  <a:pt x="201410" y="279394"/>
                </a:lnTo>
                <a:lnTo>
                  <a:pt x="225293" y="280560"/>
                </a:lnTo>
                <a:lnTo>
                  <a:pt x="249788" y="281338"/>
                </a:lnTo>
                <a:lnTo>
                  <a:pt x="270880" y="282808"/>
                </a:lnTo>
                <a:lnTo>
                  <a:pt x="289704" y="284741"/>
                </a:lnTo>
                <a:lnTo>
                  <a:pt x="307016" y="286983"/>
                </a:lnTo>
                <a:lnTo>
                  <a:pt x="322367" y="288477"/>
                </a:lnTo>
                <a:lnTo>
                  <a:pt x="336411" y="289473"/>
                </a:lnTo>
                <a:lnTo>
                  <a:pt x="349584" y="290137"/>
                </a:lnTo>
                <a:lnTo>
                  <a:pt x="374380" y="290875"/>
                </a:lnTo>
                <a:lnTo>
                  <a:pt x="386327" y="291072"/>
                </a:lnTo>
                <a:lnTo>
                  <a:pt x="401911" y="292155"/>
                </a:lnTo>
                <a:lnTo>
                  <a:pt x="454536" y="297279"/>
                </a:lnTo>
                <a:lnTo>
                  <a:pt x="466434" y="298198"/>
                </a:lnTo>
                <a:lnTo>
                  <a:pt x="476271" y="298811"/>
                </a:lnTo>
                <a:lnTo>
                  <a:pt x="494821" y="299493"/>
                </a:lnTo>
                <a:lnTo>
                  <a:pt x="511638" y="300748"/>
                </a:lnTo>
                <a:lnTo>
                  <a:pt x="525461" y="304481"/>
                </a:lnTo>
                <a:lnTo>
                  <a:pt x="540496" y="306775"/>
                </a:lnTo>
                <a:lnTo>
                  <a:pt x="573097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9"/>
          <p:cNvSpPr/>
          <p:nvPr/>
        </p:nvSpPr>
        <p:spPr>
          <a:xfrm>
            <a:off x="2137409" y="2331720"/>
            <a:ext cx="591504" cy="17145"/>
          </a:xfrm>
          <a:custGeom>
            <a:avLst/>
            <a:gdLst/>
            <a:ahLst/>
            <a:cxnLst/>
            <a:rect l="0" t="0" r="0" b="0"/>
            <a:pathLst>
              <a:path w="591504" h="17145">
                <a:moveTo>
                  <a:pt x="0" y="17144"/>
                </a:moveTo>
                <a:lnTo>
                  <a:pt x="37516" y="17144"/>
                </a:lnTo>
                <a:lnTo>
                  <a:pt x="51681" y="16192"/>
                </a:lnTo>
                <a:lnTo>
                  <a:pt x="67792" y="14605"/>
                </a:lnTo>
                <a:lnTo>
                  <a:pt x="85200" y="12594"/>
                </a:lnTo>
                <a:lnTo>
                  <a:pt x="105377" y="11253"/>
                </a:lnTo>
                <a:lnTo>
                  <a:pt x="127402" y="10359"/>
                </a:lnTo>
                <a:lnTo>
                  <a:pt x="150657" y="9764"/>
                </a:lnTo>
                <a:lnTo>
                  <a:pt x="374071" y="7855"/>
                </a:lnTo>
                <a:lnTo>
                  <a:pt x="5915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0"/>
          <p:cNvSpPr/>
          <p:nvPr/>
        </p:nvSpPr>
        <p:spPr>
          <a:xfrm>
            <a:off x="2988747" y="1817414"/>
            <a:ext cx="477401" cy="445726"/>
          </a:xfrm>
          <a:custGeom>
            <a:avLst/>
            <a:gdLst/>
            <a:ahLst/>
            <a:cxnLst/>
            <a:rect l="0" t="0" r="0" b="0"/>
            <a:pathLst>
              <a:path w="477401" h="445726">
                <a:moveTo>
                  <a:pt x="143072" y="68536"/>
                </a:moveTo>
                <a:lnTo>
                  <a:pt x="152174" y="54883"/>
                </a:lnTo>
                <a:lnTo>
                  <a:pt x="162385" y="41842"/>
                </a:lnTo>
                <a:lnTo>
                  <a:pt x="171443" y="31945"/>
                </a:lnTo>
                <a:lnTo>
                  <a:pt x="184710" y="22981"/>
                </a:lnTo>
                <a:lnTo>
                  <a:pt x="197773" y="17174"/>
                </a:lnTo>
                <a:lnTo>
                  <a:pt x="212151" y="11418"/>
                </a:lnTo>
                <a:lnTo>
                  <a:pt x="224892" y="5685"/>
                </a:lnTo>
                <a:lnTo>
                  <a:pt x="239444" y="2502"/>
                </a:lnTo>
                <a:lnTo>
                  <a:pt x="247325" y="1653"/>
                </a:lnTo>
                <a:lnTo>
                  <a:pt x="256389" y="1087"/>
                </a:lnTo>
                <a:lnTo>
                  <a:pt x="276621" y="458"/>
                </a:lnTo>
                <a:lnTo>
                  <a:pt x="307918" y="55"/>
                </a:lnTo>
                <a:lnTo>
                  <a:pt x="323970" y="0"/>
                </a:lnTo>
                <a:lnTo>
                  <a:pt x="332251" y="937"/>
                </a:lnTo>
                <a:lnTo>
                  <a:pt x="340629" y="2515"/>
                </a:lnTo>
                <a:lnTo>
                  <a:pt x="349072" y="4519"/>
                </a:lnTo>
                <a:lnTo>
                  <a:pt x="357558" y="7761"/>
                </a:lnTo>
                <a:lnTo>
                  <a:pt x="366073" y="11826"/>
                </a:lnTo>
                <a:lnTo>
                  <a:pt x="382201" y="20472"/>
                </a:lnTo>
                <a:lnTo>
                  <a:pt x="395720" y="27489"/>
                </a:lnTo>
                <a:lnTo>
                  <a:pt x="408077" y="38863"/>
                </a:lnTo>
                <a:lnTo>
                  <a:pt x="418968" y="52490"/>
                </a:lnTo>
                <a:lnTo>
                  <a:pt x="426983" y="64897"/>
                </a:lnTo>
                <a:lnTo>
                  <a:pt x="430453" y="71825"/>
                </a:lnTo>
                <a:lnTo>
                  <a:pt x="433720" y="79301"/>
                </a:lnTo>
                <a:lnTo>
                  <a:pt x="436850" y="87143"/>
                </a:lnTo>
                <a:lnTo>
                  <a:pt x="442868" y="100935"/>
                </a:lnTo>
                <a:lnTo>
                  <a:pt x="445806" y="107280"/>
                </a:lnTo>
                <a:lnTo>
                  <a:pt x="446812" y="114368"/>
                </a:lnTo>
                <a:lnTo>
                  <a:pt x="446531" y="121950"/>
                </a:lnTo>
                <a:lnTo>
                  <a:pt x="445391" y="129863"/>
                </a:lnTo>
                <a:lnTo>
                  <a:pt x="443678" y="138948"/>
                </a:lnTo>
                <a:lnTo>
                  <a:pt x="439235" y="159202"/>
                </a:lnTo>
                <a:lnTo>
                  <a:pt x="436717" y="168985"/>
                </a:lnTo>
                <a:lnTo>
                  <a:pt x="434085" y="178364"/>
                </a:lnTo>
                <a:lnTo>
                  <a:pt x="431379" y="187475"/>
                </a:lnTo>
                <a:lnTo>
                  <a:pt x="426717" y="196406"/>
                </a:lnTo>
                <a:lnTo>
                  <a:pt x="420751" y="205217"/>
                </a:lnTo>
                <a:lnTo>
                  <a:pt x="413917" y="213949"/>
                </a:lnTo>
                <a:lnTo>
                  <a:pt x="407455" y="222628"/>
                </a:lnTo>
                <a:lnTo>
                  <a:pt x="395196" y="239891"/>
                </a:lnTo>
                <a:lnTo>
                  <a:pt x="387355" y="248495"/>
                </a:lnTo>
                <a:lnTo>
                  <a:pt x="378317" y="257089"/>
                </a:lnTo>
                <a:lnTo>
                  <a:pt x="368482" y="265675"/>
                </a:lnTo>
                <a:lnTo>
                  <a:pt x="359068" y="274257"/>
                </a:lnTo>
                <a:lnTo>
                  <a:pt x="340988" y="291412"/>
                </a:lnTo>
                <a:lnTo>
                  <a:pt x="328356" y="301893"/>
                </a:lnTo>
                <a:lnTo>
                  <a:pt x="313268" y="313642"/>
                </a:lnTo>
                <a:lnTo>
                  <a:pt x="296541" y="326237"/>
                </a:lnTo>
                <a:lnTo>
                  <a:pt x="278722" y="338444"/>
                </a:lnTo>
                <a:lnTo>
                  <a:pt x="260176" y="350392"/>
                </a:lnTo>
                <a:lnTo>
                  <a:pt x="241144" y="362168"/>
                </a:lnTo>
                <a:lnTo>
                  <a:pt x="224646" y="370970"/>
                </a:lnTo>
                <a:lnTo>
                  <a:pt x="209837" y="377791"/>
                </a:lnTo>
                <a:lnTo>
                  <a:pt x="196155" y="383291"/>
                </a:lnTo>
                <a:lnTo>
                  <a:pt x="173332" y="391942"/>
                </a:lnTo>
                <a:lnTo>
                  <a:pt x="144418" y="402167"/>
                </a:lnTo>
                <a:lnTo>
                  <a:pt x="135397" y="405257"/>
                </a:lnTo>
                <a:lnTo>
                  <a:pt x="125573" y="408269"/>
                </a:lnTo>
                <a:lnTo>
                  <a:pt x="104497" y="414155"/>
                </a:lnTo>
                <a:lnTo>
                  <a:pt x="95448" y="416106"/>
                </a:lnTo>
                <a:lnTo>
                  <a:pt x="87510" y="417407"/>
                </a:lnTo>
                <a:lnTo>
                  <a:pt x="72658" y="418852"/>
                </a:lnTo>
                <a:lnTo>
                  <a:pt x="64697" y="419237"/>
                </a:lnTo>
                <a:lnTo>
                  <a:pt x="44920" y="419780"/>
                </a:lnTo>
                <a:lnTo>
                  <a:pt x="40490" y="419856"/>
                </a:lnTo>
                <a:lnTo>
                  <a:pt x="30488" y="417400"/>
                </a:lnTo>
                <a:lnTo>
                  <a:pt x="25153" y="415412"/>
                </a:lnTo>
                <a:lnTo>
                  <a:pt x="21597" y="413134"/>
                </a:lnTo>
                <a:lnTo>
                  <a:pt x="19227" y="410663"/>
                </a:lnTo>
                <a:lnTo>
                  <a:pt x="14687" y="404425"/>
                </a:lnTo>
                <a:lnTo>
                  <a:pt x="6320" y="395302"/>
                </a:lnTo>
                <a:lnTo>
                  <a:pt x="3327" y="389250"/>
                </a:lnTo>
                <a:lnTo>
                  <a:pt x="1331" y="382358"/>
                </a:lnTo>
                <a:lnTo>
                  <a:pt x="0" y="374905"/>
                </a:lnTo>
                <a:lnTo>
                  <a:pt x="1062" y="361545"/>
                </a:lnTo>
                <a:lnTo>
                  <a:pt x="2679" y="355315"/>
                </a:lnTo>
                <a:lnTo>
                  <a:pt x="5662" y="350209"/>
                </a:lnTo>
                <a:lnTo>
                  <a:pt x="14056" y="341996"/>
                </a:lnTo>
                <a:lnTo>
                  <a:pt x="24137" y="335171"/>
                </a:lnTo>
                <a:lnTo>
                  <a:pt x="34967" y="328963"/>
                </a:lnTo>
                <a:lnTo>
                  <a:pt x="46131" y="323028"/>
                </a:lnTo>
                <a:lnTo>
                  <a:pt x="59982" y="319756"/>
                </a:lnTo>
                <a:lnTo>
                  <a:pt x="74711" y="317349"/>
                </a:lnTo>
                <a:lnTo>
                  <a:pt x="87607" y="313104"/>
                </a:lnTo>
                <a:lnTo>
                  <a:pt x="95618" y="311591"/>
                </a:lnTo>
                <a:lnTo>
                  <a:pt x="104769" y="310583"/>
                </a:lnTo>
                <a:lnTo>
                  <a:pt x="114679" y="309910"/>
                </a:lnTo>
                <a:lnTo>
                  <a:pt x="124144" y="310415"/>
                </a:lnTo>
                <a:lnTo>
                  <a:pt x="133311" y="311703"/>
                </a:lnTo>
                <a:lnTo>
                  <a:pt x="142280" y="313515"/>
                </a:lnTo>
                <a:lnTo>
                  <a:pt x="151116" y="314723"/>
                </a:lnTo>
                <a:lnTo>
                  <a:pt x="159865" y="315528"/>
                </a:lnTo>
                <a:lnTo>
                  <a:pt x="168555" y="316065"/>
                </a:lnTo>
                <a:lnTo>
                  <a:pt x="177206" y="317375"/>
                </a:lnTo>
                <a:lnTo>
                  <a:pt x="185831" y="319201"/>
                </a:lnTo>
                <a:lnTo>
                  <a:pt x="194438" y="321371"/>
                </a:lnTo>
                <a:lnTo>
                  <a:pt x="203033" y="323770"/>
                </a:lnTo>
                <a:lnTo>
                  <a:pt x="220204" y="328976"/>
                </a:lnTo>
                <a:lnTo>
                  <a:pt x="228784" y="332650"/>
                </a:lnTo>
                <a:lnTo>
                  <a:pt x="237361" y="337004"/>
                </a:lnTo>
                <a:lnTo>
                  <a:pt x="245936" y="341812"/>
                </a:lnTo>
                <a:lnTo>
                  <a:pt x="254511" y="345970"/>
                </a:lnTo>
                <a:lnTo>
                  <a:pt x="263085" y="349694"/>
                </a:lnTo>
                <a:lnTo>
                  <a:pt x="271658" y="353130"/>
                </a:lnTo>
                <a:lnTo>
                  <a:pt x="286264" y="359487"/>
                </a:lnTo>
                <a:lnTo>
                  <a:pt x="300058" y="366440"/>
                </a:lnTo>
                <a:lnTo>
                  <a:pt x="307737" y="370961"/>
                </a:lnTo>
                <a:lnTo>
                  <a:pt x="315714" y="375880"/>
                </a:lnTo>
                <a:lnTo>
                  <a:pt x="324842" y="382017"/>
                </a:lnTo>
                <a:lnTo>
                  <a:pt x="345144" y="396456"/>
                </a:lnTo>
                <a:lnTo>
                  <a:pt x="355892" y="403354"/>
                </a:lnTo>
                <a:lnTo>
                  <a:pt x="366867" y="409858"/>
                </a:lnTo>
                <a:lnTo>
                  <a:pt x="377994" y="416099"/>
                </a:lnTo>
                <a:lnTo>
                  <a:pt x="390174" y="422164"/>
                </a:lnTo>
                <a:lnTo>
                  <a:pt x="403057" y="428113"/>
                </a:lnTo>
                <a:lnTo>
                  <a:pt x="416408" y="433984"/>
                </a:lnTo>
                <a:lnTo>
                  <a:pt x="427214" y="437898"/>
                </a:lnTo>
                <a:lnTo>
                  <a:pt x="436323" y="440507"/>
                </a:lnTo>
                <a:lnTo>
                  <a:pt x="450571" y="443406"/>
                </a:lnTo>
                <a:lnTo>
                  <a:pt x="455704" y="444179"/>
                </a:lnTo>
                <a:lnTo>
                  <a:pt x="477400" y="44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1"/>
          <p:cNvSpPr/>
          <p:nvPr/>
        </p:nvSpPr>
        <p:spPr>
          <a:xfrm>
            <a:off x="3603307" y="1963102"/>
            <a:ext cx="471489" cy="291466"/>
          </a:xfrm>
          <a:custGeom>
            <a:avLst/>
            <a:gdLst/>
            <a:ahLst/>
            <a:cxnLst/>
            <a:rect l="0" t="0" r="0" b="0"/>
            <a:pathLst>
              <a:path w="471489" h="291466">
                <a:moveTo>
                  <a:pt x="0" y="0"/>
                </a:moveTo>
                <a:lnTo>
                  <a:pt x="4551" y="13652"/>
                </a:lnTo>
                <a:lnTo>
                  <a:pt x="8749" y="20532"/>
                </a:lnTo>
                <a:lnTo>
                  <a:pt x="14405" y="27975"/>
                </a:lnTo>
                <a:lnTo>
                  <a:pt x="21034" y="35795"/>
                </a:lnTo>
                <a:lnTo>
                  <a:pt x="27357" y="42914"/>
                </a:lnTo>
                <a:lnTo>
                  <a:pt x="39464" y="55903"/>
                </a:lnTo>
                <a:lnTo>
                  <a:pt x="45359" y="62986"/>
                </a:lnTo>
                <a:lnTo>
                  <a:pt x="51195" y="70566"/>
                </a:lnTo>
                <a:lnTo>
                  <a:pt x="56990" y="78476"/>
                </a:lnTo>
                <a:lnTo>
                  <a:pt x="63711" y="84703"/>
                </a:lnTo>
                <a:lnTo>
                  <a:pt x="71048" y="89806"/>
                </a:lnTo>
                <a:lnTo>
                  <a:pt x="78798" y="94161"/>
                </a:lnTo>
                <a:lnTo>
                  <a:pt x="89679" y="101826"/>
                </a:lnTo>
                <a:lnTo>
                  <a:pt x="102649" y="111699"/>
                </a:lnTo>
                <a:lnTo>
                  <a:pt x="117010" y="123044"/>
                </a:lnTo>
                <a:lnTo>
                  <a:pt x="129442" y="133464"/>
                </a:lnTo>
                <a:lnTo>
                  <a:pt x="140587" y="143269"/>
                </a:lnTo>
                <a:lnTo>
                  <a:pt x="150875" y="152663"/>
                </a:lnTo>
                <a:lnTo>
                  <a:pt x="165353" y="162735"/>
                </a:lnTo>
                <a:lnTo>
                  <a:pt x="182625" y="173260"/>
                </a:lnTo>
                <a:lnTo>
                  <a:pt x="218327" y="193209"/>
                </a:lnTo>
                <a:lnTo>
                  <a:pt x="246894" y="208426"/>
                </a:lnTo>
                <a:lnTo>
                  <a:pt x="302600" y="236804"/>
                </a:lnTo>
                <a:lnTo>
                  <a:pt x="324606" y="246452"/>
                </a:lnTo>
                <a:lnTo>
                  <a:pt x="347849" y="255741"/>
                </a:lnTo>
                <a:lnTo>
                  <a:pt x="406279" y="277388"/>
                </a:lnTo>
                <a:lnTo>
                  <a:pt x="419442" y="282080"/>
                </a:lnTo>
                <a:lnTo>
                  <a:pt x="430123" y="285209"/>
                </a:lnTo>
                <a:lnTo>
                  <a:pt x="439149" y="287294"/>
                </a:lnTo>
                <a:lnTo>
                  <a:pt x="455873" y="290229"/>
                </a:lnTo>
                <a:lnTo>
                  <a:pt x="471488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2"/>
          <p:cNvSpPr/>
          <p:nvPr/>
        </p:nvSpPr>
        <p:spPr>
          <a:xfrm>
            <a:off x="3637597" y="2014537"/>
            <a:ext cx="420054" cy="248603"/>
          </a:xfrm>
          <a:custGeom>
            <a:avLst/>
            <a:gdLst/>
            <a:ahLst/>
            <a:cxnLst/>
            <a:rect l="0" t="0" r="0" b="0"/>
            <a:pathLst>
              <a:path w="420054" h="248603">
                <a:moveTo>
                  <a:pt x="420053" y="0"/>
                </a:moveTo>
                <a:lnTo>
                  <a:pt x="406400" y="4551"/>
                </a:lnTo>
                <a:lnTo>
                  <a:pt x="401426" y="7796"/>
                </a:lnTo>
                <a:lnTo>
                  <a:pt x="397157" y="11865"/>
                </a:lnTo>
                <a:lnTo>
                  <a:pt x="393359" y="16483"/>
                </a:lnTo>
                <a:lnTo>
                  <a:pt x="387970" y="22418"/>
                </a:lnTo>
                <a:lnTo>
                  <a:pt x="374361" y="36634"/>
                </a:lnTo>
                <a:lnTo>
                  <a:pt x="341533" y="69804"/>
                </a:lnTo>
                <a:lnTo>
                  <a:pt x="330559" y="79873"/>
                </a:lnTo>
                <a:lnTo>
                  <a:pt x="320385" y="88491"/>
                </a:lnTo>
                <a:lnTo>
                  <a:pt x="310745" y="96142"/>
                </a:lnTo>
                <a:lnTo>
                  <a:pt x="300508" y="103147"/>
                </a:lnTo>
                <a:lnTo>
                  <a:pt x="289874" y="109722"/>
                </a:lnTo>
                <a:lnTo>
                  <a:pt x="278974" y="116011"/>
                </a:lnTo>
                <a:lnTo>
                  <a:pt x="265041" y="124965"/>
                </a:lnTo>
                <a:lnTo>
                  <a:pt x="231778" y="147615"/>
                </a:lnTo>
                <a:lnTo>
                  <a:pt x="209763" y="160323"/>
                </a:lnTo>
                <a:lnTo>
                  <a:pt x="184610" y="173557"/>
                </a:lnTo>
                <a:lnTo>
                  <a:pt x="157363" y="187142"/>
                </a:lnTo>
                <a:lnTo>
                  <a:pt x="128721" y="200009"/>
                </a:lnTo>
                <a:lnTo>
                  <a:pt x="99149" y="212397"/>
                </a:lnTo>
                <a:lnTo>
                  <a:pt x="68957" y="224465"/>
                </a:lnTo>
                <a:lnTo>
                  <a:pt x="47876" y="232511"/>
                </a:lnTo>
                <a:lnTo>
                  <a:pt x="32870" y="237875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3"/>
          <p:cNvSpPr/>
          <p:nvPr/>
        </p:nvSpPr>
        <p:spPr>
          <a:xfrm>
            <a:off x="4254817" y="2083117"/>
            <a:ext cx="445771" cy="59858"/>
          </a:xfrm>
          <a:custGeom>
            <a:avLst/>
            <a:gdLst/>
            <a:ahLst/>
            <a:cxnLst/>
            <a:rect l="0" t="0" r="0" b="0"/>
            <a:pathLst>
              <a:path w="445771" h="59858">
                <a:moveTo>
                  <a:pt x="0" y="0"/>
                </a:moveTo>
                <a:lnTo>
                  <a:pt x="22754" y="0"/>
                </a:lnTo>
                <a:lnTo>
                  <a:pt x="31362" y="953"/>
                </a:lnTo>
                <a:lnTo>
                  <a:pt x="39006" y="2540"/>
                </a:lnTo>
                <a:lnTo>
                  <a:pt x="46006" y="4551"/>
                </a:lnTo>
                <a:lnTo>
                  <a:pt x="61405" y="9325"/>
                </a:lnTo>
                <a:lnTo>
                  <a:pt x="69511" y="11932"/>
                </a:lnTo>
                <a:lnTo>
                  <a:pt x="78726" y="13670"/>
                </a:lnTo>
                <a:lnTo>
                  <a:pt x="88679" y="14828"/>
                </a:lnTo>
                <a:lnTo>
                  <a:pt x="99124" y="15601"/>
                </a:lnTo>
                <a:lnTo>
                  <a:pt x="113708" y="18020"/>
                </a:lnTo>
                <a:lnTo>
                  <a:pt x="131050" y="21539"/>
                </a:lnTo>
                <a:lnTo>
                  <a:pt x="150232" y="25789"/>
                </a:lnTo>
                <a:lnTo>
                  <a:pt x="171592" y="29575"/>
                </a:lnTo>
                <a:lnTo>
                  <a:pt x="194405" y="33052"/>
                </a:lnTo>
                <a:lnTo>
                  <a:pt x="360555" y="56149"/>
                </a:lnTo>
                <a:lnTo>
                  <a:pt x="372768" y="57435"/>
                </a:lnTo>
                <a:lnTo>
                  <a:pt x="382815" y="58293"/>
                </a:lnTo>
                <a:lnTo>
                  <a:pt x="391417" y="58864"/>
                </a:lnTo>
                <a:lnTo>
                  <a:pt x="406056" y="59499"/>
                </a:lnTo>
                <a:lnTo>
                  <a:pt x="425007" y="59857"/>
                </a:lnTo>
                <a:lnTo>
                  <a:pt x="430023" y="58955"/>
                </a:lnTo>
                <a:lnTo>
                  <a:pt x="434320" y="57401"/>
                </a:lnTo>
                <a:lnTo>
                  <a:pt x="44577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4"/>
          <p:cNvSpPr/>
          <p:nvPr/>
        </p:nvSpPr>
        <p:spPr>
          <a:xfrm>
            <a:off x="4444613" y="1971675"/>
            <a:ext cx="41663" cy="334328"/>
          </a:xfrm>
          <a:custGeom>
            <a:avLst/>
            <a:gdLst/>
            <a:ahLst/>
            <a:cxnLst/>
            <a:rect l="0" t="0" r="0" b="0"/>
            <a:pathLst>
              <a:path w="41663" h="334328">
                <a:moveTo>
                  <a:pt x="33089" y="0"/>
                </a:moveTo>
                <a:lnTo>
                  <a:pt x="28539" y="9101"/>
                </a:lnTo>
                <a:lnTo>
                  <a:pt x="26245" y="12735"/>
                </a:lnTo>
                <a:lnTo>
                  <a:pt x="23764" y="16110"/>
                </a:lnTo>
                <a:lnTo>
                  <a:pt x="21157" y="19312"/>
                </a:lnTo>
                <a:lnTo>
                  <a:pt x="19420" y="25257"/>
                </a:lnTo>
                <a:lnTo>
                  <a:pt x="18261" y="33030"/>
                </a:lnTo>
                <a:lnTo>
                  <a:pt x="17489" y="42023"/>
                </a:lnTo>
                <a:lnTo>
                  <a:pt x="16974" y="50875"/>
                </a:lnTo>
                <a:lnTo>
                  <a:pt x="16402" y="68331"/>
                </a:lnTo>
                <a:lnTo>
                  <a:pt x="15297" y="76034"/>
                </a:lnTo>
                <a:lnTo>
                  <a:pt x="13607" y="83074"/>
                </a:lnTo>
                <a:lnTo>
                  <a:pt x="11529" y="89673"/>
                </a:lnTo>
                <a:lnTo>
                  <a:pt x="10143" y="96929"/>
                </a:lnTo>
                <a:lnTo>
                  <a:pt x="9219" y="104624"/>
                </a:lnTo>
                <a:lnTo>
                  <a:pt x="8603" y="112612"/>
                </a:lnTo>
                <a:lnTo>
                  <a:pt x="8193" y="120794"/>
                </a:lnTo>
                <a:lnTo>
                  <a:pt x="7737" y="137506"/>
                </a:lnTo>
                <a:lnTo>
                  <a:pt x="7480" y="158429"/>
                </a:lnTo>
                <a:lnTo>
                  <a:pt x="6492" y="165627"/>
                </a:lnTo>
                <a:lnTo>
                  <a:pt x="4880" y="173283"/>
                </a:lnTo>
                <a:lnTo>
                  <a:pt x="2853" y="181244"/>
                </a:lnTo>
                <a:lnTo>
                  <a:pt x="1502" y="189409"/>
                </a:lnTo>
                <a:lnTo>
                  <a:pt x="601" y="197710"/>
                </a:lnTo>
                <a:lnTo>
                  <a:pt x="0" y="206102"/>
                </a:lnTo>
                <a:lnTo>
                  <a:pt x="552" y="217411"/>
                </a:lnTo>
                <a:lnTo>
                  <a:pt x="1873" y="230665"/>
                </a:lnTo>
                <a:lnTo>
                  <a:pt x="3706" y="245217"/>
                </a:lnTo>
                <a:lnTo>
                  <a:pt x="5880" y="258728"/>
                </a:lnTo>
                <a:lnTo>
                  <a:pt x="8283" y="271545"/>
                </a:lnTo>
                <a:lnTo>
                  <a:pt x="10836" y="283900"/>
                </a:lnTo>
                <a:lnTo>
                  <a:pt x="12539" y="293089"/>
                </a:lnTo>
                <a:lnTo>
                  <a:pt x="13674" y="300168"/>
                </a:lnTo>
                <a:lnTo>
                  <a:pt x="14431" y="305839"/>
                </a:lnTo>
                <a:lnTo>
                  <a:pt x="15887" y="311525"/>
                </a:lnTo>
                <a:lnTo>
                  <a:pt x="17811" y="317221"/>
                </a:lnTo>
                <a:lnTo>
                  <a:pt x="20047" y="322923"/>
                </a:lnTo>
                <a:lnTo>
                  <a:pt x="22489" y="326724"/>
                </a:lnTo>
                <a:lnTo>
                  <a:pt x="25070" y="329259"/>
                </a:lnTo>
                <a:lnTo>
                  <a:pt x="41662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5"/>
          <p:cNvSpPr/>
          <p:nvPr/>
        </p:nvSpPr>
        <p:spPr>
          <a:xfrm>
            <a:off x="4889182" y="1817370"/>
            <a:ext cx="68581" cy="480061"/>
          </a:xfrm>
          <a:custGeom>
            <a:avLst/>
            <a:gdLst/>
            <a:ahLst/>
            <a:cxnLst/>
            <a:rect l="0" t="0" r="0" b="0"/>
            <a:pathLst>
              <a:path w="68581" h="480061">
                <a:moveTo>
                  <a:pt x="0" y="0"/>
                </a:moveTo>
                <a:lnTo>
                  <a:pt x="0" y="13652"/>
                </a:lnTo>
                <a:lnTo>
                  <a:pt x="1905" y="23389"/>
                </a:lnTo>
                <a:lnTo>
                  <a:pt x="5080" y="35595"/>
                </a:lnTo>
                <a:lnTo>
                  <a:pt x="9102" y="49447"/>
                </a:lnTo>
                <a:lnTo>
                  <a:pt x="11783" y="61540"/>
                </a:lnTo>
                <a:lnTo>
                  <a:pt x="13570" y="72459"/>
                </a:lnTo>
                <a:lnTo>
                  <a:pt x="14762" y="82596"/>
                </a:lnTo>
                <a:lnTo>
                  <a:pt x="25541" y="151473"/>
                </a:lnTo>
                <a:lnTo>
                  <a:pt x="28457" y="175276"/>
                </a:lnTo>
                <a:lnTo>
                  <a:pt x="30401" y="196861"/>
                </a:lnTo>
                <a:lnTo>
                  <a:pt x="31697" y="216965"/>
                </a:lnTo>
                <a:lnTo>
                  <a:pt x="32562" y="240846"/>
                </a:lnTo>
                <a:lnTo>
                  <a:pt x="34062" y="343936"/>
                </a:lnTo>
                <a:lnTo>
                  <a:pt x="35091" y="355021"/>
                </a:lnTo>
                <a:lnTo>
                  <a:pt x="36729" y="365268"/>
                </a:lnTo>
                <a:lnTo>
                  <a:pt x="38773" y="374957"/>
                </a:lnTo>
                <a:lnTo>
                  <a:pt x="40136" y="385226"/>
                </a:lnTo>
                <a:lnTo>
                  <a:pt x="41045" y="395882"/>
                </a:lnTo>
                <a:lnTo>
                  <a:pt x="41651" y="406796"/>
                </a:lnTo>
                <a:lnTo>
                  <a:pt x="43008" y="415025"/>
                </a:lnTo>
                <a:lnTo>
                  <a:pt x="44864" y="421463"/>
                </a:lnTo>
                <a:lnTo>
                  <a:pt x="47055" y="426708"/>
                </a:lnTo>
                <a:lnTo>
                  <a:pt x="48515" y="431157"/>
                </a:lnTo>
                <a:lnTo>
                  <a:pt x="50137" y="438640"/>
                </a:lnTo>
                <a:lnTo>
                  <a:pt x="51523" y="442921"/>
                </a:lnTo>
                <a:lnTo>
                  <a:pt x="53398" y="447681"/>
                </a:lnTo>
                <a:lnTo>
                  <a:pt x="55601" y="452759"/>
                </a:lnTo>
                <a:lnTo>
                  <a:pt x="58023" y="457096"/>
                </a:lnTo>
                <a:lnTo>
                  <a:pt x="60589" y="460941"/>
                </a:lnTo>
                <a:lnTo>
                  <a:pt x="63253" y="464456"/>
                </a:lnTo>
                <a:lnTo>
                  <a:pt x="65029" y="467753"/>
                </a:lnTo>
                <a:lnTo>
                  <a:pt x="66212" y="470902"/>
                </a:lnTo>
                <a:lnTo>
                  <a:pt x="6858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6"/>
          <p:cNvSpPr/>
          <p:nvPr/>
        </p:nvSpPr>
        <p:spPr>
          <a:xfrm>
            <a:off x="5477839" y="1903095"/>
            <a:ext cx="885814" cy="282893"/>
          </a:xfrm>
          <a:custGeom>
            <a:avLst/>
            <a:gdLst/>
            <a:ahLst/>
            <a:cxnLst/>
            <a:rect l="0" t="0" r="0" b="0"/>
            <a:pathLst>
              <a:path w="885814" h="282893">
                <a:moveTo>
                  <a:pt x="500051" y="0"/>
                </a:moveTo>
                <a:lnTo>
                  <a:pt x="474580" y="5891"/>
                </a:lnTo>
                <a:lnTo>
                  <a:pt x="455251" y="8730"/>
                </a:lnTo>
                <a:lnTo>
                  <a:pt x="430428" y="15848"/>
                </a:lnTo>
                <a:lnTo>
                  <a:pt x="402375" y="21311"/>
                </a:lnTo>
                <a:lnTo>
                  <a:pt x="377553" y="28963"/>
                </a:lnTo>
                <a:lnTo>
                  <a:pt x="338588" y="36095"/>
                </a:lnTo>
                <a:lnTo>
                  <a:pt x="319066" y="41208"/>
                </a:lnTo>
                <a:lnTo>
                  <a:pt x="246083" y="62057"/>
                </a:lnTo>
                <a:lnTo>
                  <a:pt x="181913" y="81252"/>
                </a:lnTo>
                <a:lnTo>
                  <a:pt x="156726" y="89452"/>
                </a:lnTo>
                <a:lnTo>
                  <a:pt x="139182" y="96271"/>
                </a:lnTo>
                <a:lnTo>
                  <a:pt x="104942" y="110016"/>
                </a:lnTo>
                <a:lnTo>
                  <a:pt x="83464" y="118111"/>
                </a:lnTo>
                <a:lnTo>
                  <a:pt x="65346" y="124883"/>
                </a:lnTo>
                <a:lnTo>
                  <a:pt x="50944" y="131069"/>
                </a:lnTo>
                <a:lnTo>
                  <a:pt x="41579" y="135956"/>
                </a:lnTo>
                <a:lnTo>
                  <a:pt x="18473" y="149007"/>
                </a:lnTo>
                <a:lnTo>
                  <a:pt x="10406" y="155536"/>
                </a:lnTo>
                <a:lnTo>
                  <a:pt x="5029" y="161793"/>
                </a:lnTo>
                <a:lnTo>
                  <a:pt x="1443" y="167869"/>
                </a:lnTo>
                <a:lnTo>
                  <a:pt x="6" y="172873"/>
                </a:lnTo>
                <a:lnTo>
                  <a:pt x="0" y="177161"/>
                </a:lnTo>
                <a:lnTo>
                  <a:pt x="949" y="180972"/>
                </a:lnTo>
                <a:lnTo>
                  <a:pt x="2534" y="183513"/>
                </a:lnTo>
                <a:lnTo>
                  <a:pt x="4542" y="185207"/>
                </a:lnTo>
                <a:lnTo>
                  <a:pt x="6835" y="186336"/>
                </a:lnTo>
                <a:lnTo>
                  <a:pt x="11921" y="187591"/>
                </a:lnTo>
                <a:lnTo>
                  <a:pt x="35379" y="190837"/>
                </a:lnTo>
                <a:lnTo>
                  <a:pt x="107591" y="200468"/>
                </a:lnTo>
                <a:lnTo>
                  <a:pt x="124111" y="202225"/>
                </a:lnTo>
                <a:lnTo>
                  <a:pt x="150086" y="204177"/>
                </a:lnTo>
                <a:lnTo>
                  <a:pt x="176236" y="207585"/>
                </a:lnTo>
                <a:lnTo>
                  <a:pt x="202780" y="211322"/>
                </a:lnTo>
                <a:lnTo>
                  <a:pt x="227278" y="212983"/>
                </a:lnTo>
                <a:lnTo>
                  <a:pt x="253406" y="216262"/>
                </a:lnTo>
                <a:lnTo>
                  <a:pt x="345391" y="230678"/>
                </a:lnTo>
                <a:lnTo>
                  <a:pt x="404325" y="238413"/>
                </a:lnTo>
                <a:lnTo>
                  <a:pt x="433376" y="241810"/>
                </a:lnTo>
                <a:lnTo>
                  <a:pt x="456554" y="244074"/>
                </a:lnTo>
                <a:lnTo>
                  <a:pt x="475815" y="245583"/>
                </a:lnTo>
                <a:lnTo>
                  <a:pt x="492466" y="246589"/>
                </a:lnTo>
                <a:lnTo>
                  <a:pt x="508330" y="248213"/>
                </a:lnTo>
                <a:lnTo>
                  <a:pt x="523667" y="250247"/>
                </a:lnTo>
                <a:lnTo>
                  <a:pt x="538655" y="252557"/>
                </a:lnTo>
                <a:lnTo>
                  <a:pt x="553409" y="254096"/>
                </a:lnTo>
                <a:lnTo>
                  <a:pt x="568009" y="255122"/>
                </a:lnTo>
                <a:lnTo>
                  <a:pt x="582503" y="255806"/>
                </a:lnTo>
                <a:lnTo>
                  <a:pt x="611309" y="256566"/>
                </a:lnTo>
                <a:lnTo>
                  <a:pt x="625658" y="256769"/>
                </a:lnTo>
                <a:lnTo>
                  <a:pt x="651761" y="259534"/>
                </a:lnTo>
                <a:lnTo>
                  <a:pt x="676062" y="262986"/>
                </a:lnTo>
                <a:lnTo>
                  <a:pt x="699563" y="264520"/>
                </a:lnTo>
                <a:lnTo>
                  <a:pt x="722708" y="265202"/>
                </a:lnTo>
                <a:lnTo>
                  <a:pt x="734213" y="265384"/>
                </a:lnTo>
                <a:lnTo>
                  <a:pt x="780018" y="268125"/>
                </a:lnTo>
                <a:lnTo>
                  <a:pt x="855708" y="273096"/>
                </a:lnTo>
                <a:lnTo>
                  <a:pt x="870211" y="273776"/>
                </a:lnTo>
                <a:lnTo>
                  <a:pt x="885813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7"/>
          <p:cNvSpPr/>
          <p:nvPr/>
        </p:nvSpPr>
        <p:spPr>
          <a:xfrm>
            <a:off x="6406515" y="1680255"/>
            <a:ext cx="427266" cy="582885"/>
          </a:xfrm>
          <a:custGeom>
            <a:avLst/>
            <a:gdLst/>
            <a:ahLst/>
            <a:cxnLst/>
            <a:rect l="0" t="0" r="0" b="0"/>
            <a:pathLst>
              <a:path w="427266" h="582885">
                <a:moveTo>
                  <a:pt x="0" y="59962"/>
                </a:moveTo>
                <a:lnTo>
                  <a:pt x="13652" y="50860"/>
                </a:lnTo>
                <a:lnTo>
                  <a:pt x="20531" y="48179"/>
                </a:lnTo>
                <a:lnTo>
                  <a:pt x="27975" y="46392"/>
                </a:lnTo>
                <a:lnTo>
                  <a:pt x="35795" y="45200"/>
                </a:lnTo>
                <a:lnTo>
                  <a:pt x="43866" y="43453"/>
                </a:lnTo>
                <a:lnTo>
                  <a:pt x="52104" y="41336"/>
                </a:lnTo>
                <a:lnTo>
                  <a:pt x="60453" y="38972"/>
                </a:lnTo>
                <a:lnTo>
                  <a:pt x="68877" y="37396"/>
                </a:lnTo>
                <a:lnTo>
                  <a:pt x="77350" y="36346"/>
                </a:lnTo>
                <a:lnTo>
                  <a:pt x="85857" y="35645"/>
                </a:lnTo>
                <a:lnTo>
                  <a:pt x="99148" y="33273"/>
                </a:lnTo>
                <a:lnTo>
                  <a:pt x="115628" y="29787"/>
                </a:lnTo>
                <a:lnTo>
                  <a:pt x="134235" y="25558"/>
                </a:lnTo>
                <a:lnTo>
                  <a:pt x="154260" y="21786"/>
                </a:lnTo>
                <a:lnTo>
                  <a:pt x="196830" y="15055"/>
                </a:lnTo>
                <a:lnTo>
                  <a:pt x="248770" y="8888"/>
                </a:lnTo>
                <a:lnTo>
                  <a:pt x="299159" y="3925"/>
                </a:lnTo>
                <a:lnTo>
                  <a:pt x="316597" y="2602"/>
                </a:lnTo>
                <a:lnTo>
                  <a:pt x="343592" y="1131"/>
                </a:lnTo>
                <a:lnTo>
                  <a:pt x="365115" y="478"/>
                </a:lnTo>
                <a:lnTo>
                  <a:pt x="399154" y="24"/>
                </a:lnTo>
                <a:lnTo>
                  <a:pt x="403263" y="0"/>
                </a:lnTo>
                <a:lnTo>
                  <a:pt x="406954" y="938"/>
                </a:lnTo>
                <a:lnTo>
                  <a:pt x="413596" y="4519"/>
                </a:lnTo>
                <a:lnTo>
                  <a:pt x="415748" y="6807"/>
                </a:lnTo>
                <a:lnTo>
                  <a:pt x="417183" y="9286"/>
                </a:lnTo>
                <a:lnTo>
                  <a:pt x="424036" y="24658"/>
                </a:lnTo>
                <a:lnTo>
                  <a:pt x="425566" y="34521"/>
                </a:lnTo>
                <a:lnTo>
                  <a:pt x="426585" y="47764"/>
                </a:lnTo>
                <a:lnTo>
                  <a:pt x="427265" y="63260"/>
                </a:lnTo>
                <a:lnTo>
                  <a:pt x="426766" y="78353"/>
                </a:lnTo>
                <a:lnTo>
                  <a:pt x="425481" y="93178"/>
                </a:lnTo>
                <a:lnTo>
                  <a:pt x="423671" y="107823"/>
                </a:lnTo>
                <a:lnTo>
                  <a:pt x="420559" y="120445"/>
                </a:lnTo>
                <a:lnTo>
                  <a:pt x="416580" y="131716"/>
                </a:lnTo>
                <a:lnTo>
                  <a:pt x="412023" y="142088"/>
                </a:lnTo>
                <a:lnTo>
                  <a:pt x="407079" y="154718"/>
                </a:lnTo>
                <a:lnTo>
                  <a:pt x="396506" y="183991"/>
                </a:lnTo>
                <a:lnTo>
                  <a:pt x="390067" y="200750"/>
                </a:lnTo>
                <a:lnTo>
                  <a:pt x="375293" y="237152"/>
                </a:lnTo>
                <a:lnTo>
                  <a:pt x="369258" y="253336"/>
                </a:lnTo>
                <a:lnTo>
                  <a:pt x="364281" y="267936"/>
                </a:lnTo>
                <a:lnTo>
                  <a:pt x="360012" y="281479"/>
                </a:lnTo>
                <a:lnTo>
                  <a:pt x="355260" y="300985"/>
                </a:lnTo>
                <a:lnTo>
                  <a:pt x="344901" y="350598"/>
                </a:lnTo>
                <a:lnTo>
                  <a:pt x="332909" y="414682"/>
                </a:lnTo>
                <a:lnTo>
                  <a:pt x="330524" y="429792"/>
                </a:lnTo>
                <a:lnTo>
                  <a:pt x="328935" y="441770"/>
                </a:lnTo>
                <a:lnTo>
                  <a:pt x="327875" y="451661"/>
                </a:lnTo>
                <a:lnTo>
                  <a:pt x="327168" y="464922"/>
                </a:lnTo>
                <a:lnTo>
                  <a:pt x="326383" y="497437"/>
                </a:lnTo>
                <a:lnTo>
                  <a:pt x="327126" y="511632"/>
                </a:lnTo>
                <a:lnTo>
                  <a:pt x="328573" y="523953"/>
                </a:lnTo>
                <a:lnTo>
                  <a:pt x="330492" y="535024"/>
                </a:lnTo>
                <a:lnTo>
                  <a:pt x="335163" y="549866"/>
                </a:lnTo>
                <a:lnTo>
                  <a:pt x="340413" y="559637"/>
                </a:lnTo>
                <a:lnTo>
                  <a:pt x="343147" y="563576"/>
                </a:lnTo>
                <a:lnTo>
                  <a:pt x="351472" y="58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8"/>
          <p:cNvSpPr/>
          <p:nvPr/>
        </p:nvSpPr>
        <p:spPr>
          <a:xfrm>
            <a:off x="6466522" y="1899278"/>
            <a:ext cx="634366" cy="63825"/>
          </a:xfrm>
          <a:custGeom>
            <a:avLst/>
            <a:gdLst/>
            <a:ahLst/>
            <a:cxnLst/>
            <a:rect l="0" t="0" r="0" b="0"/>
            <a:pathLst>
              <a:path w="634366" h="63825">
                <a:moveTo>
                  <a:pt x="0" y="63824"/>
                </a:moveTo>
                <a:lnTo>
                  <a:pt x="13653" y="54722"/>
                </a:lnTo>
                <a:lnTo>
                  <a:pt x="19579" y="52041"/>
                </a:lnTo>
                <a:lnTo>
                  <a:pt x="25436" y="50254"/>
                </a:lnTo>
                <a:lnTo>
                  <a:pt x="31244" y="49062"/>
                </a:lnTo>
                <a:lnTo>
                  <a:pt x="37974" y="47315"/>
                </a:lnTo>
                <a:lnTo>
                  <a:pt x="45319" y="45198"/>
                </a:lnTo>
                <a:lnTo>
                  <a:pt x="53073" y="42834"/>
                </a:lnTo>
                <a:lnTo>
                  <a:pt x="65862" y="41258"/>
                </a:lnTo>
                <a:lnTo>
                  <a:pt x="82008" y="40208"/>
                </a:lnTo>
                <a:lnTo>
                  <a:pt x="100392" y="39507"/>
                </a:lnTo>
                <a:lnTo>
                  <a:pt x="146219" y="36189"/>
                </a:lnTo>
                <a:lnTo>
                  <a:pt x="204051" y="31539"/>
                </a:lnTo>
                <a:lnTo>
                  <a:pt x="280554" y="26298"/>
                </a:lnTo>
                <a:lnTo>
                  <a:pt x="311813" y="23567"/>
                </a:lnTo>
                <a:lnTo>
                  <a:pt x="337416" y="20793"/>
                </a:lnTo>
                <a:lnTo>
                  <a:pt x="359247" y="17992"/>
                </a:lnTo>
                <a:lnTo>
                  <a:pt x="419063" y="12339"/>
                </a:lnTo>
                <a:lnTo>
                  <a:pt x="552466" y="949"/>
                </a:lnTo>
                <a:lnTo>
                  <a:pt x="575004" y="0"/>
                </a:lnTo>
                <a:lnTo>
                  <a:pt x="590981" y="320"/>
                </a:lnTo>
                <a:lnTo>
                  <a:pt x="615479" y="2780"/>
                </a:lnTo>
                <a:lnTo>
                  <a:pt x="634365" y="123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9"/>
          <p:cNvSpPr/>
          <p:nvPr/>
        </p:nvSpPr>
        <p:spPr>
          <a:xfrm>
            <a:off x="7400925" y="2854642"/>
            <a:ext cx="65961" cy="1407022"/>
          </a:xfrm>
          <a:custGeom>
            <a:avLst/>
            <a:gdLst/>
            <a:ahLst/>
            <a:cxnLst/>
            <a:rect l="0" t="0" r="0" b="0"/>
            <a:pathLst>
              <a:path w="65961" h="1407022">
                <a:moveTo>
                  <a:pt x="0" y="0"/>
                </a:moveTo>
                <a:lnTo>
                  <a:pt x="9101" y="4551"/>
                </a:lnTo>
                <a:lnTo>
                  <a:pt x="12735" y="6844"/>
                </a:lnTo>
                <a:lnTo>
                  <a:pt x="16109" y="9325"/>
                </a:lnTo>
                <a:lnTo>
                  <a:pt x="19311" y="11932"/>
                </a:lnTo>
                <a:lnTo>
                  <a:pt x="22399" y="14622"/>
                </a:lnTo>
                <a:lnTo>
                  <a:pt x="25410" y="17368"/>
                </a:lnTo>
                <a:lnTo>
                  <a:pt x="31295" y="22959"/>
                </a:lnTo>
                <a:lnTo>
                  <a:pt x="37086" y="28619"/>
                </a:lnTo>
                <a:lnTo>
                  <a:pt x="39012" y="32415"/>
                </a:lnTo>
                <a:lnTo>
                  <a:pt x="44642" y="57273"/>
                </a:lnTo>
                <a:lnTo>
                  <a:pt x="49422" y="84915"/>
                </a:lnTo>
                <a:lnTo>
                  <a:pt x="52445" y="109178"/>
                </a:lnTo>
                <a:lnTo>
                  <a:pt x="60138" y="151711"/>
                </a:lnTo>
                <a:lnTo>
                  <a:pt x="64828" y="187125"/>
                </a:lnTo>
                <a:lnTo>
                  <a:pt x="65960" y="215564"/>
                </a:lnTo>
                <a:lnTo>
                  <a:pt x="60655" y="289168"/>
                </a:lnTo>
                <a:lnTo>
                  <a:pt x="60135" y="356275"/>
                </a:lnTo>
                <a:lnTo>
                  <a:pt x="57505" y="419888"/>
                </a:lnTo>
                <a:lnTo>
                  <a:pt x="53180" y="479035"/>
                </a:lnTo>
                <a:lnTo>
                  <a:pt x="39858" y="845732"/>
                </a:lnTo>
                <a:lnTo>
                  <a:pt x="35940" y="1057990"/>
                </a:lnTo>
                <a:lnTo>
                  <a:pt x="38248" y="1136809"/>
                </a:lnTo>
                <a:lnTo>
                  <a:pt x="48431" y="1315826"/>
                </a:lnTo>
                <a:lnTo>
                  <a:pt x="56135" y="14070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0"/>
          <p:cNvSpPr/>
          <p:nvPr/>
        </p:nvSpPr>
        <p:spPr>
          <a:xfrm>
            <a:off x="7486546" y="4603355"/>
            <a:ext cx="102974" cy="737313"/>
          </a:xfrm>
          <a:custGeom>
            <a:avLst/>
            <a:gdLst/>
            <a:ahLst/>
            <a:cxnLst/>
            <a:rect l="0" t="0" r="0" b="0"/>
            <a:pathLst>
              <a:path w="102974" h="737313">
                <a:moveTo>
                  <a:pt x="0" y="0"/>
                </a:moveTo>
                <a:lnTo>
                  <a:pt x="2893" y="40238"/>
                </a:lnTo>
                <a:lnTo>
                  <a:pt x="6726" y="76381"/>
                </a:lnTo>
                <a:lnTo>
                  <a:pt x="11186" y="107144"/>
                </a:lnTo>
                <a:lnTo>
                  <a:pt x="16064" y="134320"/>
                </a:lnTo>
                <a:lnTo>
                  <a:pt x="62157" y="423238"/>
                </a:lnTo>
                <a:lnTo>
                  <a:pt x="75852" y="519476"/>
                </a:lnTo>
                <a:lnTo>
                  <a:pt x="81394" y="569693"/>
                </a:lnTo>
                <a:lnTo>
                  <a:pt x="85763" y="606618"/>
                </a:lnTo>
                <a:lnTo>
                  <a:pt x="89595" y="624465"/>
                </a:lnTo>
                <a:lnTo>
                  <a:pt x="94054" y="642078"/>
                </a:lnTo>
                <a:lnTo>
                  <a:pt x="99010" y="666729"/>
                </a:lnTo>
                <a:lnTo>
                  <a:pt x="102973" y="737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1"/>
          <p:cNvSpPr/>
          <p:nvPr/>
        </p:nvSpPr>
        <p:spPr>
          <a:xfrm>
            <a:off x="6457950" y="3977640"/>
            <a:ext cx="2228851" cy="42863"/>
          </a:xfrm>
          <a:custGeom>
            <a:avLst/>
            <a:gdLst/>
            <a:ahLst/>
            <a:cxnLst/>
            <a:rect l="0" t="0" r="0" b="0"/>
            <a:pathLst>
              <a:path w="2228851" h="42863">
                <a:moveTo>
                  <a:pt x="0" y="0"/>
                </a:moveTo>
                <a:lnTo>
                  <a:pt x="18203" y="4550"/>
                </a:lnTo>
                <a:lnTo>
                  <a:pt x="25470" y="5891"/>
                </a:lnTo>
                <a:lnTo>
                  <a:pt x="32220" y="6785"/>
                </a:lnTo>
                <a:lnTo>
                  <a:pt x="38625" y="7381"/>
                </a:lnTo>
                <a:lnTo>
                  <a:pt x="48610" y="8731"/>
                </a:lnTo>
                <a:lnTo>
                  <a:pt x="74944" y="12770"/>
                </a:lnTo>
                <a:lnTo>
                  <a:pt x="86158" y="14228"/>
                </a:lnTo>
                <a:lnTo>
                  <a:pt x="95538" y="15200"/>
                </a:lnTo>
                <a:lnTo>
                  <a:pt x="118661" y="16280"/>
                </a:lnTo>
                <a:lnTo>
                  <a:pt x="324768" y="17122"/>
                </a:lnTo>
                <a:lnTo>
                  <a:pt x="440501" y="17142"/>
                </a:lnTo>
                <a:lnTo>
                  <a:pt x="1221106" y="8729"/>
                </a:lnTo>
                <a:lnTo>
                  <a:pt x="1272329" y="7689"/>
                </a:lnTo>
                <a:lnTo>
                  <a:pt x="1293990" y="6079"/>
                </a:lnTo>
                <a:lnTo>
                  <a:pt x="1314144" y="4053"/>
                </a:lnTo>
                <a:lnTo>
                  <a:pt x="1339964" y="2701"/>
                </a:lnTo>
                <a:lnTo>
                  <a:pt x="1401671" y="1200"/>
                </a:lnTo>
                <a:lnTo>
                  <a:pt x="1474172" y="355"/>
                </a:lnTo>
                <a:lnTo>
                  <a:pt x="1512372" y="2142"/>
                </a:lnTo>
                <a:lnTo>
                  <a:pt x="1696516" y="13617"/>
                </a:lnTo>
                <a:lnTo>
                  <a:pt x="1750321" y="15577"/>
                </a:lnTo>
                <a:lnTo>
                  <a:pt x="1826078" y="17633"/>
                </a:lnTo>
                <a:lnTo>
                  <a:pt x="1913315" y="21489"/>
                </a:lnTo>
                <a:lnTo>
                  <a:pt x="1992727" y="26378"/>
                </a:lnTo>
                <a:lnTo>
                  <a:pt x="2028572" y="29015"/>
                </a:lnTo>
                <a:lnTo>
                  <a:pt x="2060089" y="30773"/>
                </a:lnTo>
                <a:lnTo>
                  <a:pt x="2115427" y="32727"/>
                </a:lnTo>
                <a:lnTo>
                  <a:pt x="2137043" y="34200"/>
                </a:lnTo>
                <a:lnTo>
                  <a:pt x="2155263" y="36135"/>
                </a:lnTo>
                <a:lnTo>
                  <a:pt x="2228850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2"/>
          <p:cNvSpPr/>
          <p:nvPr/>
        </p:nvSpPr>
        <p:spPr>
          <a:xfrm>
            <a:off x="7418425" y="4172649"/>
            <a:ext cx="68226" cy="482219"/>
          </a:xfrm>
          <a:custGeom>
            <a:avLst/>
            <a:gdLst/>
            <a:ahLst/>
            <a:cxnLst/>
            <a:rect l="0" t="0" r="0" b="0"/>
            <a:pathLst>
              <a:path w="68226" h="482219">
                <a:moveTo>
                  <a:pt x="68225" y="482218"/>
                </a:moveTo>
                <a:lnTo>
                  <a:pt x="63674" y="473117"/>
                </a:lnTo>
                <a:lnTo>
                  <a:pt x="62333" y="469483"/>
                </a:lnTo>
                <a:lnTo>
                  <a:pt x="60844" y="462906"/>
                </a:lnTo>
                <a:lnTo>
                  <a:pt x="59494" y="459818"/>
                </a:lnTo>
                <a:lnTo>
                  <a:pt x="57641" y="456807"/>
                </a:lnTo>
                <a:lnTo>
                  <a:pt x="55455" y="453847"/>
                </a:lnTo>
                <a:lnTo>
                  <a:pt x="53996" y="450922"/>
                </a:lnTo>
                <a:lnTo>
                  <a:pt x="52376" y="445131"/>
                </a:lnTo>
                <a:lnTo>
                  <a:pt x="51464" y="431966"/>
                </a:lnTo>
                <a:lnTo>
                  <a:pt x="50383" y="424904"/>
                </a:lnTo>
                <a:lnTo>
                  <a:pt x="48710" y="416386"/>
                </a:lnTo>
                <a:lnTo>
                  <a:pt x="46643" y="406898"/>
                </a:lnTo>
                <a:lnTo>
                  <a:pt x="44312" y="398667"/>
                </a:lnTo>
                <a:lnTo>
                  <a:pt x="41805" y="391275"/>
                </a:lnTo>
                <a:lnTo>
                  <a:pt x="39181" y="384442"/>
                </a:lnTo>
                <a:lnTo>
                  <a:pt x="36480" y="374171"/>
                </a:lnTo>
                <a:lnTo>
                  <a:pt x="33727" y="361610"/>
                </a:lnTo>
                <a:lnTo>
                  <a:pt x="30938" y="347520"/>
                </a:lnTo>
                <a:lnTo>
                  <a:pt x="29080" y="337174"/>
                </a:lnTo>
                <a:lnTo>
                  <a:pt x="25511" y="314253"/>
                </a:lnTo>
                <a:lnTo>
                  <a:pt x="21301" y="291679"/>
                </a:lnTo>
                <a:lnTo>
                  <a:pt x="19797" y="278992"/>
                </a:lnTo>
                <a:lnTo>
                  <a:pt x="18794" y="265772"/>
                </a:lnTo>
                <a:lnTo>
                  <a:pt x="17681" y="241240"/>
                </a:lnTo>
                <a:lnTo>
                  <a:pt x="17054" y="217671"/>
                </a:lnTo>
                <a:lnTo>
                  <a:pt x="16824" y="192828"/>
                </a:lnTo>
                <a:lnTo>
                  <a:pt x="15860" y="187374"/>
                </a:lnTo>
                <a:lnTo>
                  <a:pt x="14265" y="181833"/>
                </a:lnTo>
                <a:lnTo>
                  <a:pt x="12249" y="176233"/>
                </a:lnTo>
                <a:lnTo>
                  <a:pt x="10906" y="171549"/>
                </a:lnTo>
                <a:lnTo>
                  <a:pt x="9412" y="163803"/>
                </a:lnTo>
                <a:lnTo>
                  <a:pt x="9014" y="155641"/>
                </a:lnTo>
                <a:lnTo>
                  <a:pt x="8375" y="114179"/>
                </a:lnTo>
                <a:lnTo>
                  <a:pt x="8322" y="108271"/>
                </a:lnTo>
                <a:lnTo>
                  <a:pt x="7334" y="102428"/>
                </a:lnTo>
                <a:lnTo>
                  <a:pt x="5724" y="96627"/>
                </a:lnTo>
                <a:lnTo>
                  <a:pt x="3697" y="90855"/>
                </a:lnTo>
                <a:lnTo>
                  <a:pt x="2346" y="86055"/>
                </a:lnTo>
                <a:lnTo>
                  <a:pt x="846" y="78181"/>
                </a:lnTo>
                <a:lnTo>
                  <a:pt x="445" y="69985"/>
                </a:lnTo>
                <a:lnTo>
                  <a:pt x="0" y="45638"/>
                </a:lnTo>
                <a:lnTo>
                  <a:pt x="834" y="34955"/>
                </a:lnTo>
                <a:lnTo>
                  <a:pt x="2342" y="25928"/>
                </a:lnTo>
                <a:lnTo>
                  <a:pt x="4301" y="18005"/>
                </a:lnTo>
                <a:lnTo>
                  <a:pt x="5606" y="11770"/>
                </a:lnTo>
                <a:lnTo>
                  <a:pt x="7444" y="350"/>
                </a:lnTo>
                <a:lnTo>
                  <a:pt x="7702" y="0"/>
                </a:lnTo>
                <a:lnTo>
                  <a:pt x="7874" y="719"/>
                </a:lnTo>
                <a:lnTo>
                  <a:pt x="8941" y="1199"/>
                </a:lnTo>
                <a:lnTo>
                  <a:pt x="10605" y="1519"/>
                </a:lnTo>
                <a:lnTo>
                  <a:pt x="12667" y="1732"/>
                </a:lnTo>
                <a:lnTo>
                  <a:pt x="14041" y="3779"/>
                </a:lnTo>
                <a:lnTo>
                  <a:pt x="15568" y="11133"/>
                </a:lnTo>
                <a:lnTo>
                  <a:pt x="16928" y="14809"/>
                </a:lnTo>
                <a:lnTo>
                  <a:pt x="18786" y="18212"/>
                </a:lnTo>
                <a:lnTo>
                  <a:pt x="20979" y="21433"/>
                </a:lnTo>
                <a:lnTo>
                  <a:pt x="22440" y="24533"/>
                </a:lnTo>
                <a:lnTo>
                  <a:pt x="24064" y="30518"/>
                </a:lnTo>
                <a:lnTo>
                  <a:pt x="24785" y="41432"/>
                </a:lnTo>
                <a:lnTo>
                  <a:pt x="25105" y="55808"/>
                </a:lnTo>
                <a:lnTo>
                  <a:pt x="25329" y="92196"/>
                </a:lnTo>
                <a:lnTo>
                  <a:pt x="26292" y="98379"/>
                </a:lnTo>
                <a:lnTo>
                  <a:pt x="27887" y="104405"/>
                </a:lnTo>
                <a:lnTo>
                  <a:pt x="29903" y="110328"/>
                </a:lnTo>
                <a:lnTo>
                  <a:pt x="31247" y="118086"/>
                </a:lnTo>
                <a:lnTo>
                  <a:pt x="32143" y="127069"/>
                </a:lnTo>
                <a:lnTo>
                  <a:pt x="32740" y="136867"/>
                </a:lnTo>
                <a:lnTo>
                  <a:pt x="34091" y="146256"/>
                </a:lnTo>
                <a:lnTo>
                  <a:pt x="35944" y="155374"/>
                </a:lnTo>
                <a:lnTo>
                  <a:pt x="38131" y="164309"/>
                </a:lnTo>
                <a:lnTo>
                  <a:pt x="39590" y="172172"/>
                </a:lnTo>
                <a:lnTo>
                  <a:pt x="40562" y="179318"/>
                </a:lnTo>
                <a:lnTo>
                  <a:pt x="42507" y="2250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3"/>
          <p:cNvSpPr/>
          <p:nvPr/>
        </p:nvSpPr>
        <p:spPr>
          <a:xfrm>
            <a:off x="7426642" y="4056757"/>
            <a:ext cx="51436" cy="580966"/>
          </a:xfrm>
          <a:custGeom>
            <a:avLst/>
            <a:gdLst/>
            <a:ahLst/>
            <a:cxnLst/>
            <a:rect l="0" t="0" r="0" b="0"/>
            <a:pathLst>
              <a:path w="51436" h="580966">
                <a:moveTo>
                  <a:pt x="51435" y="580965"/>
                </a:moveTo>
                <a:lnTo>
                  <a:pt x="46884" y="562762"/>
                </a:lnTo>
                <a:lnTo>
                  <a:pt x="45543" y="556447"/>
                </a:lnTo>
                <a:lnTo>
                  <a:pt x="44054" y="546891"/>
                </a:lnTo>
                <a:lnTo>
                  <a:pt x="43216" y="531605"/>
                </a:lnTo>
                <a:lnTo>
                  <a:pt x="42967" y="515011"/>
                </a:lnTo>
                <a:lnTo>
                  <a:pt x="41980" y="509373"/>
                </a:lnTo>
                <a:lnTo>
                  <a:pt x="40369" y="503709"/>
                </a:lnTo>
                <a:lnTo>
                  <a:pt x="38342" y="498029"/>
                </a:lnTo>
                <a:lnTo>
                  <a:pt x="36992" y="489479"/>
                </a:lnTo>
                <a:lnTo>
                  <a:pt x="36091" y="479017"/>
                </a:lnTo>
                <a:lnTo>
                  <a:pt x="35090" y="456597"/>
                </a:lnTo>
                <a:lnTo>
                  <a:pt x="34528" y="428863"/>
                </a:lnTo>
                <a:lnTo>
                  <a:pt x="34396" y="414622"/>
                </a:lnTo>
                <a:lnTo>
                  <a:pt x="33408" y="407205"/>
                </a:lnTo>
                <a:lnTo>
                  <a:pt x="31797" y="399402"/>
                </a:lnTo>
                <a:lnTo>
                  <a:pt x="29771" y="391343"/>
                </a:lnTo>
                <a:lnTo>
                  <a:pt x="27467" y="377398"/>
                </a:lnTo>
                <a:lnTo>
                  <a:pt x="22368" y="339044"/>
                </a:lnTo>
                <a:lnTo>
                  <a:pt x="20627" y="322529"/>
                </a:lnTo>
                <a:lnTo>
                  <a:pt x="19467" y="308662"/>
                </a:lnTo>
                <a:lnTo>
                  <a:pt x="18692" y="296559"/>
                </a:lnTo>
                <a:lnTo>
                  <a:pt x="15293" y="262793"/>
                </a:lnTo>
                <a:lnTo>
                  <a:pt x="13053" y="243120"/>
                </a:lnTo>
                <a:lnTo>
                  <a:pt x="11559" y="225242"/>
                </a:lnTo>
                <a:lnTo>
                  <a:pt x="10564" y="208562"/>
                </a:lnTo>
                <a:lnTo>
                  <a:pt x="9163" y="169951"/>
                </a:lnTo>
                <a:lnTo>
                  <a:pt x="7883" y="153500"/>
                </a:lnTo>
                <a:lnTo>
                  <a:pt x="6208" y="146446"/>
                </a:lnTo>
                <a:lnTo>
                  <a:pt x="4138" y="139838"/>
                </a:lnTo>
                <a:lnTo>
                  <a:pt x="2759" y="132575"/>
                </a:lnTo>
                <a:lnTo>
                  <a:pt x="1226" y="116886"/>
                </a:lnTo>
                <a:lnTo>
                  <a:pt x="817" y="102986"/>
                </a:lnTo>
                <a:lnTo>
                  <a:pt x="4" y="982"/>
                </a:lnTo>
                <a:lnTo>
                  <a:pt x="3" y="0"/>
                </a:lnTo>
                <a:lnTo>
                  <a:pt x="0" y="46608"/>
                </a:lnTo>
                <a:lnTo>
                  <a:pt x="953" y="54230"/>
                </a:lnTo>
                <a:lnTo>
                  <a:pt x="2540" y="63120"/>
                </a:lnTo>
                <a:lnTo>
                  <a:pt x="4551" y="72858"/>
                </a:lnTo>
                <a:lnTo>
                  <a:pt x="5891" y="81254"/>
                </a:lnTo>
                <a:lnTo>
                  <a:pt x="7381" y="95664"/>
                </a:lnTo>
                <a:lnTo>
                  <a:pt x="8043" y="110958"/>
                </a:lnTo>
                <a:lnTo>
                  <a:pt x="8220" y="119037"/>
                </a:lnTo>
                <a:lnTo>
                  <a:pt x="9290" y="129185"/>
                </a:lnTo>
                <a:lnTo>
                  <a:pt x="10955" y="140714"/>
                </a:lnTo>
                <a:lnTo>
                  <a:pt x="13019" y="153162"/>
                </a:lnTo>
                <a:lnTo>
                  <a:pt x="14395" y="164318"/>
                </a:lnTo>
                <a:lnTo>
                  <a:pt x="15311" y="174613"/>
                </a:lnTo>
                <a:lnTo>
                  <a:pt x="15923" y="184333"/>
                </a:lnTo>
                <a:lnTo>
                  <a:pt x="16602" y="202755"/>
                </a:lnTo>
                <a:lnTo>
                  <a:pt x="16904" y="223324"/>
                </a:lnTo>
                <a:lnTo>
                  <a:pt x="17114" y="285865"/>
                </a:lnTo>
                <a:lnTo>
                  <a:pt x="19029" y="306127"/>
                </a:lnTo>
                <a:lnTo>
                  <a:pt x="22211" y="332970"/>
                </a:lnTo>
                <a:lnTo>
                  <a:pt x="34290" y="4952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4"/>
          <p:cNvSpPr/>
          <p:nvPr/>
        </p:nvSpPr>
        <p:spPr>
          <a:xfrm>
            <a:off x="6432232" y="4699028"/>
            <a:ext cx="2245996" cy="24420"/>
          </a:xfrm>
          <a:custGeom>
            <a:avLst/>
            <a:gdLst/>
            <a:ahLst/>
            <a:cxnLst/>
            <a:rect l="0" t="0" r="0" b="0"/>
            <a:pathLst>
              <a:path w="2245996" h="24420">
                <a:moveTo>
                  <a:pt x="0" y="15847"/>
                </a:moveTo>
                <a:lnTo>
                  <a:pt x="13652" y="20398"/>
                </a:lnTo>
                <a:lnTo>
                  <a:pt x="20532" y="21738"/>
                </a:lnTo>
                <a:lnTo>
                  <a:pt x="27975" y="22632"/>
                </a:lnTo>
                <a:lnTo>
                  <a:pt x="35795" y="23228"/>
                </a:lnTo>
                <a:lnTo>
                  <a:pt x="49564" y="23889"/>
                </a:lnTo>
                <a:lnTo>
                  <a:pt x="107562" y="24349"/>
                </a:lnTo>
                <a:lnTo>
                  <a:pt x="351650" y="24417"/>
                </a:lnTo>
                <a:lnTo>
                  <a:pt x="366831" y="23465"/>
                </a:lnTo>
                <a:lnTo>
                  <a:pt x="380762" y="21878"/>
                </a:lnTo>
                <a:lnTo>
                  <a:pt x="393859" y="19868"/>
                </a:lnTo>
                <a:lnTo>
                  <a:pt x="417830" y="18527"/>
                </a:lnTo>
                <a:lnTo>
                  <a:pt x="485105" y="17038"/>
                </a:lnTo>
                <a:lnTo>
                  <a:pt x="558602" y="16199"/>
                </a:lnTo>
                <a:lnTo>
                  <a:pt x="1013097" y="1624"/>
                </a:lnTo>
                <a:lnTo>
                  <a:pt x="1172896" y="0"/>
                </a:lnTo>
                <a:lnTo>
                  <a:pt x="1470628" y="3638"/>
                </a:lnTo>
                <a:lnTo>
                  <a:pt x="1602302" y="8198"/>
                </a:lnTo>
                <a:lnTo>
                  <a:pt x="1679874" y="12447"/>
                </a:lnTo>
                <a:lnTo>
                  <a:pt x="1733401" y="14335"/>
                </a:lnTo>
                <a:lnTo>
                  <a:pt x="1922104" y="16501"/>
                </a:lnTo>
                <a:lnTo>
                  <a:pt x="1968155" y="18187"/>
                </a:lnTo>
                <a:lnTo>
                  <a:pt x="2245995" y="244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5"/>
          <p:cNvSpPr/>
          <p:nvPr/>
        </p:nvSpPr>
        <p:spPr>
          <a:xfrm>
            <a:off x="6509384" y="3231832"/>
            <a:ext cx="2400301" cy="25719"/>
          </a:xfrm>
          <a:custGeom>
            <a:avLst/>
            <a:gdLst/>
            <a:ahLst/>
            <a:cxnLst/>
            <a:rect l="0" t="0" r="0" b="0"/>
            <a:pathLst>
              <a:path w="2400301" h="25719">
                <a:moveTo>
                  <a:pt x="0" y="0"/>
                </a:moveTo>
                <a:lnTo>
                  <a:pt x="79583" y="0"/>
                </a:lnTo>
                <a:lnTo>
                  <a:pt x="104491" y="953"/>
                </a:lnTo>
                <a:lnTo>
                  <a:pt x="129668" y="2540"/>
                </a:lnTo>
                <a:lnTo>
                  <a:pt x="155026" y="4551"/>
                </a:lnTo>
                <a:lnTo>
                  <a:pt x="193361" y="6785"/>
                </a:lnTo>
                <a:lnTo>
                  <a:pt x="208917" y="7381"/>
                </a:lnTo>
                <a:lnTo>
                  <a:pt x="251603" y="10583"/>
                </a:lnTo>
                <a:lnTo>
                  <a:pt x="276320" y="12770"/>
                </a:lnTo>
                <a:lnTo>
                  <a:pt x="303276" y="14229"/>
                </a:lnTo>
                <a:lnTo>
                  <a:pt x="361167" y="15849"/>
                </a:lnTo>
                <a:lnTo>
                  <a:pt x="425360" y="16761"/>
                </a:lnTo>
                <a:lnTo>
                  <a:pt x="1492126" y="16191"/>
                </a:lnTo>
                <a:lnTo>
                  <a:pt x="1896898" y="12206"/>
                </a:lnTo>
                <a:lnTo>
                  <a:pt x="1973257" y="12900"/>
                </a:lnTo>
                <a:lnTo>
                  <a:pt x="2089536" y="15258"/>
                </a:lnTo>
                <a:lnTo>
                  <a:pt x="2214241" y="16307"/>
                </a:lnTo>
                <a:lnTo>
                  <a:pt x="2261972" y="17539"/>
                </a:lnTo>
                <a:lnTo>
                  <a:pt x="2299510" y="19312"/>
                </a:lnTo>
                <a:lnTo>
                  <a:pt x="240030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6"/>
          <p:cNvSpPr/>
          <p:nvPr/>
        </p:nvSpPr>
        <p:spPr>
          <a:xfrm>
            <a:off x="7083742" y="2864281"/>
            <a:ext cx="993230" cy="1936320"/>
          </a:xfrm>
          <a:custGeom>
            <a:avLst/>
            <a:gdLst/>
            <a:ahLst/>
            <a:cxnLst/>
            <a:rect l="0" t="0" r="0" b="0"/>
            <a:pathLst>
              <a:path w="993230" h="1936320">
                <a:moveTo>
                  <a:pt x="0" y="1936319"/>
                </a:moveTo>
                <a:lnTo>
                  <a:pt x="6785" y="1913423"/>
                </a:lnTo>
                <a:lnTo>
                  <a:pt x="9456" y="1879121"/>
                </a:lnTo>
                <a:lnTo>
                  <a:pt x="25638" y="1826724"/>
                </a:lnTo>
                <a:lnTo>
                  <a:pt x="38448" y="1768356"/>
                </a:lnTo>
                <a:lnTo>
                  <a:pt x="57584" y="1714934"/>
                </a:lnTo>
                <a:lnTo>
                  <a:pt x="93261" y="1591147"/>
                </a:lnTo>
                <a:lnTo>
                  <a:pt x="104574" y="1541311"/>
                </a:lnTo>
                <a:lnTo>
                  <a:pt x="113470" y="1517555"/>
                </a:lnTo>
                <a:lnTo>
                  <a:pt x="118509" y="1508552"/>
                </a:lnTo>
                <a:lnTo>
                  <a:pt x="133440" y="1455899"/>
                </a:lnTo>
                <a:lnTo>
                  <a:pt x="145477" y="1419640"/>
                </a:lnTo>
                <a:lnTo>
                  <a:pt x="169998" y="1364658"/>
                </a:lnTo>
                <a:lnTo>
                  <a:pt x="193777" y="1304074"/>
                </a:lnTo>
                <a:lnTo>
                  <a:pt x="218805" y="1253655"/>
                </a:lnTo>
                <a:lnTo>
                  <a:pt x="233454" y="1214765"/>
                </a:lnTo>
                <a:lnTo>
                  <a:pt x="264730" y="1140966"/>
                </a:lnTo>
                <a:lnTo>
                  <a:pt x="285072" y="1094616"/>
                </a:lnTo>
                <a:lnTo>
                  <a:pt x="312753" y="1035496"/>
                </a:lnTo>
                <a:lnTo>
                  <a:pt x="406317" y="850280"/>
                </a:lnTo>
                <a:lnTo>
                  <a:pt x="449300" y="770775"/>
                </a:lnTo>
                <a:lnTo>
                  <a:pt x="527144" y="638684"/>
                </a:lnTo>
                <a:lnTo>
                  <a:pt x="570519" y="568382"/>
                </a:lnTo>
                <a:lnTo>
                  <a:pt x="601226" y="521579"/>
                </a:lnTo>
                <a:lnTo>
                  <a:pt x="630749" y="478553"/>
                </a:lnTo>
                <a:lnTo>
                  <a:pt x="673691" y="410468"/>
                </a:lnTo>
                <a:lnTo>
                  <a:pt x="742005" y="313199"/>
                </a:lnTo>
                <a:lnTo>
                  <a:pt x="782463" y="256832"/>
                </a:lnTo>
                <a:lnTo>
                  <a:pt x="810008" y="218540"/>
                </a:lnTo>
                <a:lnTo>
                  <a:pt x="837855" y="181477"/>
                </a:lnTo>
                <a:lnTo>
                  <a:pt x="868649" y="141921"/>
                </a:lnTo>
                <a:lnTo>
                  <a:pt x="884223" y="122491"/>
                </a:lnTo>
                <a:lnTo>
                  <a:pt x="910010" y="97985"/>
                </a:lnTo>
                <a:lnTo>
                  <a:pt x="949834" y="53565"/>
                </a:lnTo>
                <a:lnTo>
                  <a:pt x="974217" y="28138"/>
                </a:lnTo>
                <a:lnTo>
                  <a:pt x="985436" y="15724"/>
                </a:lnTo>
                <a:lnTo>
                  <a:pt x="993229" y="1333"/>
                </a:lnTo>
                <a:lnTo>
                  <a:pt x="992670" y="533"/>
                </a:lnTo>
                <a:lnTo>
                  <a:pt x="991345" y="0"/>
                </a:lnTo>
                <a:lnTo>
                  <a:pt x="985838" y="75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7"/>
          <p:cNvSpPr/>
          <p:nvPr/>
        </p:nvSpPr>
        <p:spPr>
          <a:xfrm>
            <a:off x="7932419" y="2803223"/>
            <a:ext cx="231062" cy="222870"/>
          </a:xfrm>
          <a:custGeom>
            <a:avLst/>
            <a:gdLst/>
            <a:ahLst/>
            <a:cxnLst/>
            <a:rect l="0" t="0" r="0" b="0"/>
            <a:pathLst>
              <a:path w="231062" h="222870">
                <a:moveTo>
                  <a:pt x="0" y="77137"/>
                </a:moveTo>
                <a:lnTo>
                  <a:pt x="9103" y="68035"/>
                </a:lnTo>
                <a:lnTo>
                  <a:pt x="13688" y="65354"/>
                </a:lnTo>
                <a:lnTo>
                  <a:pt x="18650" y="63566"/>
                </a:lnTo>
                <a:lnTo>
                  <a:pt x="23864" y="62375"/>
                </a:lnTo>
                <a:lnTo>
                  <a:pt x="37817" y="56818"/>
                </a:lnTo>
                <a:lnTo>
                  <a:pt x="99893" y="30053"/>
                </a:lnTo>
                <a:lnTo>
                  <a:pt x="128218" y="18746"/>
                </a:lnTo>
                <a:lnTo>
                  <a:pt x="137866" y="14397"/>
                </a:lnTo>
                <a:lnTo>
                  <a:pt x="145250" y="10545"/>
                </a:lnTo>
                <a:lnTo>
                  <a:pt x="151127" y="7025"/>
                </a:lnTo>
                <a:lnTo>
                  <a:pt x="156949" y="4678"/>
                </a:lnTo>
                <a:lnTo>
                  <a:pt x="162736" y="3113"/>
                </a:lnTo>
                <a:lnTo>
                  <a:pt x="168498" y="2070"/>
                </a:lnTo>
                <a:lnTo>
                  <a:pt x="174245" y="1375"/>
                </a:lnTo>
                <a:lnTo>
                  <a:pt x="179981" y="911"/>
                </a:lnTo>
                <a:lnTo>
                  <a:pt x="190482" y="396"/>
                </a:lnTo>
                <a:lnTo>
                  <a:pt x="198325" y="167"/>
                </a:lnTo>
                <a:lnTo>
                  <a:pt x="214089" y="8"/>
                </a:lnTo>
                <a:lnTo>
                  <a:pt x="217021" y="0"/>
                </a:lnTo>
                <a:lnTo>
                  <a:pt x="218976" y="1900"/>
                </a:lnTo>
                <a:lnTo>
                  <a:pt x="220279" y="5071"/>
                </a:lnTo>
                <a:lnTo>
                  <a:pt x="221149" y="9090"/>
                </a:lnTo>
                <a:lnTo>
                  <a:pt x="222680" y="12722"/>
                </a:lnTo>
                <a:lnTo>
                  <a:pt x="226922" y="19298"/>
                </a:lnTo>
                <a:lnTo>
                  <a:pt x="228434" y="23338"/>
                </a:lnTo>
                <a:lnTo>
                  <a:pt x="229443" y="27936"/>
                </a:lnTo>
                <a:lnTo>
                  <a:pt x="230114" y="32906"/>
                </a:lnTo>
                <a:lnTo>
                  <a:pt x="230562" y="41935"/>
                </a:lnTo>
                <a:lnTo>
                  <a:pt x="231061" y="67206"/>
                </a:lnTo>
                <a:lnTo>
                  <a:pt x="230240" y="78136"/>
                </a:lnTo>
                <a:lnTo>
                  <a:pt x="228741" y="87328"/>
                </a:lnTo>
                <a:lnTo>
                  <a:pt x="223583" y="109289"/>
                </a:lnTo>
                <a:lnTo>
                  <a:pt x="214941" y="147624"/>
                </a:lnTo>
                <a:lnTo>
                  <a:pt x="211874" y="164133"/>
                </a:lnTo>
                <a:lnTo>
                  <a:pt x="209830" y="177997"/>
                </a:lnTo>
                <a:lnTo>
                  <a:pt x="205740" y="222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8"/>
          <p:cNvSpPr/>
          <p:nvPr/>
        </p:nvSpPr>
        <p:spPr>
          <a:xfrm>
            <a:off x="6938009" y="4672012"/>
            <a:ext cx="282894" cy="214080"/>
          </a:xfrm>
          <a:custGeom>
            <a:avLst/>
            <a:gdLst/>
            <a:ahLst/>
            <a:cxnLst/>
            <a:rect l="0" t="0" r="0" b="0"/>
            <a:pathLst>
              <a:path w="282894" h="214080">
                <a:moveTo>
                  <a:pt x="0" y="17145"/>
                </a:moveTo>
                <a:lnTo>
                  <a:pt x="4551" y="30798"/>
                </a:lnTo>
                <a:lnTo>
                  <a:pt x="6845" y="38629"/>
                </a:lnTo>
                <a:lnTo>
                  <a:pt x="14623" y="67855"/>
                </a:lnTo>
                <a:lnTo>
                  <a:pt x="20152" y="89531"/>
                </a:lnTo>
                <a:lnTo>
                  <a:pt x="22959" y="99692"/>
                </a:lnTo>
                <a:lnTo>
                  <a:pt x="28620" y="118603"/>
                </a:lnTo>
                <a:lnTo>
                  <a:pt x="30509" y="126693"/>
                </a:lnTo>
                <a:lnTo>
                  <a:pt x="31770" y="133993"/>
                </a:lnTo>
                <a:lnTo>
                  <a:pt x="32610" y="140764"/>
                </a:lnTo>
                <a:lnTo>
                  <a:pt x="33170" y="148135"/>
                </a:lnTo>
                <a:lnTo>
                  <a:pt x="33544" y="155907"/>
                </a:lnTo>
                <a:lnTo>
                  <a:pt x="33792" y="163945"/>
                </a:lnTo>
                <a:lnTo>
                  <a:pt x="35864" y="172162"/>
                </a:lnTo>
                <a:lnTo>
                  <a:pt x="39149" y="180497"/>
                </a:lnTo>
                <a:lnTo>
                  <a:pt x="43244" y="188912"/>
                </a:lnTo>
                <a:lnTo>
                  <a:pt x="46928" y="195473"/>
                </a:lnTo>
                <a:lnTo>
                  <a:pt x="50335" y="200801"/>
                </a:lnTo>
                <a:lnTo>
                  <a:pt x="53559" y="205305"/>
                </a:lnTo>
                <a:lnTo>
                  <a:pt x="56661" y="208307"/>
                </a:lnTo>
                <a:lnTo>
                  <a:pt x="59682" y="210309"/>
                </a:lnTo>
                <a:lnTo>
                  <a:pt x="65579" y="212533"/>
                </a:lnTo>
                <a:lnTo>
                  <a:pt x="73300" y="213786"/>
                </a:lnTo>
                <a:lnTo>
                  <a:pt x="75441" y="214079"/>
                </a:lnTo>
                <a:lnTo>
                  <a:pt x="81472" y="209128"/>
                </a:lnTo>
                <a:lnTo>
                  <a:pt x="85748" y="205141"/>
                </a:lnTo>
                <a:lnTo>
                  <a:pt x="105416" y="185878"/>
                </a:lnTo>
                <a:lnTo>
                  <a:pt x="111235" y="179163"/>
                </a:lnTo>
                <a:lnTo>
                  <a:pt x="116067" y="172782"/>
                </a:lnTo>
                <a:lnTo>
                  <a:pt x="120240" y="166623"/>
                </a:lnTo>
                <a:lnTo>
                  <a:pt x="124928" y="160613"/>
                </a:lnTo>
                <a:lnTo>
                  <a:pt x="129958" y="154700"/>
                </a:lnTo>
                <a:lnTo>
                  <a:pt x="135217" y="148854"/>
                </a:lnTo>
                <a:lnTo>
                  <a:pt x="144437" y="137335"/>
                </a:lnTo>
                <a:lnTo>
                  <a:pt x="180909" y="90434"/>
                </a:lnTo>
                <a:lnTo>
                  <a:pt x="190138" y="79339"/>
                </a:lnTo>
                <a:lnTo>
                  <a:pt x="198197" y="70038"/>
                </a:lnTo>
                <a:lnTo>
                  <a:pt x="205474" y="62885"/>
                </a:lnTo>
                <a:lnTo>
                  <a:pt x="212231" y="57163"/>
                </a:lnTo>
                <a:lnTo>
                  <a:pt x="218640" y="52396"/>
                </a:lnTo>
                <a:lnTo>
                  <a:pt x="223865" y="48266"/>
                </a:lnTo>
                <a:lnTo>
                  <a:pt x="228301" y="44560"/>
                </a:lnTo>
                <a:lnTo>
                  <a:pt x="232211" y="41137"/>
                </a:lnTo>
                <a:lnTo>
                  <a:pt x="236722" y="36950"/>
                </a:lnTo>
                <a:lnTo>
                  <a:pt x="246816" y="27217"/>
                </a:lnTo>
                <a:lnTo>
                  <a:pt x="252173" y="22908"/>
                </a:lnTo>
                <a:lnTo>
                  <a:pt x="257651" y="19081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9"/>
          <p:cNvSpPr/>
          <p:nvPr/>
        </p:nvSpPr>
        <p:spPr>
          <a:xfrm>
            <a:off x="8515350" y="4637722"/>
            <a:ext cx="111443" cy="8574"/>
          </a:xfrm>
          <a:custGeom>
            <a:avLst/>
            <a:gdLst/>
            <a:ahLst/>
            <a:cxnLst/>
            <a:rect l="0" t="0" r="0" b="0"/>
            <a:pathLst>
              <a:path w="111443" h="8574">
                <a:moveTo>
                  <a:pt x="0" y="0"/>
                </a:moveTo>
                <a:lnTo>
                  <a:pt x="9101" y="0"/>
                </a:lnTo>
                <a:lnTo>
                  <a:pt x="11783" y="953"/>
                </a:lnTo>
                <a:lnTo>
                  <a:pt x="13570" y="2540"/>
                </a:lnTo>
                <a:lnTo>
                  <a:pt x="14762" y="4551"/>
                </a:lnTo>
                <a:lnTo>
                  <a:pt x="17460" y="5892"/>
                </a:lnTo>
                <a:lnTo>
                  <a:pt x="21166" y="6785"/>
                </a:lnTo>
                <a:lnTo>
                  <a:pt x="25541" y="7381"/>
                </a:lnTo>
                <a:lnTo>
                  <a:pt x="29409" y="7778"/>
                </a:lnTo>
                <a:lnTo>
                  <a:pt x="32941" y="8043"/>
                </a:lnTo>
                <a:lnTo>
                  <a:pt x="111442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20"/>
          <p:cNvSpPr/>
          <p:nvPr/>
        </p:nvSpPr>
        <p:spPr>
          <a:xfrm>
            <a:off x="8718839" y="4553189"/>
            <a:ext cx="171821" cy="204549"/>
          </a:xfrm>
          <a:custGeom>
            <a:avLst/>
            <a:gdLst/>
            <a:ahLst/>
            <a:cxnLst/>
            <a:rect l="0" t="0" r="0" b="0"/>
            <a:pathLst>
              <a:path w="171821" h="204549">
                <a:moveTo>
                  <a:pt x="113693" y="7381"/>
                </a:moveTo>
                <a:lnTo>
                  <a:pt x="88108" y="7381"/>
                </a:lnTo>
                <a:lnTo>
                  <a:pt x="78540" y="6428"/>
                </a:lnTo>
                <a:lnTo>
                  <a:pt x="68350" y="4841"/>
                </a:lnTo>
                <a:lnTo>
                  <a:pt x="57746" y="2830"/>
                </a:lnTo>
                <a:lnTo>
                  <a:pt x="49726" y="1489"/>
                </a:lnTo>
                <a:lnTo>
                  <a:pt x="43425" y="595"/>
                </a:lnTo>
                <a:lnTo>
                  <a:pt x="38273" y="0"/>
                </a:lnTo>
                <a:lnTo>
                  <a:pt x="34838" y="555"/>
                </a:lnTo>
                <a:lnTo>
                  <a:pt x="32548" y="1878"/>
                </a:lnTo>
                <a:lnTo>
                  <a:pt x="27619" y="7608"/>
                </a:lnTo>
                <a:lnTo>
                  <a:pt x="23686" y="11609"/>
                </a:lnTo>
                <a:lnTo>
                  <a:pt x="21303" y="14963"/>
                </a:lnTo>
                <a:lnTo>
                  <a:pt x="18763" y="19103"/>
                </a:lnTo>
                <a:lnTo>
                  <a:pt x="16116" y="23768"/>
                </a:lnTo>
                <a:lnTo>
                  <a:pt x="14351" y="27830"/>
                </a:lnTo>
                <a:lnTo>
                  <a:pt x="13176" y="31491"/>
                </a:lnTo>
                <a:lnTo>
                  <a:pt x="12392" y="34884"/>
                </a:lnTo>
                <a:lnTo>
                  <a:pt x="9964" y="40956"/>
                </a:lnTo>
                <a:lnTo>
                  <a:pt x="6440" y="48815"/>
                </a:lnTo>
                <a:lnTo>
                  <a:pt x="2186" y="57863"/>
                </a:lnTo>
                <a:lnTo>
                  <a:pt x="303" y="64848"/>
                </a:lnTo>
                <a:lnTo>
                  <a:pt x="0" y="70457"/>
                </a:lnTo>
                <a:lnTo>
                  <a:pt x="750" y="75149"/>
                </a:lnTo>
                <a:lnTo>
                  <a:pt x="2203" y="78277"/>
                </a:lnTo>
                <a:lnTo>
                  <a:pt x="4123" y="80363"/>
                </a:lnTo>
                <a:lnTo>
                  <a:pt x="6357" y="81753"/>
                </a:lnTo>
                <a:lnTo>
                  <a:pt x="9750" y="82680"/>
                </a:lnTo>
                <a:lnTo>
                  <a:pt x="13918" y="83297"/>
                </a:lnTo>
                <a:lnTo>
                  <a:pt x="18602" y="83710"/>
                </a:lnTo>
                <a:lnTo>
                  <a:pt x="22677" y="83984"/>
                </a:lnTo>
                <a:lnTo>
                  <a:pt x="29744" y="84289"/>
                </a:lnTo>
                <a:lnTo>
                  <a:pt x="33914" y="83418"/>
                </a:lnTo>
                <a:lnTo>
                  <a:pt x="38600" y="81885"/>
                </a:lnTo>
                <a:lnTo>
                  <a:pt x="43628" y="79910"/>
                </a:lnTo>
                <a:lnTo>
                  <a:pt x="51743" y="78593"/>
                </a:lnTo>
                <a:lnTo>
                  <a:pt x="61916" y="77716"/>
                </a:lnTo>
                <a:lnTo>
                  <a:pt x="83061" y="76741"/>
                </a:lnTo>
                <a:lnTo>
                  <a:pt x="98809" y="76307"/>
                </a:lnTo>
                <a:lnTo>
                  <a:pt x="122936" y="76063"/>
                </a:lnTo>
                <a:lnTo>
                  <a:pt x="130333" y="76981"/>
                </a:lnTo>
                <a:lnTo>
                  <a:pt x="137168" y="78546"/>
                </a:lnTo>
                <a:lnTo>
                  <a:pt x="143631" y="80542"/>
                </a:lnTo>
                <a:lnTo>
                  <a:pt x="148891" y="82825"/>
                </a:lnTo>
                <a:lnTo>
                  <a:pt x="153352" y="85299"/>
                </a:lnTo>
                <a:lnTo>
                  <a:pt x="157277" y="87901"/>
                </a:lnTo>
                <a:lnTo>
                  <a:pt x="160846" y="90588"/>
                </a:lnTo>
                <a:lnTo>
                  <a:pt x="164179" y="93333"/>
                </a:lnTo>
                <a:lnTo>
                  <a:pt x="167353" y="96115"/>
                </a:lnTo>
                <a:lnTo>
                  <a:pt x="169468" y="98922"/>
                </a:lnTo>
                <a:lnTo>
                  <a:pt x="171820" y="104580"/>
                </a:lnTo>
                <a:lnTo>
                  <a:pt x="171495" y="109328"/>
                </a:lnTo>
                <a:lnTo>
                  <a:pt x="170325" y="115350"/>
                </a:lnTo>
                <a:lnTo>
                  <a:pt x="168593" y="122223"/>
                </a:lnTo>
                <a:lnTo>
                  <a:pt x="166486" y="128710"/>
                </a:lnTo>
                <a:lnTo>
                  <a:pt x="164128" y="134939"/>
                </a:lnTo>
                <a:lnTo>
                  <a:pt x="161604" y="140997"/>
                </a:lnTo>
                <a:lnTo>
                  <a:pt x="158016" y="146941"/>
                </a:lnTo>
                <a:lnTo>
                  <a:pt x="153720" y="152809"/>
                </a:lnTo>
                <a:lnTo>
                  <a:pt x="148950" y="158625"/>
                </a:lnTo>
                <a:lnTo>
                  <a:pt x="143865" y="163455"/>
                </a:lnTo>
                <a:lnTo>
                  <a:pt x="138570" y="167628"/>
                </a:lnTo>
                <a:lnTo>
                  <a:pt x="133136" y="171362"/>
                </a:lnTo>
                <a:lnTo>
                  <a:pt x="127607" y="174804"/>
                </a:lnTo>
                <a:lnTo>
                  <a:pt x="122016" y="178052"/>
                </a:lnTo>
                <a:lnTo>
                  <a:pt x="110725" y="184199"/>
                </a:lnTo>
                <a:lnTo>
                  <a:pt x="99356" y="190107"/>
                </a:lnTo>
                <a:lnTo>
                  <a:pt x="90801" y="193016"/>
                </a:lnTo>
                <a:lnTo>
                  <a:pt x="80334" y="195907"/>
                </a:lnTo>
                <a:lnTo>
                  <a:pt x="45113" y="2045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21"/>
          <p:cNvSpPr/>
          <p:nvPr/>
        </p:nvSpPr>
        <p:spPr>
          <a:xfrm>
            <a:off x="8506777" y="4629150"/>
            <a:ext cx="111443" cy="1"/>
          </a:xfrm>
          <a:custGeom>
            <a:avLst/>
            <a:gdLst/>
            <a:ahLst/>
            <a:cxnLst/>
            <a:rect l="0" t="0" r="0" b="0"/>
            <a:pathLst>
              <a:path w="111443" h="1">
                <a:moveTo>
                  <a:pt x="0" y="0"/>
                </a:move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2"/>
          <p:cNvSpPr/>
          <p:nvPr/>
        </p:nvSpPr>
        <p:spPr>
          <a:xfrm>
            <a:off x="8901112" y="3086112"/>
            <a:ext cx="153895" cy="205729"/>
          </a:xfrm>
          <a:custGeom>
            <a:avLst/>
            <a:gdLst/>
            <a:ahLst/>
            <a:cxnLst/>
            <a:rect l="0" t="0" r="0" b="0"/>
            <a:pathLst>
              <a:path w="153895" h="205729">
                <a:moveTo>
                  <a:pt x="0" y="51423"/>
                </a:moveTo>
                <a:lnTo>
                  <a:pt x="4551" y="42321"/>
                </a:lnTo>
                <a:lnTo>
                  <a:pt x="7797" y="38687"/>
                </a:lnTo>
                <a:lnTo>
                  <a:pt x="11866" y="35312"/>
                </a:lnTo>
                <a:lnTo>
                  <a:pt x="16483" y="32110"/>
                </a:lnTo>
                <a:lnTo>
                  <a:pt x="20513" y="29023"/>
                </a:lnTo>
                <a:lnTo>
                  <a:pt x="24153" y="26012"/>
                </a:lnTo>
                <a:lnTo>
                  <a:pt x="27532" y="23052"/>
                </a:lnTo>
                <a:lnTo>
                  <a:pt x="31690" y="21079"/>
                </a:lnTo>
                <a:lnTo>
                  <a:pt x="36366" y="19764"/>
                </a:lnTo>
                <a:lnTo>
                  <a:pt x="41389" y="18887"/>
                </a:lnTo>
                <a:lnTo>
                  <a:pt x="46644" y="17349"/>
                </a:lnTo>
                <a:lnTo>
                  <a:pt x="52050" y="15372"/>
                </a:lnTo>
                <a:lnTo>
                  <a:pt x="57560" y="13101"/>
                </a:lnTo>
                <a:lnTo>
                  <a:pt x="63139" y="10635"/>
                </a:lnTo>
                <a:lnTo>
                  <a:pt x="74417" y="5355"/>
                </a:lnTo>
                <a:lnTo>
                  <a:pt x="80091" y="3566"/>
                </a:lnTo>
                <a:lnTo>
                  <a:pt x="85779" y="2373"/>
                </a:lnTo>
                <a:lnTo>
                  <a:pt x="91477" y="1578"/>
                </a:lnTo>
                <a:lnTo>
                  <a:pt x="97179" y="1048"/>
                </a:lnTo>
                <a:lnTo>
                  <a:pt x="102886" y="694"/>
                </a:lnTo>
                <a:lnTo>
                  <a:pt x="114307" y="302"/>
                </a:lnTo>
                <a:lnTo>
                  <a:pt x="143539" y="0"/>
                </a:lnTo>
                <a:lnTo>
                  <a:pt x="147297" y="2533"/>
                </a:lnTo>
                <a:lnTo>
                  <a:pt x="149633" y="4542"/>
                </a:lnTo>
                <a:lnTo>
                  <a:pt x="151191" y="7786"/>
                </a:lnTo>
                <a:lnTo>
                  <a:pt x="152229" y="11854"/>
                </a:lnTo>
                <a:lnTo>
                  <a:pt x="152921" y="16471"/>
                </a:lnTo>
                <a:lnTo>
                  <a:pt x="153382" y="23359"/>
                </a:lnTo>
                <a:lnTo>
                  <a:pt x="153690" y="31761"/>
                </a:lnTo>
                <a:lnTo>
                  <a:pt x="153894" y="41173"/>
                </a:lnTo>
                <a:lnTo>
                  <a:pt x="153080" y="49352"/>
                </a:lnTo>
                <a:lnTo>
                  <a:pt x="151583" y="56709"/>
                </a:lnTo>
                <a:lnTo>
                  <a:pt x="149633" y="63520"/>
                </a:lnTo>
                <a:lnTo>
                  <a:pt x="146428" y="71870"/>
                </a:lnTo>
                <a:lnTo>
                  <a:pt x="142386" y="81246"/>
                </a:lnTo>
                <a:lnTo>
                  <a:pt x="133768" y="99920"/>
                </a:lnTo>
                <a:lnTo>
                  <a:pt x="120475" y="127430"/>
                </a:lnTo>
                <a:lnTo>
                  <a:pt x="104125" y="160311"/>
                </a:lnTo>
                <a:lnTo>
                  <a:pt x="99896" y="169735"/>
                </a:lnTo>
                <a:lnTo>
                  <a:pt x="96126" y="178875"/>
                </a:lnTo>
                <a:lnTo>
                  <a:pt x="85725" y="2057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23"/>
          <p:cNvSpPr/>
          <p:nvPr/>
        </p:nvSpPr>
        <p:spPr>
          <a:xfrm>
            <a:off x="7547849" y="3686599"/>
            <a:ext cx="187404" cy="154268"/>
          </a:xfrm>
          <a:custGeom>
            <a:avLst/>
            <a:gdLst/>
            <a:ahLst/>
            <a:cxnLst/>
            <a:rect l="0" t="0" r="0" b="0"/>
            <a:pathLst>
              <a:path w="187404" h="154268">
                <a:moveTo>
                  <a:pt x="7381" y="93873"/>
                </a:moveTo>
                <a:lnTo>
                  <a:pt x="7381" y="84771"/>
                </a:lnTo>
                <a:lnTo>
                  <a:pt x="6428" y="78280"/>
                </a:lnTo>
                <a:lnTo>
                  <a:pt x="4841" y="70143"/>
                </a:lnTo>
                <a:lnTo>
                  <a:pt x="2829" y="60908"/>
                </a:lnTo>
                <a:lnTo>
                  <a:pt x="1489" y="51894"/>
                </a:lnTo>
                <a:lnTo>
                  <a:pt x="595" y="43027"/>
                </a:lnTo>
                <a:lnTo>
                  <a:pt x="0" y="34258"/>
                </a:lnTo>
                <a:lnTo>
                  <a:pt x="555" y="27460"/>
                </a:lnTo>
                <a:lnTo>
                  <a:pt x="1878" y="21975"/>
                </a:lnTo>
                <a:lnTo>
                  <a:pt x="3712" y="17366"/>
                </a:lnTo>
                <a:lnTo>
                  <a:pt x="5887" y="14293"/>
                </a:lnTo>
                <a:lnTo>
                  <a:pt x="8290" y="12245"/>
                </a:lnTo>
                <a:lnTo>
                  <a:pt x="10845" y="10879"/>
                </a:lnTo>
                <a:lnTo>
                  <a:pt x="23541" y="4407"/>
                </a:lnTo>
                <a:lnTo>
                  <a:pt x="27680" y="2796"/>
                </a:lnTo>
                <a:lnTo>
                  <a:pt x="31391" y="1723"/>
                </a:lnTo>
                <a:lnTo>
                  <a:pt x="34818" y="1007"/>
                </a:lnTo>
                <a:lnTo>
                  <a:pt x="38055" y="530"/>
                </a:lnTo>
                <a:lnTo>
                  <a:pt x="41165" y="212"/>
                </a:lnTo>
                <a:lnTo>
                  <a:pt x="44191" y="0"/>
                </a:lnTo>
                <a:lnTo>
                  <a:pt x="48113" y="811"/>
                </a:lnTo>
                <a:lnTo>
                  <a:pt x="52633" y="2304"/>
                </a:lnTo>
                <a:lnTo>
                  <a:pt x="57552" y="4252"/>
                </a:lnTo>
                <a:lnTo>
                  <a:pt x="61783" y="6503"/>
                </a:lnTo>
                <a:lnTo>
                  <a:pt x="65556" y="8956"/>
                </a:lnTo>
                <a:lnTo>
                  <a:pt x="69024" y="11545"/>
                </a:lnTo>
                <a:lnTo>
                  <a:pt x="72289" y="15175"/>
                </a:lnTo>
                <a:lnTo>
                  <a:pt x="75418" y="19500"/>
                </a:lnTo>
                <a:lnTo>
                  <a:pt x="78456" y="24289"/>
                </a:lnTo>
                <a:lnTo>
                  <a:pt x="80483" y="28433"/>
                </a:lnTo>
                <a:lnTo>
                  <a:pt x="81833" y="32149"/>
                </a:lnTo>
                <a:lnTo>
                  <a:pt x="82733" y="35579"/>
                </a:lnTo>
                <a:lnTo>
                  <a:pt x="85238" y="42628"/>
                </a:lnTo>
                <a:lnTo>
                  <a:pt x="93101" y="63160"/>
                </a:lnTo>
                <a:lnTo>
                  <a:pt x="95960" y="72445"/>
                </a:lnTo>
                <a:lnTo>
                  <a:pt x="97866" y="80540"/>
                </a:lnTo>
                <a:lnTo>
                  <a:pt x="99136" y="87842"/>
                </a:lnTo>
                <a:lnTo>
                  <a:pt x="99984" y="94615"/>
                </a:lnTo>
                <a:lnTo>
                  <a:pt x="100549" y="101035"/>
                </a:lnTo>
                <a:lnTo>
                  <a:pt x="100925" y="107220"/>
                </a:lnTo>
                <a:lnTo>
                  <a:pt x="101344" y="121713"/>
                </a:lnTo>
                <a:lnTo>
                  <a:pt x="101649" y="154267"/>
                </a:lnTo>
                <a:lnTo>
                  <a:pt x="101658" y="154138"/>
                </a:lnTo>
                <a:lnTo>
                  <a:pt x="106223" y="153957"/>
                </a:lnTo>
                <a:lnTo>
                  <a:pt x="107565" y="152979"/>
                </a:lnTo>
                <a:lnTo>
                  <a:pt x="108461" y="151375"/>
                </a:lnTo>
                <a:lnTo>
                  <a:pt x="109058" y="149352"/>
                </a:lnTo>
                <a:lnTo>
                  <a:pt x="111361" y="144194"/>
                </a:lnTo>
                <a:lnTo>
                  <a:pt x="118999" y="128303"/>
                </a:lnTo>
                <a:lnTo>
                  <a:pt x="122751" y="119684"/>
                </a:lnTo>
                <a:lnTo>
                  <a:pt x="126204" y="111080"/>
                </a:lnTo>
                <a:lnTo>
                  <a:pt x="129459" y="102487"/>
                </a:lnTo>
                <a:lnTo>
                  <a:pt x="133534" y="94853"/>
                </a:lnTo>
                <a:lnTo>
                  <a:pt x="138155" y="87859"/>
                </a:lnTo>
                <a:lnTo>
                  <a:pt x="143141" y="81291"/>
                </a:lnTo>
                <a:lnTo>
                  <a:pt x="149323" y="72150"/>
                </a:lnTo>
                <a:lnTo>
                  <a:pt x="163811" y="49294"/>
                </a:lnTo>
                <a:lnTo>
                  <a:pt x="169770" y="40341"/>
                </a:lnTo>
                <a:lnTo>
                  <a:pt x="174695" y="33420"/>
                </a:lnTo>
                <a:lnTo>
                  <a:pt x="187403" y="167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4"/>
          <p:cNvSpPr/>
          <p:nvPr/>
        </p:nvSpPr>
        <p:spPr>
          <a:xfrm>
            <a:off x="7692390" y="3626167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119544" y="8573"/>
                </a:lnTo>
                <a:lnTo>
                  <a:pt x="133988" y="7620"/>
                </a:lnTo>
                <a:lnTo>
                  <a:pt x="146475" y="6033"/>
                </a:lnTo>
                <a:lnTo>
                  <a:pt x="157657" y="4022"/>
                </a:lnTo>
                <a:lnTo>
                  <a:pt x="166065" y="2681"/>
                </a:lnTo>
                <a:lnTo>
                  <a:pt x="172622" y="178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5"/>
          <p:cNvSpPr/>
          <p:nvPr/>
        </p:nvSpPr>
        <p:spPr>
          <a:xfrm>
            <a:off x="7747458" y="3549015"/>
            <a:ext cx="47802" cy="171451"/>
          </a:xfrm>
          <a:custGeom>
            <a:avLst/>
            <a:gdLst/>
            <a:ahLst/>
            <a:cxnLst/>
            <a:rect l="0" t="0" r="0" b="0"/>
            <a:pathLst>
              <a:path w="47802" h="171451">
                <a:moveTo>
                  <a:pt x="4939" y="0"/>
                </a:moveTo>
                <a:lnTo>
                  <a:pt x="388" y="13652"/>
                </a:lnTo>
                <a:lnTo>
                  <a:pt x="0" y="19579"/>
                </a:lnTo>
                <a:lnTo>
                  <a:pt x="694" y="25435"/>
                </a:lnTo>
                <a:lnTo>
                  <a:pt x="2109" y="31244"/>
                </a:lnTo>
                <a:lnTo>
                  <a:pt x="8651" y="62174"/>
                </a:lnTo>
                <a:lnTo>
                  <a:pt x="13128" y="77644"/>
                </a:lnTo>
                <a:lnTo>
                  <a:pt x="18971" y="95578"/>
                </a:lnTo>
                <a:lnTo>
                  <a:pt x="25724" y="115153"/>
                </a:lnTo>
                <a:lnTo>
                  <a:pt x="30226" y="129156"/>
                </a:lnTo>
                <a:lnTo>
                  <a:pt x="33227" y="139444"/>
                </a:lnTo>
                <a:lnTo>
                  <a:pt x="35228" y="147255"/>
                </a:lnTo>
                <a:lnTo>
                  <a:pt x="37514" y="153415"/>
                </a:lnTo>
                <a:lnTo>
                  <a:pt x="39991" y="158474"/>
                </a:lnTo>
                <a:lnTo>
                  <a:pt x="47801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6"/>
          <p:cNvSpPr/>
          <p:nvPr/>
        </p:nvSpPr>
        <p:spPr>
          <a:xfrm>
            <a:off x="7812405" y="3437572"/>
            <a:ext cx="102871" cy="120016"/>
          </a:xfrm>
          <a:custGeom>
            <a:avLst/>
            <a:gdLst/>
            <a:ahLst/>
            <a:cxnLst/>
            <a:rect l="0" t="0" r="0" b="0"/>
            <a:pathLst>
              <a:path w="102871" h="120016">
                <a:moveTo>
                  <a:pt x="0" y="120015"/>
                </a:moveTo>
                <a:lnTo>
                  <a:pt x="0" y="112634"/>
                </a:lnTo>
                <a:lnTo>
                  <a:pt x="2540" y="109432"/>
                </a:lnTo>
                <a:lnTo>
                  <a:pt x="4551" y="107245"/>
                </a:lnTo>
                <a:lnTo>
                  <a:pt x="20513" y="90999"/>
                </a:lnTo>
                <a:lnTo>
                  <a:pt x="89178" y="22265"/>
                </a:lnTo>
                <a:lnTo>
                  <a:pt x="93741" y="16748"/>
                </a:lnTo>
                <a:lnTo>
                  <a:pt x="96785" y="12118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7"/>
          <p:cNvSpPr/>
          <p:nvPr/>
        </p:nvSpPr>
        <p:spPr>
          <a:xfrm>
            <a:off x="7812405" y="3437572"/>
            <a:ext cx="137161" cy="102871"/>
          </a:xfrm>
          <a:custGeom>
            <a:avLst/>
            <a:gdLst/>
            <a:ahLst/>
            <a:cxnLst/>
            <a:rect l="0" t="0" r="0" b="0"/>
            <a:pathLst>
              <a:path w="137161" h="102871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2540" y="22895"/>
                </a:lnTo>
                <a:lnTo>
                  <a:pt x="4551" y="26694"/>
                </a:lnTo>
                <a:lnTo>
                  <a:pt x="7796" y="31131"/>
                </a:lnTo>
                <a:lnTo>
                  <a:pt x="11865" y="35994"/>
                </a:lnTo>
                <a:lnTo>
                  <a:pt x="16482" y="41141"/>
                </a:lnTo>
                <a:lnTo>
                  <a:pt x="21465" y="45525"/>
                </a:lnTo>
                <a:lnTo>
                  <a:pt x="26693" y="49400"/>
                </a:lnTo>
                <a:lnTo>
                  <a:pt x="32082" y="52936"/>
                </a:lnTo>
                <a:lnTo>
                  <a:pt x="38533" y="56246"/>
                </a:lnTo>
                <a:lnTo>
                  <a:pt x="45691" y="59404"/>
                </a:lnTo>
                <a:lnTo>
                  <a:pt x="53321" y="62463"/>
                </a:lnTo>
                <a:lnTo>
                  <a:pt x="62217" y="67360"/>
                </a:lnTo>
                <a:lnTo>
                  <a:pt x="71958" y="73481"/>
                </a:lnTo>
                <a:lnTo>
                  <a:pt x="82261" y="80420"/>
                </a:lnTo>
                <a:lnTo>
                  <a:pt x="91036" y="85998"/>
                </a:lnTo>
                <a:lnTo>
                  <a:pt x="98791" y="90670"/>
                </a:lnTo>
                <a:lnTo>
                  <a:pt x="105865" y="94737"/>
                </a:lnTo>
                <a:lnTo>
                  <a:pt x="112487" y="97448"/>
                </a:lnTo>
                <a:lnTo>
                  <a:pt x="118806" y="99255"/>
                </a:lnTo>
                <a:lnTo>
                  <a:pt x="137160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8"/>
          <p:cNvSpPr/>
          <p:nvPr/>
        </p:nvSpPr>
        <p:spPr>
          <a:xfrm>
            <a:off x="7863840" y="3343275"/>
            <a:ext cx="162878" cy="128588"/>
          </a:xfrm>
          <a:custGeom>
            <a:avLst/>
            <a:gdLst/>
            <a:ahLst/>
            <a:cxnLst/>
            <a:rect l="0" t="0" r="0" b="0"/>
            <a:pathLst>
              <a:path w="162878" h="128588">
                <a:moveTo>
                  <a:pt x="0" y="0"/>
                </a:moveTo>
                <a:lnTo>
                  <a:pt x="19312" y="19312"/>
                </a:lnTo>
                <a:lnTo>
                  <a:pt x="23352" y="22400"/>
                </a:lnTo>
                <a:lnTo>
                  <a:pt x="27950" y="25410"/>
                </a:lnTo>
                <a:lnTo>
                  <a:pt x="32921" y="28370"/>
                </a:lnTo>
                <a:lnTo>
                  <a:pt x="38139" y="32248"/>
                </a:lnTo>
                <a:lnTo>
                  <a:pt x="43523" y="36739"/>
                </a:lnTo>
                <a:lnTo>
                  <a:pt x="49018" y="41637"/>
                </a:lnTo>
                <a:lnTo>
                  <a:pt x="60203" y="52160"/>
                </a:lnTo>
                <a:lnTo>
                  <a:pt x="65852" y="57634"/>
                </a:lnTo>
                <a:lnTo>
                  <a:pt x="73430" y="64140"/>
                </a:lnTo>
                <a:lnTo>
                  <a:pt x="82290" y="71335"/>
                </a:lnTo>
                <a:lnTo>
                  <a:pt x="92007" y="78989"/>
                </a:lnTo>
                <a:lnTo>
                  <a:pt x="100390" y="85044"/>
                </a:lnTo>
                <a:lnTo>
                  <a:pt x="107884" y="90034"/>
                </a:lnTo>
                <a:lnTo>
                  <a:pt x="114786" y="94312"/>
                </a:lnTo>
                <a:lnTo>
                  <a:pt x="121291" y="98117"/>
                </a:lnTo>
                <a:lnTo>
                  <a:pt x="127533" y="101606"/>
                </a:lnTo>
                <a:lnTo>
                  <a:pt x="133599" y="104885"/>
                </a:lnTo>
                <a:lnTo>
                  <a:pt x="138597" y="108023"/>
                </a:lnTo>
                <a:lnTo>
                  <a:pt x="142879" y="111068"/>
                </a:lnTo>
                <a:lnTo>
                  <a:pt x="162877" y="1285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9"/>
          <p:cNvSpPr/>
          <p:nvPr/>
        </p:nvSpPr>
        <p:spPr>
          <a:xfrm>
            <a:off x="2771839" y="1697355"/>
            <a:ext cx="34226" cy="3008948"/>
          </a:xfrm>
          <a:custGeom>
            <a:avLst/>
            <a:gdLst/>
            <a:ahLst/>
            <a:cxnLst/>
            <a:rect l="0" t="0" r="0" b="0"/>
            <a:pathLst>
              <a:path w="34226" h="3008948">
                <a:moveTo>
                  <a:pt x="25653" y="0"/>
                </a:moveTo>
                <a:lnTo>
                  <a:pt x="21102" y="13652"/>
                </a:lnTo>
                <a:lnTo>
                  <a:pt x="19761" y="19579"/>
                </a:lnTo>
                <a:lnTo>
                  <a:pt x="18868" y="25435"/>
                </a:lnTo>
                <a:lnTo>
                  <a:pt x="17875" y="38927"/>
                </a:lnTo>
                <a:lnTo>
                  <a:pt x="18103" y="116263"/>
                </a:lnTo>
                <a:lnTo>
                  <a:pt x="19667" y="135611"/>
                </a:lnTo>
                <a:lnTo>
                  <a:pt x="21662" y="156130"/>
                </a:lnTo>
                <a:lnTo>
                  <a:pt x="22993" y="173619"/>
                </a:lnTo>
                <a:lnTo>
                  <a:pt x="23879" y="189088"/>
                </a:lnTo>
                <a:lnTo>
                  <a:pt x="24865" y="222152"/>
                </a:lnTo>
                <a:lnTo>
                  <a:pt x="25303" y="268596"/>
                </a:lnTo>
                <a:lnTo>
                  <a:pt x="26372" y="290506"/>
                </a:lnTo>
                <a:lnTo>
                  <a:pt x="28037" y="310828"/>
                </a:lnTo>
                <a:lnTo>
                  <a:pt x="30100" y="330091"/>
                </a:lnTo>
                <a:lnTo>
                  <a:pt x="31475" y="348648"/>
                </a:lnTo>
                <a:lnTo>
                  <a:pt x="32392" y="366734"/>
                </a:lnTo>
                <a:lnTo>
                  <a:pt x="33411" y="402070"/>
                </a:lnTo>
                <a:lnTo>
                  <a:pt x="34065" y="511962"/>
                </a:lnTo>
                <a:lnTo>
                  <a:pt x="34194" y="662680"/>
                </a:lnTo>
                <a:lnTo>
                  <a:pt x="26842" y="1038927"/>
                </a:lnTo>
                <a:lnTo>
                  <a:pt x="25684" y="1484082"/>
                </a:lnTo>
                <a:lnTo>
                  <a:pt x="24721" y="1517073"/>
                </a:lnTo>
                <a:lnTo>
                  <a:pt x="19768" y="1613564"/>
                </a:lnTo>
                <a:lnTo>
                  <a:pt x="18275" y="1676942"/>
                </a:lnTo>
                <a:lnTo>
                  <a:pt x="5534" y="1953567"/>
                </a:lnTo>
                <a:lnTo>
                  <a:pt x="1041" y="2277872"/>
                </a:lnTo>
                <a:lnTo>
                  <a:pt x="0" y="2641419"/>
                </a:lnTo>
                <a:lnTo>
                  <a:pt x="1884" y="2693444"/>
                </a:lnTo>
                <a:lnTo>
                  <a:pt x="5044" y="2740509"/>
                </a:lnTo>
                <a:lnTo>
                  <a:pt x="9056" y="2784269"/>
                </a:lnTo>
                <a:lnTo>
                  <a:pt x="11731" y="2819156"/>
                </a:lnTo>
                <a:lnTo>
                  <a:pt x="14703" y="2873160"/>
                </a:lnTo>
                <a:lnTo>
                  <a:pt x="16448" y="2894610"/>
                </a:lnTo>
                <a:lnTo>
                  <a:pt x="18564" y="2913673"/>
                </a:lnTo>
                <a:lnTo>
                  <a:pt x="34225" y="30089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0"/>
          <p:cNvSpPr/>
          <p:nvPr/>
        </p:nvSpPr>
        <p:spPr>
          <a:xfrm>
            <a:off x="5225841" y="1769568"/>
            <a:ext cx="99549" cy="3159620"/>
          </a:xfrm>
          <a:custGeom>
            <a:avLst/>
            <a:gdLst/>
            <a:ahLst/>
            <a:cxnLst/>
            <a:rect l="0" t="0" r="0" b="0"/>
            <a:pathLst>
              <a:path w="99549" h="3159620">
                <a:moveTo>
                  <a:pt x="31959" y="4939"/>
                </a:moveTo>
                <a:lnTo>
                  <a:pt x="36509" y="388"/>
                </a:lnTo>
                <a:lnTo>
                  <a:pt x="37850" y="0"/>
                </a:lnTo>
                <a:lnTo>
                  <a:pt x="38744" y="694"/>
                </a:lnTo>
                <a:lnTo>
                  <a:pt x="39339" y="2109"/>
                </a:lnTo>
                <a:lnTo>
                  <a:pt x="37834" y="75792"/>
                </a:lnTo>
                <a:lnTo>
                  <a:pt x="35875" y="89322"/>
                </a:lnTo>
                <a:lnTo>
                  <a:pt x="33617" y="102152"/>
                </a:lnTo>
                <a:lnTo>
                  <a:pt x="31160" y="114515"/>
                </a:lnTo>
                <a:lnTo>
                  <a:pt x="28568" y="126567"/>
                </a:lnTo>
                <a:lnTo>
                  <a:pt x="25889" y="144127"/>
                </a:lnTo>
                <a:lnTo>
                  <a:pt x="20371" y="189038"/>
                </a:lnTo>
                <a:lnTo>
                  <a:pt x="17284" y="230588"/>
                </a:lnTo>
                <a:lnTo>
                  <a:pt x="18085" y="306431"/>
                </a:lnTo>
                <a:lnTo>
                  <a:pt x="26890" y="460627"/>
                </a:lnTo>
                <a:lnTo>
                  <a:pt x="32246" y="532905"/>
                </a:lnTo>
                <a:lnTo>
                  <a:pt x="40616" y="624606"/>
                </a:lnTo>
                <a:lnTo>
                  <a:pt x="43445" y="652365"/>
                </a:lnTo>
                <a:lnTo>
                  <a:pt x="47236" y="681349"/>
                </a:lnTo>
                <a:lnTo>
                  <a:pt x="56529" y="741493"/>
                </a:lnTo>
                <a:lnTo>
                  <a:pt x="67009" y="800609"/>
                </a:lnTo>
                <a:lnTo>
                  <a:pt x="72470" y="829708"/>
                </a:lnTo>
                <a:lnTo>
                  <a:pt x="78016" y="870062"/>
                </a:lnTo>
                <a:lnTo>
                  <a:pt x="89259" y="970781"/>
                </a:lnTo>
                <a:lnTo>
                  <a:pt x="93019" y="1016498"/>
                </a:lnTo>
                <a:lnTo>
                  <a:pt x="95526" y="1057455"/>
                </a:lnTo>
                <a:lnTo>
                  <a:pt x="98311" y="1143284"/>
                </a:lnTo>
                <a:lnTo>
                  <a:pt x="99548" y="1257630"/>
                </a:lnTo>
                <a:lnTo>
                  <a:pt x="91144" y="1582501"/>
                </a:lnTo>
                <a:lnTo>
                  <a:pt x="81139" y="1820999"/>
                </a:lnTo>
                <a:lnTo>
                  <a:pt x="67592" y="2035281"/>
                </a:lnTo>
                <a:lnTo>
                  <a:pt x="51923" y="2210968"/>
                </a:lnTo>
                <a:lnTo>
                  <a:pt x="33212" y="2391286"/>
                </a:lnTo>
                <a:lnTo>
                  <a:pt x="9470" y="2593828"/>
                </a:lnTo>
                <a:lnTo>
                  <a:pt x="5536" y="2639550"/>
                </a:lnTo>
                <a:lnTo>
                  <a:pt x="2913" y="2678604"/>
                </a:lnTo>
                <a:lnTo>
                  <a:pt x="0" y="2744857"/>
                </a:lnTo>
                <a:lnTo>
                  <a:pt x="900" y="2825272"/>
                </a:lnTo>
                <a:lnTo>
                  <a:pt x="9737" y="2939482"/>
                </a:lnTo>
                <a:lnTo>
                  <a:pt x="13334" y="2969998"/>
                </a:lnTo>
                <a:lnTo>
                  <a:pt x="17637" y="2998916"/>
                </a:lnTo>
                <a:lnTo>
                  <a:pt x="22411" y="3026766"/>
                </a:lnTo>
                <a:lnTo>
                  <a:pt x="26546" y="3048190"/>
                </a:lnTo>
                <a:lnTo>
                  <a:pt x="30256" y="3065331"/>
                </a:lnTo>
                <a:lnTo>
                  <a:pt x="33680" y="3079615"/>
                </a:lnTo>
                <a:lnTo>
                  <a:pt x="36917" y="3091043"/>
                </a:lnTo>
                <a:lnTo>
                  <a:pt x="40027" y="3100567"/>
                </a:lnTo>
                <a:lnTo>
                  <a:pt x="46022" y="3117181"/>
                </a:lnTo>
                <a:lnTo>
                  <a:pt x="51862" y="3134090"/>
                </a:lnTo>
                <a:lnTo>
                  <a:pt x="53799" y="3140695"/>
                </a:lnTo>
                <a:lnTo>
                  <a:pt x="55092" y="3146050"/>
                </a:lnTo>
                <a:lnTo>
                  <a:pt x="57676" y="31596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1"/>
          <p:cNvSpPr/>
          <p:nvPr/>
        </p:nvSpPr>
        <p:spPr>
          <a:xfrm>
            <a:off x="4246245" y="2726439"/>
            <a:ext cx="488633" cy="16762"/>
          </a:xfrm>
          <a:custGeom>
            <a:avLst/>
            <a:gdLst/>
            <a:ahLst/>
            <a:cxnLst/>
            <a:rect l="0" t="0" r="0" b="0"/>
            <a:pathLst>
              <a:path w="488633" h="16762">
                <a:moveTo>
                  <a:pt x="0" y="16761"/>
                </a:moveTo>
                <a:lnTo>
                  <a:pt x="46573" y="16761"/>
                </a:lnTo>
                <a:lnTo>
                  <a:pt x="59624" y="15808"/>
                </a:lnTo>
                <a:lnTo>
                  <a:pt x="74039" y="14221"/>
                </a:lnTo>
                <a:lnTo>
                  <a:pt x="89365" y="12210"/>
                </a:lnTo>
                <a:lnTo>
                  <a:pt x="103391" y="10869"/>
                </a:lnTo>
                <a:lnTo>
                  <a:pt x="116552" y="9975"/>
                </a:lnTo>
                <a:lnTo>
                  <a:pt x="129136" y="9380"/>
                </a:lnTo>
                <a:lnTo>
                  <a:pt x="168519" y="6178"/>
                </a:lnTo>
                <a:lnTo>
                  <a:pt x="192355" y="3990"/>
                </a:lnTo>
                <a:lnTo>
                  <a:pt x="224439" y="2532"/>
                </a:lnTo>
                <a:lnTo>
                  <a:pt x="370421" y="0"/>
                </a:lnTo>
                <a:lnTo>
                  <a:pt x="386012" y="824"/>
                </a:lnTo>
                <a:lnTo>
                  <a:pt x="401169" y="2326"/>
                </a:lnTo>
                <a:lnTo>
                  <a:pt x="416036" y="4280"/>
                </a:lnTo>
                <a:lnTo>
                  <a:pt x="429757" y="5583"/>
                </a:lnTo>
                <a:lnTo>
                  <a:pt x="442714" y="6451"/>
                </a:lnTo>
                <a:lnTo>
                  <a:pt x="471534" y="7673"/>
                </a:lnTo>
                <a:lnTo>
                  <a:pt x="488632" y="81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2"/>
          <p:cNvSpPr/>
          <p:nvPr/>
        </p:nvSpPr>
        <p:spPr>
          <a:xfrm>
            <a:off x="4889182" y="2520314"/>
            <a:ext cx="34291" cy="505779"/>
          </a:xfrm>
          <a:custGeom>
            <a:avLst/>
            <a:gdLst/>
            <a:ahLst/>
            <a:cxnLst/>
            <a:rect l="0" t="0" r="0" b="0"/>
            <a:pathLst>
              <a:path w="34291" h="505779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6"/>
                </a:lnTo>
                <a:lnTo>
                  <a:pt x="11932" y="26694"/>
                </a:lnTo>
                <a:lnTo>
                  <a:pt x="14622" y="31131"/>
                </a:lnTo>
                <a:lnTo>
                  <a:pt x="17368" y="35994"/>
                </a:lnTo>
                <a:lnTo>
                  <a:pt x="20152" y="41141"/>
                </a:lnTo>
                <a:lnTo>
                  <a:pt x="22959" y="50288"/>
                </a:lnTo>
                <a:lnTo>
                  <a:pt x="25784" y="62100"/>
                </a:lnTo>
                <a:lnTo>
                  <a:pt x="28619" y="75691"/>
                </a:lnTo>
                <a:lnTo>
                  <a:pt x="30509" y="86656"/>
                </a:lnTo>
                <a:lnTo>
                  <a:pt x="31769" y="95871"/>
                </a:lnTo>
                <a:lnTo>
                  <a:pt x="32610" y="103919"/>
                </a:lnTo>
                <a:lnTo>
                  <a:pt x="33170" y="112142"/>
                </a:lnTo>
                <a:lnTo>
                  <a:pt x="33543" y="120481"/>
                </a:lnTo>
                <a:lnTo>
                  <a:pt x="33958" y="137368"/>
                </a:lnTo>
                <a:lnTo>
                  <a:pt x="3429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3"/>
          <p:cNvSpPr/>
          <p:nvPr/>
        </p:nvSpPr>
        <p:spPr>
          <a:xfrm>
            <a:off x="877252" y="2708910"/>
            <a:ext cx="608648" cy="51436"/>
          </a:xfrm>
          <a:custGeom>
            <a:avLst/>
            <a:gdLst/>
            <a:ahLst/>
            <a:cxnLst/>
            <a:rect l="0" t="0" r="0" b="0"/>
            <a:pathLst>
              <a:path w="608648" h="51436">
                <a:moveTo>
                  <a:pt x="0" y="0"/>
                </a:moveTo>
                <a:lnTo>
                  <a:pt x="18203" y="4551"/>
                </a:lnTo>
                <a:lnTo>
                  <a:pt x="24518" y="5891"/>
                </a:lnTo>
                <a:lnTo>
                  <a:pt x="34074" y="7380"/>
                </a:lnTo>
                <a:lnTo>
                  <a:pt x="44809" y="8219"/>
                </a:lnTo>
                <a:lnTo>
                  <a:pt x="51780" y="9289"/>
                </a:lnTo>
                <a:lnTo>
                  <a:pt x="72226" y="13018"/>
                </a:lnTo>
                <a:lnTo>
                  <a:pt x="82441" y="14394"/>
                </a:lnTo>
                <a:lnTo>
                  <a:pt x="101410" y="15922"/>
                </a:lnTo>
                <a:lnTo>
                  <a:pt x="341031" y="17037"/>
                </a:lnTo>
                <a:lnTo>
                  <a:pt x="372134" y="18026"/>
                </a:lnTo>
                <a:lnTo>
                  <a:pt x="400489" y="19637"/>
                </a:lnTo>
                <a:lnTo>
                  <a:pt x="446600" y="23015"/>
                </a:lnTo>
                <a:lnTo>
                  <a:pt x="473444" y="24516"/>
                </a:lnTo>
                <a:lnTo>
                  <a:pt x="484222" y="25869"/>
                </a:lnTo>
                <a:lnTo>
                  <a:pt x="494265" y="27723"/>
                </a:lnTo>
                <a:lnTo>
                  <a:pt x="503817" y="29912"/>
                </a:lnTo>
                <a:lnTo>
                  <a:pt x="513043" y="32324"/>
                </a:lnTo>
                <a:lnTo>
                  <a:pt x="522051" y="34884"/>
                </a:lnTo>
                <a:lnTo>
                  <a:pt x="530914" y="37543"/>
                </a:lnTo>
                <a:lnTo>
                  <a:pt x="538728" y="39316"/>
                </a:lnTo>
                <a:lnTo>
                  <a:pt x="545842" y="40498"/>
                </a:lnTo>
                <a:lnTo>
                  <a:pt x="557874" y="41811"/>
                </a:lnTo>
                <a:lnTo>
                  <a:pt x="576549" y="42724"/>
                </a:lnTo>
                <a:lnTo>
                  <a:pt x="580581" y="43722"/>
                </a:lnTo>
                <a:lnTo>
                  <a:pt x="585174" y="45341"/>
                </a:lnTo>
                <a:lnTo>
                  <a:pt x="590141" y="47372"/>
                </a:lnTo>
                <a:lnTo>
                  <a:pt x="594405" y="48726"/>
                </a:lnTo>
                <a:lnTo>
                  <a:pt x="598200" y="49629"/>
                </a:lnTo>
                <a:lnTo>
                  <a:pt x="608647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34"/>
          <p:cNvSpPr/>
          <p:nvPr/>
        </p:nvSpPr>
        <p:spPr>
          <a:xfrm>
            <a:off x="1588769" y="2468880"/>
            <a:ext cx="145734" cy="480060"/>
          </a:xfrm>
          <a:custGeom>
            <a:avLst/>
            <a:gdLst/>
            <a:ahLst/>
            <a:cxnLst/>
            <a:rect l="0" t="0" r="0" b="0"/>
            <a:pathLst>
              <a:path w="145734" h="480060">
                <a:moveTo>
                  <a:pt x="0" y="0"/>
                </a:moveTo>
                <a:lnTo>
                  <a:pt x="9102" y="13652"/>
                </a:lnTo>
                <a:lnTo>
                  <a:pt x="12736" y="19579"/>
                </a:lnTo>
                <a:lnTo>
                  <a:pt x="16111" y="25435"/>
                </a:lnTo>
                <a:lnTo>
                  <a:pt x="19313" y="31244"/>
                </a:lnTo>
                <a:lnTo>
                  <a:pt x="23353" y="37022"/>
                </a:lnTo>
                <a:lnTo>
                  <a:pt x="27951" y="42778"/>
                </a:lnTo>
                <a:lnTo>
                  <a:pt x="32922" y="48521"/>
                </a:lnTo>
                <a:lnTo>
                  <a:pt x="37188" y="55207"/>
                </a:lnTo>
                <a:lnTo>
                  <a:pt x="40985" y="62522"/>
                </a:lnTo>
                <a:lnTo>
                  <a:pt x="44468" y="70257"/>
                </a:lnTo>
                <a:lnTo>
                  <a:pt x="47743" y="79222"/>
                </a:lnTo>
                <a:lnTo>
                  <a:pt x="50879" y="89010"/>
                </a:lnTo>
                <a:lnTo>
                  <a:pt x="53922" y="99345"/>
                </a:lnTo>
                <a:lnTo>
                  <a:pt x="57856" y="109092"/>
                </a:lnTo>
                <a:lnTo>
                  <a:pt x="62383" y="118448"/>
                </a:lnTo>
                <a:lnTo>
                  <a:pt x="67306" y="127543"/>
                </a:lnTo>
                <a:lnTo>
                  <a:pt x="70589" y="137416"/>
                </a:lnTo>
                <a:lnTo>
                  <a:pt x="72777" y="147808"/>
                </a:lnTo>
                <a:lnTo>
                  <a:pt x="74235" y="158546"/>
                </a:lnTo>
                <a:lnTo>
                  <a:pt x="76160" y="169515"/>
                </a:lnTo>
                <a:lnTo>
                  <a:pt x="78396" y="180637"/>
                </a:lnTo>
                <a:lnTo>
                  <a:pt x="83421" y="203155"/>
                </a:lnTo>
                <a:lnTo>
                  <a:pt x="105750" y="294333"/>
                </a:lnTo>
                <a:lnTo>
                  <a:pt x="108600" y="307664"/>
                </a:lnTo>
                <a:lnTo>
                  <a:pt x="114307" y="337717"/>
                </a:lnTo>
                <a:lnTo>
                  <a:pt x="117162" y="349922"/>
                </a:lnTo>
                <a:lnTo>
                  <a:pt x="120018" y="359964"/>
                </a:lnTo>
                <a:lnTo>
                  <a:pt x="122875" y="368563"/>
                </a:lnTo>
                <a:lnTo>
                  <a:pt x="124779" y="377154"/>
                </a:lnTo>
                <a:lnTo>
                  <a:pt x="126049" y="385738"/>
                </a:lnTo>
                <a:lnTo>
                  <a:pt x="126895" y="394319"/>
                </a:lnTo>
                <a:lnTo>
                  <a:pt x="130376" y="408932"/>
                </a:lnTo>
                <a:lnTo>
                  <a:pt x="134145" y="422730"/>
                </a:lnTo>
                <a:lnTo>
                  <a:pt x="135150" y="430410"/>
                </a:lnTo>
                <a:lnTo>
                  <a:pt x="135820" y="438387"/>
                </a:lnTo>
                <a:lnTo>
                  <a:pt x="139105" y="452331"/>
                </a:lnTo>
                <a:lnTo>
                  <a:pt x="142787" y="463926"/>
                </a:lnTo>
                <a:lnTo>
                  <a:pt x="143769" y="468351"/>
                </a:lnTo>
                <a:lnTo>
                  <a:pt x="145733" y="4800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5"/>
          <p:cNvSpPr/>
          <p:nvPr/>
        </p:nvSpPr>
        <p:spPr>
          <a:xfrm>
            <a:off x="6046470" y="2597467"/>
            <a:ext cx="591503" cy="8573"/>
          </a:xfrm>
          <a:custGeom>
            <a:avLst/>
            <a:gdLst/>
            <a:ahLst/>
            <a:cxnLst/>
            <a:rect l="0" t="0" r="0" b="0"/>
            <a:pathLst>
              <a:path w="591503" h="8573">
                <a:moveTo>
                  <a:pt x="0" y="0"/>
                </a:moveTo>
                <a:lnTo>
                  <a:pt x="208071" y="0"/>
                </a:lnTo>
                <a:lnTo>
                  <a:pt x="288056" y="2540"/>
                </a:lnTo>
                <a:lnTo>
                  <a:pt x="369960" y="5892"/>
                </a:lnTo>
                <a:lnTo>
                  <a:pt x="465217" y="7778"/>
                </a:lnTo>
                <a:lnTo>
                  <a:pt x="59150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6"/>
          <p:cNvSpPr/>
          <p:nvPr/>
        </p:nvSpPr>
        <p:spPr>
          <a:xfrm>
            <a:off x="6757987" y="2366010"/>
            <a:ext cx="85726" cy="514351"/>
          </a:xfrm>
          <a:custGeom>
            <a:avLst/>
            <a:gdLst/>
            <a:ahLst/>
            <a:cxnLst/>
            <a:rect l="0" t="0" r="0" b="0"/>
            <a:pathLst>
              <a:path w="85726" h="514351">
                <a:moveTo>
                  <a:pt x="0" y="0"/>
                </a:moveTo>
                <a:lnTo>
                  <a:pt x="9102" y="13652"/>
                </a:lnTo>
                <a:lnTo>
                  <a:pt x="12736" y="18626"/>
                </a:lnTo>
                <a:lnTo>
                  <a:pt x="16111" y="22895"/>
                </a:lnTo>
                <a:lnTo>
                  <a:pt x="19313" y="26693"/>
                </a:lnTo>
                <a:lnTo>
                  <a:pt x="22400" y="31130"/>
                </a:lnTo>
                <a:lnTo>
                  <a:pt x="25411" y="35993"/>
                </a:lnTo>
                <a:lnTo>
                  <a:pt x="28371" y="41140"/>
                </a:lnTo>
                <a:lnTo>
                  <a:pt x="31296" y="47429"/>
                </a:lnTo>
                <a:lnTo>
                  <a:pt x="34199" y="54479"/>
                </a:lnTo>
                <a:lnTo>
                  <a:pt x="37087" y="62037"/>
                </a:lnTo>
                <a:lnTo>
                  <a:pt x="42836" y="78054"/>
                </a:lnTo>
                <a:lnTo>
                  <a:pt x="45702" y="86326"/>
                </a:lnTo>
                <a:lnTo>
                  <a:pt x="47613" y="94698"/>
                </a:lnTo>
                <a:lnTo>
                  <a:pt x="48887" y="103137"/>
                </a:lnTo>
                <a:lnTo>
                  <a:pt x="49736" y="111620"/>
                </a:lnTo>
                <a:lnTo>
                  <a:pt x="51255" y="121086"/>
                </a:lnTo>
                <a:lnTo>
                  <a:pt x="53220" y="131206"/>
                </a:lnTo>
                <a:lnTo>
                  <a:pt x="55483" y="141763"/>
                </a:lnTo>
                <a:lnTo>
                  <a:pt x="57944" y="155469"/>
                </a:lnTo>
                <a:lnTo>
                  <a:pt x="63218" y="188477"/>
                </a:lnTo>
                <a:lnTo>
                  <a:pt x="71277" y="263472"/>
                </a:lnTo>
                <a:lnTo>
                  <a:pt x="81444" y="372705"/>
                </a:lnTo>
                <a:lnTo>
                  <a:pt x="82871" y="391345"/>
                </a:lnTo>
                <a:lnTo>
                  <a:pt x="83823" y="413297"/>
                </a:lnTo>
                <a:lnTo>
                  <a:pt x="85725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7"/>
          <p:cNvSpPr/>
          <p:nvPr/>
        </p:nvSpPr>
        <p:spPr>
          <a:xfrm>
            <a:off x="1232060" y="3266175"/>
            <a:ext cx="451008" cy="39177"/>
          </a:xfrm>
          <a:custGeom>
            <a:avLst/>
            <a:gdLst/>
            <a:ahLst/>
            <a:cxnLst/>
            <a:rect l="0" t="0" r="0" b="0"/>
            <a:pathLst>
              <a:path w="451008" h="39177">
                <a:moveTo>
                  <a:pt x="22382" y="34237"/>
                </a:moveTo>
                <a:lnTo>
                  <a:pt x="239" y="34237"/>
                </a:lnTo>
                <a:lnTo>
                  <a:pt x="0" y="35190"/>
                </a:lnTo>
                <a:lnTo>
                  <a:pt x="793" y="36777"/>
                </a:lnTo>
                <a:lnTo>
                  <a:pt x="2274" y="38788"/>
                </a:lnTo>
                <a:lnTo>
                  <a:pt x="5167" y="39176"/>
                </a:lnTo>
                <a:lnTo>
                  <a:pt x="9000" y="38482"/>
                </a:lnTo>
                <a:lnTo>
                  <a:pt x="13461" y="37067"/>
                </a:lnTo>
                <a:lnTo>
                  <a:pt x="23102" y="35171"/>
                </a:lnTo>
                <a:lnTo>
                  <a:pt x="71384" y="27000"/>
                </a:lnTo>
                <a:lnTo>
                  <a:pt x="118773" y="18003"/>
                </a:lnTo>
                <a:lnTo>
                  <a:pt x="142840" y="13889"/>
                </a:lnTo>
                <a:lnTo>
                  <a:pt x="189901" y="6779"/>
                </a:lnTo>
                <a:lnTo>
                  <a:pt x="209309" y="4502"/>
                </a:lnTo>
                <a:lnTo>
                  <a:pt x="226058" y="2983"/>
                </a:lnTo>
                <a:lnTo>
                  <a:pt x="241033" y="1972"/>
                </a:lnTo>
                <a:lnTo>
                  <a:pt x="254827" y="1296"/>
                </a:lnTo>
                <a:lnTo>
                  <a:pt x="280313" y="547"/>
                </a:lnTo>
                <a:lnTo>
                  <a:pt x="346259" y="0"/>
                </a:lnTo>
                <a:lnTo>
                  <a:pt x="356410" y="935"/>
                </a:lnTo>
                <a:lnTo>
                  <a:pt x="366987" y="2511"/>
                </a:lnTo>
                <a:lnTo>
                  <a:pt x="451007" y="170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8"/>
          <p:cNvSpPr/>
          <p:nvPr/>
        </p:nvSpPr>
        <p:spPr>
          <a:xfrm>
            <a:off x="1697896" y="3051810"/>
            <a:ext cx="270416" cy="497206"/>
          </a:xfrm>
          <a:custGeom>
            <a:avLst/>
            <a:gdLst/>
            <a:ahLst/>
            <a:cxnLst/>
            <a:rect l="0" t="0" r="0" b="0"/>
            <a:pathLst>
              <a:path w="270416" h="497206">
                <a:moveTo>
                  <a:pt x="130904" y="0"/>
                </a:moveTo>
                <a:lnTo>
                  <a:pt x="130904" y="11931"/>
                </a:lnTo>
                <a:lnTo>
                  <a:pt x="125823" y="22448"/>
                </a:lnTo>
                <a:lnTo>
                  <a:pt x="79735" y="102541"/>
                </a:lnTo>
                <a:lnTo>
                  <a:pt x="65359" y="132178"/>
                </a:lnTo>
                <a:lnTo>
                  <a:pt x="52917" y="161461"/>
                </a:lnTo>
                <a:lnTo>
                  <a:pt x="32425" y="215588"/>
                </a:lnTo>
                <a:lnTo>
                  <a:pt x="16968" y="258694"/>
                </a:lnTo>
                <a:lnTo>
                  <a:pt x="11132" y="279143"/>
                </a:lnTo>
                <a:lnTo>
                  <a:pt x="6288" y="299442"/>
                </a:lnTo>
                <a:lnTo>
                  <a:pt x="2106" y="319643"/>
                </a:lnTo>
                <a:lnTo>
                  <a:pt x="271" y="340730"/>
                </a:lnTo>
                <a:lnTo>
                  <a:pt x="0" y="362409"/>
                </a:lnTo>
                <a:lnTo>
                  <a:pt x="772" y="384481"/>
                </a:lnTo>
                <a:lnTo>
                  <a:pt x="2239" y="401100"/>
                </a:lnTo>
                <a:lnTo>
                  <a:pt x="4170" y="414085"/>
                </a:lnTo>
                <a:lnTo>
                  <a:pt x="6409" y="424647"/>
                </a:lnTo>
                <a:lnTo>
                  <a:pt x="10760" y="434545"/>
                </a:lnTo>
                <a:lnTo>
                  <a:pt x="16518" y="444002"/>
                </a:lnTo>
                <a:lnTo>
                  <a:pt x="23214" y="453164"/>
                </a:lnTo>
                <a:lnTo>
                  <a:pt x="28630" y="460224"/>
                </a:lnTo>
                <a:lnTo>
                  <a:pt x="33194" y="465883"/>
                </a:lnTo>
                <a:lnTo>
                  <a:pt x="37189" y="470609"/>
                </a:lnTo>
                <a:lnTo>
                  <a:pt x="42709" y="474711"/>
                </a:lnTo>
                <a:lnTo>
                  <a:pt x="49247" y="478399"/>
                </a:lnTo>
                <a:lnTo>
                  <a:pt x="69562" y="488140"/>
                </a:lnTo>
                <a:lnTo>
                  <a:pt x="75721" y="491162"/>
                </a:lnTo>
                <a:lnTo>
                  <a:pt x="81733" y="493176"/>
                </a:lnTo>
                <a:lnTo>
                  <a:pt x="87646" y="494519"/>
                </a:lnTo>
                <a:lnTo>
                  <a:pt x="93492" y="495414"/>
                </a:lnTo>
                <a:lnTo>
                  <a:pt x="100248" y="495059"/>
                </a:lnTo>
                <a:lnTo>
                  <a:pt x="107609" y="493869"/>
                </a:lnTo>
                <a:lnTo>
                  <a:pt x="115374" y="492123"/>
                </a:lnTo>
                <a:lnTo>
                  <a:pt x="122455" y="490007"/>
                </a:lnTo>
                <a:lnTo>
                  <a:pt x="129081" y="487644"/>
                </a:lnTo>
                <a:lnTo>
                  <a:pt x="135404" y="485116"/>
                </a:lnTo>
                <a:lnTo>
                  <a:pt x="141524" y="482478"/>
                </a:lnTo>
                <a:lnTo>
                  <a:pt x="153404" y="477007"/>
                </a:lnTo>
                <a:lnTo>
                  <a:pt x="159239" y="473262"/>
                </a:lnTo>
                <a:lnTo>
                  <a:pt x="165034" y="468861"/>
                </a:lnTo>
                <a:lnTo>
                  <a:pt x="170802" y="464021"/>
                </a:lnTo>
                <a:lnTo>
                  <a:pt x="177505" y="459842"/>
                </a:lnTo>
                <a:lnTo>
                  <a:pt x="184831" y="456104"/>
                </a:lnTo>
                <a:lnTo>
                  <a:pt x="192573" y="452659"/>
                </a:lnTo>
                <a:lnTo>
                  <a:pt x="199639" y="448458"/>
                </a:lnTo>
                <a:lnTo>
                  <a:pt x="206255" y="443751"/>
                </a:lnTo>
                <a:lnTo>
                  <a:pt x="212570" y="438709"/>
                </a:lnTo>
                <a:lnTo>
                  <a:pt x="217733" y="433443"/>
                </a:lnTo>
                <a:lnTo>
                  <a:pt x="231455" y="415976"/>
                </a:lnTo>
                <a:lnTo>
                  <a:pt x="237943" y="408762"/>
                </a:lnTo>
                <a:lnTo>
                  <a:pt x="245126" y="401096"/>
                </a:lnTo>
                <a:lnTo>
                  <a:pt x="250866" y="394080"/>
                </a:lnTo>
                <a:lnTo>
                  <a:pt x="255646" y="387497"/>
                </a:lnTo>
                <a:lnTo>
                  <a:pt x="263497" y="375103"/>
                </a:lnTo>
                <a:lnTo>
                  <a:pt x="270161" y="363245"/>
                </a:lnTo>
                <a:lnTo>
                  <a:pt x="270415" y="357416"/>
                </a:lnTo>
                <a:lnTo>
                  <a:pt x="268678" y="351624"/>
                </a:lnTo>
                <a:lnTo>
                  <a:pt x="263574" y="341062"/>
                </a:lnTo>
                <a:lnTo>
                  <a:pt x="261306" y="333193"/>
                </a:lnTo>
                <a:lnTo>
                  <a:pt x="259748" y="330714"/>
                </a:lnTo>
                <a:lnTo>
                  <a:pt x="257758" y="329061"/>
                </a:lnTo>
                <a:lnTo>
                  <a:pt x="255478" y="327959"/>
                </a:lnTo>
                <a:lnTo>
                  <a:pt x="247865" y="326734"/>
                </a:lnTo>
                <a:lnTo>
                  <a:pt x="243168" y="326408"/>
                </a:lnTo>
                <a:lnTo>
                  <a:pt x="235409" y="326045"/>
                </a:lnTo>
                <a:lnTo>
                  <a:pt x="232006" y="325948"/>
                </a:lnTo>
                <a:lnTo>
                  <a:pt x="227833" y="326836"/>
                </a:lnTo>
                <a:lnTo>
                  <a:pt x="223145" y="328380"/>
                </a:lnTo>
                <a:lnTo>
                  <a:pt x="218116" y="330363"/>
                </a:lnTo>
                <a:lnTo>
                  <a:pt x="212857" y="332637"/>
                </a:lnTo>
                <a:lnTo>
                  <a:pt x="201935" y="337704"/>
                </a:lnTo>
                <a:lnTo>
                  <a:pt x="185076" y="345911"/>
                </a:lnTo>
                <a:lnTo>
                  <a:pt x="180353" y="348717"/>
                </a:lnTo>
                <a:lnTo>
                  <a:pt x="172566" y="354375"/>
                </a:lnTo>
                <a:lnTo>
                  <a:pt x="166298" y="360075"/>
                </a:lnTo>
                <a:lnTo>
                  <a:pt x="149175" y="376568"/>
                </a:lnTo>
                <a:lnTo>
                  <a:pt x="142132" y="384395"/>
                </a:lnTo>
                <a:lnTo>
                  <a:pt x="136484" y="391518"/>
                </a:lnTo>
                <a:lnTo>
                  <a:pt x="131766" y="398172"/>
                </a:lnTo>
                <a:lnTo>
                  <a:pt x="125764" y="407371"/>
                </a:lnTo>
                <a:lnTo>
                  <a:pt x="111474" y="430291"/>
                </a:lnTo>
                <a:lnTo>
                  <a:pt x="105568" y="439261"/>
                </a:lnTo>
                <a:lnTo>
                  <a:pt x="100678" y="446193"/>
                </a:lnTo>
                <a:lnTo>
                  <a:pt x="93658" y="456435"/>
                </a:lnTo>
                <a:lnTo>
                  <a:pt x="90537" y="464162"/>
                </a:lnTo>
                <a:lnTo>
                  <a:pt x="90658" y="468509"/>
                </a:lnTo>
                <a:lnTo>
                  <a:pt x="93332" y="478419"/>
                </a:lnTo>
                <a:lnTo>
                  <a:pt x="97695" y="486633"/>
                </a:lnTo>
                <a:lnTo>
                  <a:pt x="100192" y="490157"/>
                </a:lnTo>
                <a:lnTo>
                  <a:pt x="103761" y="492506"/>
                </a:lnTo>
                <a:lnTo>
                  <a:pt x="108046" y="494072"/>
                </a:lnTo>
                <a:lnTo>
                  <a:pt x="122331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9"/>
          <p:cNvSpPr/>
          <p:nvPr/>
        </p:nvSpPr>
        <p:spPr>
          <a:xfrm>
            <a:off x="2283432" y="3081955"/>
            <a:ext cx="471198" cy="269893"/>
          </a:xfrm>
          <a:custGeom>
            <a:avLst/>
            <a:gdLst/>
            <a:ahLst/>
            <a:cxnLst/>
            <a:rect l="0" t="0" r="0" b="0"/>
            <a:pathLst>
              <a:path w="471198" h="269893">
                <a:moveTo>
                  <a:pt x="291175" y="12717"/>
                </a:moveTo>
                <a:lnTo>
                  <a:pt x="303910" y="5873"/>
                </a:lnTo>
                <a:lnTo>
                  <a:pt x="310488" y="785"/>
                </a:lnTo>
                <a:lnTo>
                  <a:pt x="313575" y="0"/>
                </a:lnTo>
                <a:lnTo>
                  <a:pt x="316586" y="429"/>
                </a:lnTo>
                <a:lnTo>
                  <a:pt x="319546" y="1668"/>
                </a:lnTo>
                <a:lnTo>
                  <a:pt x="320566" y="3446"/>
                </a:lnTo>
                <a:lnTo>
                  <a:pt x="320294" y="5584"/>
                </a:lnTo>
                <a:lnTo>
                  <a:pt x="319160" y="7962"/>
                </a:lnTo>
                <a:lnTo>
                  <a:pt x="313013" y="15859"/>
                </a:lnTo>
                <a:lnTo>
                  <a:pt x="300609" y="24231"/>
                </a:lnTo>
                <a:lnTo>
                  <a:pt x="253013" y="50948"/>
                </a:lnTo>
                <a:lnTo>
                  <a:pt x="205951" y="75746"/>
                </a:lnTo>
                <a:lnTo>
                  <a:pt x="118286" y="121562"/>
                </a:lnTo>
                <a:lnTo>
                  <a:pt x="84476" y="139573"/>
                </a:lnTo>
                <a:lnTo>
                  <a:pt x="60983" y="152533"/>
                </a:lnTo>
                <a:lnTo>
                  <a:pt x="44369" y="162125"/>
                </a:lnTo>
                <a:lnTo>
                  <a:pt x="32340" y="169472"/>
                </a:lnTo>
                <a:lnTo>
                  <a:pt x="23368" y="175323"/>
                </a:lnTo>
                <a:lnTo>
                  <a:pt x="16435" y="180176"/>
                </a:lnTo>
                <a:lnTo>
                  <a:pt x="7143" y="188108"/>
                </a:lnTo>
                <a:lnTo>
                  <a:pt x="4665" y="191557"/>
                </a:lnTo>
                <a:lnTo>
                  <a:pt x="1913" y="197929"/>
                </a:lnTo>
                <a:lnTo>
                  <a:pt x="363" y="205919"/>
                </a:lnTo>
                <a:lnTo>
                  <a:pt x="0" y="208122"/>
                </a:lnTo>
                <a:lnTo>
                  <a:pt x="4919" y="211641"/>
                </a:lnTo>
                <a:lnTo>
                  <a:pt x="8898" y="213913"/>
                </a:lnTo>
                <a:lnTo>
                  <a:pt x="18399" y="216438"/>
                </a:lnTo>
                <a:lnTo>
                  <a:pt x="31828" y="218512"/>
                </a:lnTo>
                <a:lnTo>
                  <a:pt x="53672" y="222609"/>
                </a:lnTo>
                <a:lnTo>
                  <a:pt x="70927" y="224083"/>
                </a:lnTo>
                <a:lnTo>
                  <a:pt x="91956" y="225065"/>
                </a:lnTo>
                <a:lnTo>
                  <a:pt x="115500" y="225720"/>
                </a:lnTo>
                <a:lnTo>
                  <a:pt x="138816" y="227109"/>
                </a:lnTo>
                <a:lnTo>
                  <a:pt x="161979" y="228987"/>
                </a:lnTo>
                <a:lnTo>
                  <a:pt x="185042" y="231192"/>
                </a:lnTo>
                <a:lnTo>
                  <a:pt x="204227" y="232662"/>
                </a:lnTo>
                <a:lnTo>
                  <a:pt x="220827" y="233643"/>
                </a:lnTo>
                <a:lnTo>
                  <a:pt x="249432" y="234731"/>
                </a:lnTo>
                <a:lnTo>
                  <a:pt x="274845" y="235215"/>
                </a:lnTo>
                <a:lnTo>
                  <a:pt x="286003" y="236297"/>
                </a:lnTo>
                <a:lnTo>
                  <a:pt x="296300" y="237970"/>
                </a:lnTo>
                <a:lnTo>
                  <a:pt x="306021" y="240038"/>
                </a:lnTo>
                <a:lnTo>
                  <a:pt x="321075" y="242369"/>
                </a:lnTo>
                <a:lnTo>
                  <a:pt x="360661" y="247500"/>
                </a:lnTo>
                <a:lnTo>
                  <a:pt x="376552" y="249249"/>
                </a:lnTo>
                <a:lnTo>
                  <a:pt x="389050" y="250415"/>
                </a:lnTo>
                <a:lnTo>
                  <a:pt x="399288" y="251192"/>
                </a:lnTo>
                <a:lnTo>
                  <a:pt x="408970" y="252663"/>
                </a:lnTo>
                <a:lnTo>
                  <a:pt x="418282" y="254596"/>
                </a:lnTo>
                <a:lnTo>
                  <a:pt x="427348" y="256837"/>
                </a:lnTo>
                <a:lnTo>
                  <a:pt x="435297" y="259284"/>
                </a:lnTo>
                <a:lnTo>
                  <a:pt x="449209" y="264542"/>
                </a:lnTo>
                <a:lnTo>
                  <a:pt x="463201" y="268307"/>
                </a:lnTo>
                <a:lnTo>
                  <a:pt x="471197" y="269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40"/>
          <p:cNvSpPr/>
          <p:nvPr/>
        </p:nvSpPr>
        <p:spPr>
          <a:xfrm>
            <a:off x="2279336" y="3437572"/>
            <a:ext cx="526729" cy="42864"/>
          </a:xfrm>
          <a:custGeom>
            <a:avLst/>
            <a:gdLst/>
            <a:ahLst/>
            <a:cxnLst/>
            <a:rect l="0" t="0" r="0" b="0"/>
            <a:pathLst>
              <a:path w="526729" h="42864">
                <a:moveTo>
                  <a:pt x="29523" y="0"/>
                </a:moveTo>
                <a:lnTo>
                  <a:pt x="11320" y="0"/>
                </a:lnTo>
                <a:lnTo>
                  <a:pt x="5958" y="953"/>
                </a:lnTo>
                <a:lnTo>
                  <a:pt x="2383" y="2540"/>
                </a:lnTo>
                <a:lnTo>
                  <a:pt x="0" y="4551"/>
                </a:lnTo>
                <a:lnTo>
                  <a:pt x="316" y="5892"/>
                </a:lnTo>
                <a:lnTo>
                  <a:pt x="2432" y="6785"/>
                </a:lnTo>
                <a:lnTo>
                  <a:pt x="5747" y="7381"/>
                </a:lnTo>
                <a:lnTo>
                  <a:pt x="8910" y="8731"/>
                </a:lnTo>
                <a:lnTo>
                  <a:pt x="11971" y="10583"/>
                </a:lnTo>
                <a:lnTo>
                  <a:pt x="14965" y="12770"/>
                </a:lnTo>
                <a:lnTo>
                  <a:pt x="17913" y="14228"/>
                </a:lnTo>
                <a:lnTo>
                  <a:pt x="20830" y="15201"/>
                </a:lnTo>
                <a:lnTo>
                  <a:pt x="23728" y="15849"/>
                </a:lnTo>
                <a:lnTo>
                  <a:pt x="31375" y="16281"/>
                </a:lnTo>
                <a:lnTo>
                  <a:pt x="55112" y="16761"/>
                </a:lnTo>
                <a:lnTo>
                  <a:pt x="141562" y="17031"/>
                </a:lnTo>
                <a:lnTo>
                  <a:pt x="171844" y="18022"/>
                </a:lnTo>
                <a:lnTo>
                  <a:pt x="199651" y="19635"/>
                </a:lnTo>
                <a:lnTo>
                  <a:pt x="247058" y="23014"/>
                </a:lnTo>
                <a:lnTo>
                  <a:pt x="280828" y="24516"/>
                </a:lnTo>
                <a:lnTo>
                  <a:pt x="298025" y="25869"/>
                </a:lnTo>
                <a:lnTo>
                  <a:pt x="316157" y="27724"/>
                </a:lnTo>
                <a:lnTo>
                  <a:pt x="334912" y="29912"/>
                </a:lnTo>
                <a:lnTo>
                  <a:pt x="351226" y="31372"/>
                </a:lnTo>
                <a:lnTo>
                  <a:pt x="365912" y="32344"/>
                </a:lnTo>
                <a:lnTo>
                  <a:pt x="379513" y="32993"/>
                </a:lnTo>
                <a:lnTo>
                  <a:pt x="396200" y="34378"/>
                </a:lnTo>
                <a:lnTo>
                  <a:pt x="450377" y="39925"/>
                </a:lnTo>
                <a:lnTo>
                  <a:pt x="462492" y="40904"/>
                </a:lnTo>
                <a:lnTo>
                  <a:pt x="472474" y="41557"/>
                </a:lnTo>
                <a:lnTo>
                  <a:pt x="481986" y="41992"/>
                </a:lnTo>
                <a:lnTo>
                  <a:pt x="491186" y="42282"/>
                </a:lnTo>
                <a:lnTo>
                  <a:pt x="526728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41"/>
          <p:cNvSpPr/>
          <p:nvPr/>
        </p:nvSpPr>
        <p:spPr>
          <a:xfrm>
            <a:off x="3183254" y="3086231"/>
            <a:ext cx="480061" cy="384241"/>
          </a:xfrm>
          <a:custGeom>
            <a:avLst/>
            <a:gdLst/>
            <a:ahLst/>
            <a:cxnLst/>
            <a:rect l="0" t="0" r="0" b="0"/>
            <a:pathLst>
              <a:path w="480061" h="384241">
                <a:moveTo>
                  <a:pt x="0" y="77021"/>
                </a:moveTo>
                <a:lnTo>
                  <a:pt x="9102" y="72470"/>
                </a:lnTo>
                <a:lnTo>
                  <a:pt x="21191" y="62616"/>
                </a:lnTo>
                <a:lnTo>
                  <a:pt x="28415" y="55988"/>
                </a:lnTo>
                <a:lnTo>
                  <a:pt x="37041" y="49664"/>
                </a:lnTo>
                <a:lnTo>
                  <a:pt x="46602" y="43543"/>
                </a:lnTo>
                <a:lnTo>
                  <a:pt x="56785" y="37557"/>
                </a:lnTo>
                <a:lnTo>
                  <a:pt x="75721" y="25827"/>
                </a:lnTo>
                <a:lnTo>
                  <a:pt x="84771" y="20031"/>
                </a:lnTo>
                <a:lnTo>
                  <a:pt x="93661" y="16168"/>
                </a:lnTo>
                <a:lnTo>
                  <a:pt x="102446" y="13592"/>
                </a:lnTo>
                <a:lnTo>
                  <a:pt x="111160" y="11875"/>
                </a:lnTo>
                <a:lnTo>
                  <a:pt x="125922" y="7427"/>
                </a:lnTo>
                <a:lnTo>
                  <a:pt x="139786" y="3228"/>
                </a:lnTo>
                <a:lnTo>
                  <a:pt x="147483" y="2108"/>
                </a:lnTo>
                <a:lnTo>
                  <a:pt x="155472" y="1362"/>
                </a:lnTo>
                <a:lnTo>
                  <a:pt x="163656" y="864"/>
                </a:lnTo>
                <a:lnTo>
                  <a:pt x="180369" y="311"/>
                </a:lnTo>
                <a:lnTo>
                  <a:pt x="219495" y="0"/>
                </a:lnTo>
                <a:lnTo>
                  <a:pt x="232056" y="909"/>
                </a:lnTo>
                <a:lnTo>
                  <a:pt x="243286" y="2467"/>
                </a:lnTo>
                <a:lnTo>
                  <a:pt x="253631" y="4458"/>
                </a:lnTo>
                <a:lnTo>
                  <a:pt x="263385" y="5786"/>
                </a:lnTo>
                <a:lnTo>
                  <a:pt x="272745" y="6671"/>
                </a:lnTo>
                <a:lnTo>
                  <a:pt x="281843" y="7261"/>
                </a:lnTo>
                <a:lnTo>
                  <a:pt x="289813" y="9559"/>
                </a:lnTo>
                <a:lnTo>
                  <a:pt x="303749" y="17193"/>
                </a:lnTo>
                <a:lnTo>
                  <a:pt x="326855" y="32201"/>
                </a:lnTo>
                <a:lnTo>
                  <a:pt x="338309" y="40591"/>
                </a:lnTo>
                <a:lnTo>
                  <a:pt x="342697" y="44162"/>
                </a:lnTo>
                <a:lnTo>
                  <a:pt x="350112" y="53209"/>
                </a:lnTo>
                <a:lnTo>
                  <a:pt x="353423" y="58289"/>
                </a:lnTo>
                <a:lnTo>
                  <a:pt x="355631" y="64533"/>
                </a:lnTo>
                <a:lnTo>
                  <a:pt x="357102" y="71553"/>
                </a:lnTo>
                <a:lnTo>
                  <a:pt x="358083" y="79091"/>
                </a:lnTo>
                <a:lnTo>
                  <a:pt x="358737" y="88878"/>
                </a:lnTo>
                <a:lnTo>
                  <a:pt x="359173" y="100166"/>
                </a:lnTo>
                <a:lnTo>
                  <a:pt x="359787" y="133726"/>
                </a:lnTo>
                <a:lnTo>
                  <a:pt x="359873" y="143400"/>
                </a:lnTo>
                <a:lnTo>
                  <a:pt x="358026" y="152706"/>
                </a:lnTo>
                <a:lnTo>
                  <a:pt x="354889" y="161768"/>
                </a:lnTo>
                <a:lnTo>
                  <a:pt x="350893" y="170666"/>
                </a:lnTo>
                <a:lnTo>
                  <a:pt x="347276" y="179456"/>
                </a:lnTo>
                <a:lnTo>
                  <a:pt x="343913" y="188174"/>
                </a:lnTo>
                <a:lnTo>
                  <a:pt x="340718" y="196843"/>
                </a:lnTo>
                <a:lnTo>
                  <a:pt x="335730" y="205480"/>
                </a:lnTo>
                <a:lnTo>
                  <a:pt x="329548" y="214095"/>
                </a:lnTo>
                <a:lnTo>
                  <a:pt x="294543" y="257556"/>
                </a:lnTo>
                <a:lnTo>
                  <a:pt x="280182" y="272625"/>
                </a:lnTo>
                <a:lnTo>
                  <a:pt x="262988" y="289339"/>
                </a:lnTo>
                <a:lnTo>
                  <a:pt x="243906" y="307149"/>
                </a:lnTo>
                <a:lnTo>
                  <a:pt x="229279" y="319975"/>
                </a:lnTo>
                <a:lnTo>
                  <a:pt x="217623" y="329477"/>
                </a:lnTo>
                <a:lnTo>
                  <a:pt x="207947" y="336765"/>
                </a:lnTo>
                <a:lnTo>
                  <a:pt x="189576" y="349943"/>
                </a:lnTo>
                <a:lnTo>
                  <a:pt x="180677" y="356124"/>
                </a:lnTo>
                <a:lnTo>
                  <a:pt x="165709" y="365532"/>
                </a:lnTo>
                <a:lnTo>
                  <a:pt x="152706" y="371936"/>
                </a:lnTo>
                <a:lnTo>
                  <a:pt x="134676" y="376493"/>
                </a:lnTo>
                <a:lnTo>
                  <a:pt x="123039" y="380935"/>
                </a:lnTo>
                <a:lnTo>
                  <a:pt x="110328" y="384240"/>
                </a:lnTo>
                <a:lnTo>
                  <a:pt x="105937" y="383751"/>
                </a:lnTo>
                <a:lnTo>
                  <a:pt x="91608" y="379465"/>
                </a:lnTo>
                <a:lnTo>
                  <a:pt x="84213" y="378128"/>
                </a:lnTo>
                <a:lnTo>
                  <a:pt x="77751" y="374994"/>
                </a:lnTo>
                <a:lnTo>
                  <a:pt x="74694" y="372825"/>
                </a:lnTo>
                <a:lnTo>
                  <a:pt x="72656" y="369473"/>
                </a:lnTo>
                <a:lnTo>
                  <a:pt x="70392" y="360670"/>
                </a:lnTo>
                <a:lnTo>
                  <a:pt x="69117" y="349554"/>
                </a:lnTo>
                <a:lnTo>
                  <a:pt x="71359" y="340704"/>
                </a:lnTo>
                <a:lnTo>
                  <a:pt x="75530" y="330421"/>
                </a:lnTo>
                <a:lnTo>
                  <a:pt x="80559" y="319501"/>
                </a:lnTo>
                <a:lnTo>
                  <a:pt x="88509" y="308297"/>
                </a:lnTo>
                <a:lnTo>
                  <a:pt x="98393" y="296968"/>
                </a:lnTo>
                <a:lnTo>
                  <a:pt x="109136" y="285583"/>
                </a:lnTo>
                <a:lnTo>
                  <a:pt x="122800" y="276712"/>
                </a:lnTo>
                <a:lnTo>
                  <a:pt x="130444" y="273014"/>
                </a:lnTo>
                <a:lnTo>
                  <a:pt x="138398" y="268643"/>
                </a:lnTo>
                <a:lnTo>
                  <a:pt x="146558" y="263824"/>
                </a:lnTo>
                <a:lnTo>
                  <a:pt x="154856" y="258706"/>
                </a:lnTo>
                <a:lnTo>
                  <a:pt x="163245" y="254342"/>
                </a:lnTo>
                <a:lnTo>
                  <a:pt x="171695" y="250480"/>
                </a:lnTo>
                <a:lnTo>
                  <a:pt x="180186" y="246953"/>
                </a:lnTo>
                <a:lnTo>
                  <a:pt x="189657" y="243649"/>
                </a:lnTo>
                <a:lnTo>
                  <a:pt x="199780" y="240494"/>
                </a:lnTo>
                <a:lnTo>
                  <a:pt x="210340" y="237438"/>
                </a:lnTo>
                <a:lnTo>
                  <a:pt x="221189" y="235401"/>
                </a:lnTo>
                <a:lnTo>
                  <a:pt x="232232" y="234042"/>
                </a:lnTo>
                <a:lnTo>
                  <a:pt x="243404" y="233137"/>
                </a:lnTo>
                <a:lnTo>
                  <a:pt x="253709" y="232533"/>
                </a:lnTo>
                <a:lnTo>
                  <a:pt x="272780" y="231862"/>
                </a:lnTo>
                <a:lnTo>
                  <a:pt x="304132" y="231485"/>
                </a:lnTo>
                <a:lnTo>
                  <a:pt x="314198" y="232385"/>
                </a:lnTo>
                <a:lnTo>
                  <a:pt x="323765" y="233937"/>
                </a:lnTo>
                <a:lnTo>
                  <a:pt x="333001" y="235924"/>
                </a:lnTo>
                <a:lnTo>
                  <a:pt x="342016" y="238202"/>
                </a:lnTo>
                <a:lnTo>
                  <a:pt x="350883" y="240672"/>
                </a:lnTo>
                <a:lnTo>
                  <a:pt x="359653" y="243272"/>
                </a:lnTo>
                <a:lnTo>
                  <a:pt x="374476" y="251240"/>
                </a:lnTo>
                <a:lnTo>
                  <a:pt x="387414" y="260179"/>
                </a:lnTo>
                <a:lnTo>
                  <a:pt x="399514" y="267327"/>
                </a:lnTo>
                <a:lnTo>
                  <a:pt x="411242" y="276219"/>
                </a:lnTo>
                <a:lnTo>
                  <a:pt x="422804" y="287473"/>
                </a:lnTo>
                <a:lnTo>
                  <a:pt x="428555" y="294475"/>
                </a:lnTo>
                <a:lnTo>
                  <a:pt x="434294" y="302000"/>
                </a:lnTo>
                <a:lnTo>
                  <a:pt x="439072" y="308922"/>
                </a:lnTo>
                <a:lnTo>
                  <a:pt x="443210" y="315442"/>
                </a:lnTo>
                <a:lnTo>
                  <a:pt x="446921" y="321693"/>
                </a:lnTo>
                <a:lnTo>
                  <a:pt x="450348" y="327766"/>
                </a:lnTo>
                <a:lnTo>
                  <a:pt x="456695" y="339594"/>
                </a:lnTo>
                <a:lnTo>
                  <a:pt x="462691" y="348660"/>
                </a:lnTo>
                <a:lnTo>
                  <a:pt x="465623" y="352411"/>
                </a:lnTo>
                <a:lnTo>
                  <a:pt x="468531" y="354912"/>
                </a:lnTo>
                <a:lnTo>
                  <a:pt x="471422" y="356579"/>
                </a:lnTo>
                <a:lnTo>
                  <a:pt x="480060" y="3599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42"/>
          <p:cNvSpPr/>
          <p:nvPr/>
        </p:nvSpPr>
        <p:spPr>
          <a:xfrm>
            <a:off x="3817620" y="3214687"/>
            <a:ext cx="308610" cy="257176"/>
          </a:xfrm>
          <a:custGeom>
            <a:avLst/>
            <a:gdLst/>
            <a:ahLst/>
            <a:cxnLst/>
            <a:rect l="0" t="0" r="0" b="0"/>
            <a:pathLst>
              <a:path w="308610" h="257176">
                <a:moveTo>
                  <a:pt x="0" y="0"/>
                </a:moveTo>
                <a:lnTo>
                  <a:pt x="13652" y="4551"/>
                </a:lnTo>
                <a:lnTo>
                  <a:pt x="22895" y="9325"/>
                </a:lnTo>
                <a:lnTo>
                  <a:pt x="32083" y="16527"/>
                </a:lnTo>
                <a:lnTo>
                  <a:pt x="38533" y="22448"/>
                </a:lnTo>
                <a:lnTo>
                  <a:pt x="56178" y="39505"/>
                </a:lnTo>
                <a:lnTo>
                  <a:pt x="187923" y="170797"/>
                </a:lnTo>
                <a:lnTo>
                  <a:pt x="201481" y="183397"/>
                </a:lnTo>
                <a:lnTo>
                  <a:pt x="212426" y="192750"/>
                </a:lnTo>
                <a:lnTo>
                  <a:pt x="221627" y="199937"/>
                </a:lnTo>
                <a:lnTo>
                  <a:pt x="229667" y="205682"/>
                </a:lnTo>
                <a:lnTo>
                  <a:pt x="236931" y="210464"/>
                </a:lnTo>
                <a:lnTo>
                  <a:pt x="243679" y="214604"/>
                </a:lnTo>
                <a:lnTo>
                  <a:pt x="266828" y="229533"/>
                </a:lnTo>
                <a:lnTo>
                  <a:pt x="274087" y="233985"/>
                </a:lnTo>
                <a:lnTo>
                  <a:pt x="280832" y="237905"/>
                </a:lnTo>
                <a:lnTo>
                  <a:pt x="287234" y="241471"/>
                </a:lnTo>
                <a:lnTo>
                  <a:pt x="292455" y="243848"/>
                </a:lnTo>
                <a:lnTo>
                  <a:pt x="296886" y="245433"/>
                </a:lnTo>
                <a:lnTo>
                  <a:pt x="308609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43"/>
          <p:cNvSpPr/>
          <p:nvPr/>
        </p:nvSpPr>
        <p:spPr>
          <a:xfrm>
            <a:off x="3731895" y="3214687"/>
            <a:ext cx="377190" cy="248604"/>
          </a:xfrm>
          <a:custGeom>
            <a:avLst/>
            <a:gdLst/>
            <a:ahLst/>
            <a:cxnLst/>
            <a:rect l="0" t="0" r="0" b="0"/>
            <a:pathLst>
              <a:path w="377190" h="248604">
                <a:moveTo>
                  <a:pt x="377189" y="0"/>
                </a:moveTo>
                <a:lnTo>
                  <a:pt x="363537" y="4551"/>
                </a:lnTo>
                <a:lnTo>
                  <a:pt x="351754" y="11865"/>
                </a:lnTo>
                <a:lnTo>
                  <a:pt x="299545" y="53174"/>
                </a:lnTo>
                <a:lnTo>
                  <a:pt x="262036" y="81735"/>
                </a:lnTo>
                <a:lnTo>
                  <a:pt x="246128" y="94495"/>
                </a:lnTo>
                <a:lnTo>
                  <a:pt x="232665" y="105859"/>
                </a:lnTo>
                <a:lnTo>
                  <a:pt x="220832" y="116293"/>
                </a:lnTo>
                <a:lnTo>
                  <a:pt x="194985" y="138046"/>
                </a:lnTo>
                <a:lnTo>
                  <a:pt x="181425" y="149180"/>
                </a:lnTo>
                <a:lnTo>
                  <a:pt x="164765" y="161366"/>
                </a:lnTo>
                <a:lnTo>
                  <a:pt x="146038" y="174253"/>
                </a:lnTo>
                <a:lnTo>
                  <a:pt x="125934" y="187606"/>
                </a:lnTo>
                <a:lnTo>
                  <a:pt x="108721" y="198413"/>
                </a:lnTo>
                <a:lnTo>
                  <a:pt x="93435" y="207523"/>
                </a:lnTo>
                <a:lnTo>
                  <a:pt x="68197" y="221773"/>
                </a:lnTo>
                <a:lnTo>
                  <a:pt x="50629" y="231280"/>
                </a:lnTo>
                <a:lnTo>
                  <a:pt x="42325" y="235150"/>
                </a:lnTo>
                <a:lnTo>
                  <a:pt x="33932" y="238682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44"/>
          <p:cNvSpPr/>
          <p:nvPr/>
        </p:nvSpPr>
        <p:spPr>
          <a:xfrm>
            <a:off x="4941173" y="3146107"/>
            <a:ext cx="608093" cy="385764"/>
          </a:xfrm>
          <a:custGeom>
            <a:avLst/>
            <a:gdLst/>
            <a:ahLst/>
            <a:cxnLst/>
            <a:rect l="0" t="0" r="0" b="0"/>
            <a:pathLst>
              <a:path w="608093" h="385764">
                <a:moveTo>
                  <a:pt x="453786" y="0"/>
                </a:moveTo>
                <a:lnTo>
                  <a:pt x="449236" y="0"/>
                </a:lnTo>
                <a:lnTo>
                  <a:pt x="446943" y="953"/>
                </a:lnTo>
                <a:lnTo>
                  <a:pt x="439164" y="6844"/>
                </a:lnTo>
                <a:lnTo>
                  <a:pt x="429875" y="14622"/>
                </a:lnTo>
                <a:lnTo>
                  <a:pt x="413576" y="24864"/>
                </a:lnTo>
                <a:lnTo>
                  <a:pt x="395593" y="37721"/>
                </a:lnTo>
                <a:lnTo>
                  <a:pt x="377440" y="47880"/>
                </a:lnTo>
                <a:lnTo>
                  <a:pt x="359848" y="56523"/>
                </a:lnTo>
                <a:lnTo>
                  <a:pt x="342504" y="66714"/>
                </a:lnTo>
                <a:lnTo>
                  <a:pt x="331020" y="73051"/>
                </a:lnTo>
                <a:lnTo>
                  <a:pt x="281687" y="98673"/>
                </a:lnTo>
                <a:lnTo>
                  <a:pt x="264903" y="107672"/>
                </a:lnTo>
                <a:lnTo>
                  <a:pt x="247918" y="118022"/>
                </a:lnTo>
                <a:lnTo>
                  <a:pt x="222291" y="134559"/>
                </a:lnTo>
                <a:lnTo>
                  <a:pt x="209921" y="141141"/>
                </a:lnTo>
                <a:lnTo>
                  <a:pt x="195007" y="148386"/>
                </a:lnTo>
                <a:lnTo>
                  <a:pt x="178397" y="156074"/>
                </a:lnTo>
                <a:lnTo>
                  <a:pt x="165418" y="163104"/>
                </a:lnTo>
                <a:lnTo>
                  <a:pt x="154861" y="169696"/>
                </a:lnTo>
                <a:lnTo>
                  <a:pt x="137098" y="181148"/>
                </a:lnTo>
                <a:lnTo>
                  <a:pt x="119679" y="189413"/>
                </a:lnTo>
                <a:lnTo>
                  <a:pt x="102412" y="196261"/>
                </a:lnTo>
                <a:lnTo>
                  <a:pt x="86165" y="203432"/>
                </a:lnTo>
                <a:lnTo>
                  <a:pt x="72594" y="212970"/>
                </a:lnTo>
                <a:lnTo>
                  <a:pt x="57673" y="223558"/>
                </a:lnTo>
                <a:lnTo>
                  <a:pt x="42469" y="233662"/>
                </a:lnTo>
                <a:lnTo>
                  <a:pt x="24151" y="243752"/>
                </a:lnTo>
                <a:lnTo>
                  <a:pt x="15822" y="246447"/>
                </a:lnTo>
                <a:lnTo>
                  <a:pt x="12268" y="249071"/>
                </a:lnTo>
                <a:lnTo>
                  <a:pt x="5779" y="257065"/>
                </a:lnTo>
                <a:lnTo>
                  <a:pt x="2259" y="264429"/>
                </a:lnTo>
                <a:lnTo>
                  <a:pt x="278" y="273929"/>
                </a:lnTo>
                <a:lnTo>
                  <a:pt x="0" y="276917"/>
                </a:lnTo>
                <a:lnTo>
                  <a:pt x="767" y="278909"/>
                </a:lnTo>
                <a:lnTo>
                  <a:pt x="2231" y="280237"/>
                </a:lnTo>
                <a:lnTo>
                  <a:pt x="4160" y="281122"/>
                </a:lnTo>
                <a:lnTo>
                  <a:pt x="8843" y="282106"/>
                </a:lnTo>
                <a:lnTo>
                  <a:pt x="24161" y="282737"/>
                </a:lnTo>
                <a:lnTo>
                  <a:pt x="39999" y="282846"/>
                </a:lnTo>
                <a:lnTo>
                  <a:pt x="50293" y="283815"/>
                </a:lnTo>
                <a:lnTo>
                  <a:pt x="79511" y="287430"/>
                </a:lnTo>
                <a:lnTo>
                  <a:pt x="92827" y="288775"/>
                </a:lnTo>
                <a:lnTo>
                  <a:pt x="104562" y="289672"/>
                </a:lnTo>
                <a:lnTo>
                  <a:pt x="115242" y="290270"/>
                </a:lnTo>
                <a:lnTo>
                  <a:pt x="132840" y="292573"/>
                </a:lnTo>
                <a:lnTo>
                  <a:pt x="200047" y="303011"/>
                </a:lnTo>
                <a:lnTo>
                  <a:pt x="216047" y="304878"/>
                </a:lnTo>
                <a:lnTo>
                  <a:pt x="229571" y="306122"/>
                </a:lnTo>
                <a:lnTo>
                  <a:pt x="242397" y="307904"/>
                </a:lnTo>
                <a:lnTo>
                  <a:pt x="254758" y="310044"/>
                </a:lnTo>
                <a:lnTo>
                  <a:pt x="266808" y="312424"/>
                </a:lnTo>
                <a:lnTo>
                  <a:pt x="297978" y="317607"/>
                </a:lnTo>
                <a:lnTo>
                  <a:pt x="315624" y="320323"/>
                </a:lnTo>
                <a:lnTo>
                  <a:pt x="336913" y="324991"/>
                </a:lnTo>
                <a:lnTo>
                  <a:pt x="360631" y="330961"/>
                </a:lnTo>
                <a:lnTo>
                  <a:pt x="385968" y="337798"/>
                </a:lnTo>
                <a:lnTo>
                  <a:pt x="408574" y="342356"/>
                </a:lnTo>
                <a:lnTo>
                  <a:pt x="429360" y="345395"/>
                </a:lnTo>
                <a:lnTo>
                  <a:pt x="448932" y="347421"/>
                </a:lnTo>
                <a:lnTo>
                  <a:pt x="464838" y="349724"/>
                </a:lnTo>
                <a:lnTo>
                  <a:pt x="478299" y="352212"/>
                </a:lnTo>
                <a:lnTo>
                  <a:pt x="490131" y="354823"/>
                </a:lnTo>
                <a:lnTo>
                  <a:pt x="521057" y="362804"/>
                </a:lnTo>
                <a:lnTo>
                  <a:pt x="538638" y="367600"/>
                </a:lnTo>
                <a:lnTo>
                  <a:pt x="552264" y="370796"/>
                </a:lnTo>
                <a:lnTo>
                  <a:pt x="563253" y="372928"/>
                </a:lnTo>
                <a:lnTo>
                  <a:pt x="608092" y="385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45"/>
          <p:cNvSpPr/>
          <p:nvPr/>
        </p:nvSpPr>
        <p:spPr>
          <a:xfrm>
            <a:off x="5849815" y="3000375"/>
            <a:ext cx="427946" cy="565786"/>
          </a:xfrm>
          <a:custGeom>
            <a:avLst/>
            <a:gdLst/>
            <a:ahLst/>
            <a:cxnLst/>
            <a:rect l="0" t="0" r="0" b="0"/>
            <a:pathLst>
              <a:path w="427946" h="565786">
                <a:moveTo>
                  <a:pt x="205227" y="0"/>
                </a:moveTo>
                <a:lnTo>
                  <a:pt x="191575" y="9101"/>
                </a:lnTo>
                <a:lnTo>
                  <a:pt x="182791" y="12735"/>
                </a:lnTo>
                <a:lnTo>
                  <a:pt x="172172" y="16110"/>
                </a:lnTo>
                <a:lnTo>
                  <a:pt x="160330" y="19312"/>
                </a:lnTo>
                <a:lnTo>
                  <a:pt x="149578" y="24305"/>
                </a:lnTo>
                <a:lnTo>
                  <a:pt x="139553" y="30490"/>
                </a:lnTo>
                <a:lnTo>
                  <a:pt x="130012" y="37472"/>
                </a:lnTo>
                <a:lnTo>
                  <a:pt x="121746" y="44031"/>
                </a:lnTo>
                <a:lnTo>
                  <a:pt x="114331" y="50309"/>
                </a:lnTo>
                <a:lnTo>
                  <a:pt x="107482" y="56399"/>
                </a:lnTo>
                <a:lnTo>
                  <a:pt x="100059" y="61412"/>
                </a:lnTo>
                <a:lnTo>
                  <a:pt x="92252" y="65706"/>
                </a:lnTo>
                <a:lnTo>
                  <a:pt x="84191" y="69521"/>
                </a:lnTo>
                <a:lnTo>
                  <a:pt x="76911" y="73970"/>
                </a:lnTo>
                <a:lnTo>
                  <a:pt x="63743" y="83993"/>
                </a:lnTo>
                <a:lnTo>
                  <a:pt x="54080" y="94798"/>
                </a:lnTo>
                <a:lnTo>
                  <a:pt x="45658" y="106902"/>
                </a:lnTo>
                <a:lnTo>
                  <a:pt x="35565" y="121807"/>
                </a:lnTo>
                <a:lnTo>
                  <a:pt x="27269" y="135416"/>
                </a:lnTo>
                <a:lnTo>
                  <a:pt x="20408" y="148767"/>
                </a:lnTo>
                <a:lnTo>
                  <a:pt x="14183" y="164226"/>
                </a:lnTo>
                <a:lnTo>
                  <a:pt x="11189" y="178064"/>
                </a:lnTo>
                <a:lnTo>
                  <a:pt x="8241" y="195862"/>
                </a:lnTo>
                <a:lnTo>
                  <a:pt x="5323" y="216299"/>
                </a:lnTo>
                <a:lnTo>
                  <a:pt x="3378" y="232782"/>
                </a:lnTo>
                <a:lnTo>
                  <a:pt x="2081" y="246628"/>
                </a:lnTo>
                <a:lnTo>
                  <a:pt x="1216" y="258716"/>
                </a:lnTo>
                <a:lnTo>
                  <a:pt x="640" y="270585"/>
                </a:lnTo>
                <a:lnTo>
                  <a:pt x="0" y="293932"/>
                </a:lnTo>
                <a:lnTo>
                  <a:pt x="1734" y="307397"/>
                </a:lnTo>
                <a:lnTo>
                  <a:pt x="4795" y="322089"/>
                </a:lnTo>
                <a:lnTo>
                  <a:pt x="8741" y="337598"/>
                </a:lnTo>
                <a:lnTo>
                  <a:pt x="15665" y="362451"/>
                </a:lnTo>
                <a:lnTo>
                  <a:pt x="18845" y="373079"/>
                </a:lnTo>
                <a:lnTo>
                  <a:pt x="23822" y="384926"/>
                </a:lnTo>
                <a:lnTo>
                  <a:pt x="29998" y="397588"/>
                </a:lnTo>
                <a:lnTo>
                  <a:pt x="36972" y="410791"/>
                </a:lnTo>
                <a:lnTo>
                  <a:pt x="44480" y="422450"/>
                </a:lnTo>
                <a:lnTo>
                  <a:pt x="52342" y="433081"/>
                </a:lnTo>
                <a:lnTo>
                  <a:pt x="60442" y="443026"/>
                </a:lnTo>
                <a:lnTo>
                  <a:pt x="67746" y="451560"/>
                </a:lnTo>
                <a:lnTo>
                  <a:pt x="80942" y="466123"/>
                </a:lnTo>
                <a:lnTo>
                  <a:pt x="93157" y="476406"/>
                </a:lnTo>
                <a:lnTo>
                  <a:pt x="105888" y="484151"/>
                </a:lnTo>
                <a:lnTo>
                  <a:pt x="113283" y="487550"/>
                </a:lnTo>
                <a:lnTo>
                  <a:pt x="121071" y="490768"/>
                </a:lnTo>
                <a:lnTo>
                  <a:pt x="129121" y="494819"/>
                </a:lnTo>
                <a:lnTo>
                  <a:pt x="137345" y="499424"/>
                </a:lnTo>
                <a:lnTo>
                  <a:pt x="145685" y="504399"/>
                </a:lnTo>
                <a:lnTo>
                  <a:pt x="154102" y="507716"/>
                </a:lnTo>
                <a:lnTo>
                  <a:pt x="162571" y="509927"/>
                </a:lnTo>
                <a:lnTo>
                  <a:pt x="171075" y="511401"/>
                </a:lnTo>
                <a:lnTo>
                  <a:pt x="179602" y="512384"/>
                </a:lnTo>
                <a:lnTo>
                  <a:pt x="188143" y="513039"/>
                </a:lnTo>
                <a:lnTo>
                  <a:pt x="196695" y="513476"/>
                </a:lnTo>
                <a:lnTo>
                  <a:pt x="213818" y="513961"/>
                </a:lnTo>
                <a:lnTo>
                  <a:pt x="248093" y="514273"/>
                </a:lnTo>
                <a:lnTo>
                  <a:pt x="256664" y="513346"/>
                </a:lnTo>
                <a:lnTo>
                  <a:pt x="265236" y="511776"/>
                </a:lnTo>
                <a:lnTo>
                  <a:pt x="273808" y="509776"/>
                </a:lnTo>
                <a:lnTo>
                  <a:pt x="282380" y="507491"/>
                </a:lnTo>
                <a:lnTo>
                  <a:pt x="299525" y="502411"/>
                </a:lnTo>
                <a:lnTo>
                  <a:pt x="325242" y="494196"/>
                </a:lnTo>
                <a:lnTo>
                  <a:pt x="332862" y="490437"/>
                </a:lnTo>
                <a:lnTo>
                  <a:pt x="339847" y="486025"/>
                </a:lnTo>
                <a:lnTo>
                  <a:pt x="373847" y="460706"/>
                </a:lnTo>
                <a:lnTo>
                  <a:pt x="382411" y="453823"/>
                </a:lnTo>
                <a:lnTo>
                  <a:pt x="390025" y="447328"/>
                </a:lnTo>
                <a:lnTo>
                  <a:pt x="402612" y="435032"/>
                </a:lnTo>
                <a:lnTo>
                  <a:pt x="415053" y="417400"/>
                </a:lnTo>
                <a:lnTo>
                  <a:pt x="423819" y="401063"/>
                </a:lnTo>
                <a:lnTo>
                  <a:pt x="426205" y="393197"/>
                </a:lnTo>
                <a:lnTo>
                  <a:pt x="427547" y="378863"/>
                </a:lnTo>
                <a:lnTo>
                  <a:pt x="427945" y="367102"/>
                </a:lnTo>
                <a:lnTo>
                  <a:pt x="427048" y="363797"/>
                </a:lnTo>
                <a:lnTo>
                  <a:pt x="423512" y="357585"/>
                </a:lnTo>
                <a:lnTo>
                  <a:pt x="416225" y="351649"/>
                </a:lnTo>
                <a:lnTo>
                  <a:pt x="403953" y="342952"/>
                </a:lnTo>
                <a:lnTo>
                  <a:pt x="400576" y="340077"/>
                </a:lnTo>
                <a:lnTo>
                  <a:pt x="396419" y="338161"/>
                </a:lnTo>
                <a:lnTo>
                  <a:pt x="386721" y="336031"/>
                </a:lnTo>
                <a:lnTo>
                  <a:pt x="375102" y="334832"/>
                </a:lnTo>
                <a:lnTo>
                  <a:pt x="366135" y="337091"/>
                </a:lnTo>
                <a:lnTo>
                  <a:pt x="355800" y="340318"/>
                </a:lnTo>
                <a:lnTo>
                  <a:pt x="344856" y="341752"/>
                </a:lnTo>
                <a:lnTo>
                  <a:pt x="333642" y="344930"/>
                </a:lnTo>
                <a:lnTo>
                  <a:pt x="327984" y="347110"/>
                </a:lnTo>
                <a:lnTo>
                  <a:pt x="323260" y="350469"/>
                </a:lnTo>
                <a:lnTo>
                  <a:pt x="315471" y="359281"/>
                </a:lnTo>
                <a:lnTo>
                  <a:pt x="306294" y="372088"/>
                </a:lnTo>
                <a:lnTo>
                  <a:pt x="295866" y="389209"/>
                </a:lnTo>
                <a:lnTo>
                  <a:pt x="290418" y="400443"/>
                </a:lnTo>
                <a:lnTo>
                  <a:pt x="271109" y="444087"/>
                </a:lnTo>
                <a:lnTo>
                  <a:pt x="263436" y="461793"/>
                </a:lnTo>
                <a:lnTo>
                  <a:pt x="258321" y="475502"/>
                </a:lnTo>
                <a:lnTo>
                  <a:pt x="254910" y="486546"/>
                </a:lnTo>
                <a:lnTo>
                  <a:pt x="251121" y="503898"/>
                </a:lnTo>
                <a:lnTo>
                  <a:pt x="249437" y="517959"/>
                </a:lnTo>
                <a:lnTo>
                  <a:pt x="248689" y="530559"/>
                </a:lnTo>
                <a:lnTo>
                  <a:pt x="248489" y="536586"/>
                </a:lnTo>
                <a:lnTo>
                  <a:pt x="249308" y="541556"/>
                </a:lnTo>
                <a:lnTo>
                  <a:pt x="252759" y="549619"/>
                </a:lnTo>
                <a:lnTo>
                  <a:pt x="255012" y="552150"/>
                </a:lnTo>
                <a:lnTo>
                  <a:pt x="257467" y="553837"/>
                </a:lnTo>
                <a:lnTo>
                  <a:pt x="260056" y="554962"/>
                </a:lnTo>
                <a:lnTo>
                  <a:pt x="265473" y="558752"/>
                </a:lnTo>
                <a:lnTo>
                  <a:pt x="273807" y="5657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6"/>
          <p:cNvSpPr/>
          <p:nvPr/>
        </p:nvSpPr>
        <p:spPr>
          <a:xfrm>
            <a:off x="3157537" y="3528776"/>
            <a:ext cx="848679" cy="45957"/>
          </a:xfrm>
          <a:custGeom>
            <a:avLst/>
            <a:gdLst/>
            <a:ahLst/>
            <a:cxnLst/>
            <a:rect l="0" t="0" r="0" b="0"/>
            <a:pathLst>
              <a:path w="848679" h="45957">
                <a:moveTo>
                  <a:pt x="0" y="37384"/>
                </a:moveTo>
                <a:lnTo>
                  <a:pt x="20531" y="36431"/>
                </a:lnTo>
                <a:lnTo>
                  <a:pt x="27975" y="34844"/>
                </a:lnTo>
                <a:lnTo>
                  <a:pt x="35795" y="32833"/>
                </a:lnTo>
                <a:lnTo>
                  <a:pt x="43866" y="31492"/>
                </a:lnTo>
                <a:lnTo>
                  <a:pt x="52104" y="30598"/>
                </a:lnTo>
                <a:lnTo>
                  <a:pt x="60454" y="30003"/>
                </a:lnTo>
                <a:lnTo>
                  <a:pt x="69830" y="28653"/>
                </a:lnTo>
                <a:lnTo>
                  <a:pt x="79891" y="26801"/>
                </a:lnTo>
                <a:lnTo>
                  <a:pt x="90408" y="24613"/>
                </a:lnTo>
                <a:lnTo>
                  <a:pt x="119327" y="21250"/>
                </a:lnTo>
                <a:lnTo>
                  <a:pt x="209879" y="12433"/>
                </a:lnTo>
                <a:lnTo>
                  <a:pt x="315530" y="4705"/>
                </a:lnTo>
                <a:lnTo>
                  <a:pt x="370373" y="1310"/>
                </a:lnTo>
                <a:lnTo>
                  <a:pt x="418366" y="0"/>
                </a:lnTo>
                <a:lnTo>
                  <a:pt x="461790" y="79"/>
                </a:lnTo>
                <a:lnTo>
                  <a:pt x="502171" y="1084"/>
                </a:lnTo>
                <a:lnTo>
                  <a:pt x="574977" y="4740"/>
                </a:lnTo>
                <a:lnTo>
                  <a:pt x="640355" y="9540"/>
                </a:lnTo>
                <a:lnTo>
                  <a:pt x="697987" y="14849"/>
                </a:lnTo>
                <a:lnTo>
                  <a:pt x="719643" y="17598"/>
                </a:lnTo>
                <a:lnTo>
                  <a:pt x="736937" y="20383"/>
                </a:lnTo>
                <a:lnTo>
                  <a:pt x="766630" y="26018"/>
                </a:lnTo>
                <a:lnTo>
                  <a:pt x="798877" y="31697"/>
                </a:lnTo>
                <a:lnTo>
                  <a:pt x="811667" y="34545"/>
                </a:lnTo>
                <a:lnTo>
                  <a:pt x="822099" y="37397"/>
                </a:lnTo>
                <a:lnTo>
                  <a:pt x="848678" y="459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7"/>
          <p:cNvSpPr/>
          <p:nvPr/>
        </p:nvSpPr>
        <p:spPr>
          <a:xfrm>
            <a:off x="3308161" y="3654268"/>
            <a:ext cx="552322" cy="292771"/>
          </a:xfrm>
          <a:custGeom>
            <a:avLst/>
            <a:gdLst/>
            <a:ahLst/>
            <a:cxnLst/>
            <a:rect l="0" t="0" r="0" b="0"/>
            <a:pathLst>
              <a:path w="552322" h="292771">
                <a:moveTo>
                  <a:pt x="72261" y="14761"/>
                </a:moveTo>
                <a:lnTo>
                  <a:pt x="81363" y="5660"/>
                </a:lnTo>
                <a:lnTo>
                  <a:pt x="85949" y="2979"/>
                </a:lnTo>
                <a:lnTo>
                  <a:pt x="96125" y="0"/>
                </a:lnTo>
                <a:lnTo>
                  <a:pt x="109125" y="158"/>
                </a:lnTo>
                <a:lnTo>
                  <a:pt x="127317" y="1216"/>
                </a:lnTo>
                <a:lnTo>
                  <a:pt x="148970" y="2874"/>
                </a:lnTo>
                <a:lnTo>
                  <a:pt x="167216" y="3979"/>
                </a:lnTo>
                <a:lnTo>
                  <a:pt x="197648" y="5207"/>
                </a:lnTo>
                <a:lnTo>
                  <a:pt x="213002" y="7439"/>
                </a:lnTo>
                <a:lnTo>
                  <a:pt x="228954" y="10833"/>
                </a:lnTo>
                <a:lnTo>
                  <a:pt x="245303" y="15000"/>
                </a:lnTo>
                <a:lnTo>
                  <a:pt x="271089" y="22170"/>
                </a:lnTo>
                <a:lnTo>
                  <a:pt x="281965" y="25415"/>
                </a:lnTo>
                <a:lnTo>
                  <a:pt x="299130" y="31562"/>
                </a:lnTo>
                <a:lnTo>
                  <a:pt x="314062" y="38421"/>
                </a:lnTo>
                <a:lnTo>
                  <a:pt x="322044" y="42917"/>
                </a:lnTo>
                <a:lnTo>
                  <a:pt x="337580" y="52040"/>
                </a:lnTo>
                <a:lnTo>
                  <a:pt x="350836" y="59270"/>
                </a:lnTo>
                <a:lnTo>
                  <a:pt x="360537" y="68198"/>
                </a:lnTo>
                <a:lnTo>
                  <a:pt x="364457" y="73246"/>
                </a:lnTo>
                <a:lnTo>
                  <a:pt x="368024" y="78516"/>
                </a:lnTo>
                <a:lnTo>
                  <a:pt x="371353" y="83935"/>
                </a:lnTo>
                <a:lnTo>
                  <a:pt x="374526" y="89452"/>
                </a:lnTo>
                <a:lnTo>
                  <a:pt x="376641" y="95987"/>
                </a:lnTo>
                <a:lnTo>
                  <a:pt x="378051" y="103203"/>
                </a:lnTo>
                <a:lnTo>
                  <a:pt x="378991" y="110870"/>
                </a:lnTo>
                <a:lnTo>
                  <a:pt x="378665" y="117886"/>
                </a:lnTo>
                <a:lnTo>
                  <a:pt x="377496" y="124469"/>
                </a:lnTo>
                <a:lnTo>
                  <a:pt x="375763" y="130762"/>
                </a:lnTo>
                <a:lnTo>
                  <a:pt x="371298" y="145375"/>
                </a:lnTo>
                <a:lnTo>
                  <a:pt x="368775" y="153272"/>
                </a:lnTo>
                <a:lnTo>
                  <a:pt x="365187" y="160442"/>
                </a:lnTo>
                <a:lnTo>
                  <a:pt x="360890" y="167127"/>
                </a:lnTo>
                <a:lnTo>
                  <a:pt x="356120" y="173489"/>
                </a:lnTo>
                <a:lnTo>
                  <a:pt x="345741" y="188177"/>
                </a:lnTo>
                <a:lnTo>
                  <a:pt x="340306" y="196094"/>
                </a:lnTo>
                <a:lnTo>
                  <a:pt x="333825" y="203277"/>
                </a:lnTo>
                <a:lnTo>
                  <a:pt x="326647" y="209972"/>
                </a:lnTo>
                <a:lnTo>
                  <a:pt x="319004" y="216339"/>
                </a:lnTo>
                <a:lnTo>
                  <a:pt x="300352" y="231034"/>
                </a:lnTo>
                <a:lnTo>
                  <a:pt x="290044" y="238953"/>
                </a:lnTo>
                <a:lnTo>
                  <a:pt x="280315" y="246138"/>
                </a:lnTo>
                <a:lnTo>
                  <a:pt x="261885" y="259200"/>
                </a:lnTo>
                <a:lnTo>
                  <a:pt x="252017" y="264398"/>
                </a:lnTo>
                <a:lnTo>
                  <a:pt x="241628" y="268816"/>
                </a:lnTo>
                <a:lnTo>
                  <a:pt x="230893" y="272714"/>
                </a:lnTo>
                <a:lnTo>
                  <a:pt x="219925" y="276265"/>
                </a:lnTo>
                <a:lnTo>
                  <a:pt x="208804" y="279584"/>
                </a:lnTo>
                <a:lnTo>
                  <a:pt x="187239" y="285813"/>
                </a:lnTo>
                <a:lnTo>
                  <a:pt x="168130" y="291757"/>
                </a:lnTo>
                <a:lnTo>
                  <a:pt x="158081" y="292770"/>
                </a:lnTo>
                <a:lnTo>
                  <a:pt x="147572" y="292493"/>
                </a:lnTo>
                <a:lnTo>
                  <a:pt x="136756" y="291356"/>
                </a:lnTo>
                <a:lnTo>
                  <a:pt x="126687" y="290598"/>
                </a:lnTo>
                <a:lnTo>
                  <a:pt x="117118" y="290092"/>
                </a:lnTo>
                <a:lnTo>
                  <a:pt x="107880" y="289755"/>
                </a:lnTo>
                <a:lnTo>
                  <a:pt x="98865" y="288578"/>
                </a:lnTo>
                <a:lnTo>
                  <a:pt x="89997" y="286841"/>
                </a:lnTo>
                <a:lnTo>
                  <a:pt x="81227" y="284731"/>
                </a:lnTo>
                <a:lnTo>
                  <a:pt x="72524" y="282371"/>
                </a:lnTo>
                <a:lnTo>
                  <a:pt x="55233" y="277209"/>
                </a:lnTo>
                <a:lnTo>
                  <a:pt x="40563" y="271740"/>
                </a:lnTo>
                <a:lnTo>
                  <a:pt x="33984" y="268948"/>
                </a:lnTo>
                <a:lnTo>
                  <a:pt x="28646" y="265182"/>
                </a:lnTo>
                <a:lnTo>
                  <a:pt x="24134" y="260766"/>
                </a:lnTo>
                <a:lnTo>
                  <a:pt x="16581" y="251732"/>
                </a:lnTo>
                <a:lnTo>
                  <a:pt x="10050" y="244542"/>
                </a:lnTo>
                <a:lnTo>
                  <a:pt x="6974" y="239386"/>
                </a:lnTo>
                <a:lnTo>
                  <a:pt x="3972" y="233091"/>
                </a:lnTo>
                <a:lnTo>
                  <a:pt x="1017" y="226037"/>
                </a:lnTo>
                <a:lnTo>
                  <a:pt x="0" y="219430"/>
                </a:lnTo>
                <a:lnTo>
                  <a:pt x="275" y="213119"/>
                </a:lnTo>
                <a:lnTo>
                  <a:pt x="1410" y="207007"/>
                </a:lnTo>
                <a:lnTo>
                  <a:pt x="3120" y="201981"/>
                </a:lnTo>
                <a:lnTo>
                  <a:pt x="7559" y="193855"/>
                </a:lnTo>
                <a:lnTo>
                  <a:pt x="15247" y="187069"/>
                </a:lnTo>
                <a:lnTo>
                  <a:pt x="25014" y="180878"/>
                </a:lnTo>
                <a:lnTo>
                  <a:pt x="35705" y="174951"/>
                </a:lnTo>
                <a:lnTo>
                  <a:pt x="49346" y="171682"/>
                </a:lnTo>
                <a:lnTo>
                  <a:pt x="64934" y="169276"/>
                </a:lnTo>
                <a:lnTo>
                  <a:pt x="81387" y="165032"/>
                </a:lnTo>
                <a:lnTo>
                  <a:pt x="90728" y="163520"/>
                </a:lnTo>
                <a:lnTo>
                  <a:pt x="100765" y="162511"/>
                </a:lnTo>
                <a:lnTo>
                  <a:pt x="111266" y="161839"/>
                </a:lnTo>
                <a:lnTo>
                  <a:pt x="122077" y="161390"/>
                </a:lnTo>
                <a:lnTo>
                  <a:pt x="144249" y="160892"/>
                </a:lnTo>
                <a:lnTo>
                  <a:pt x="178152" y="160612"/>
                </a:lnTo>
                <a:lnTo>
                  <a:pt x="190480" y="161525"/>
                </a:lnTo>
                <a:lnTo>
                  <a:pt x="203461" y="163086"/>
                </a:lnTo>
                <a:lnTo>
                  <a:pt x="216878" y="165080"/>
                </a:lnTo>
                <a:lnTo>
                  <a:pt x="229632" y="166409"/>
                </a:lnTo>
                <a:lnTo>
                  <a:pt x="241945" y="167295"/>
                </a:lnTo>
                <a:lnTo>
                  <a:pt x="253964" y="167885"/>
                </a:lnTo>
                <a:lnTo>
                  <a:pt x="265786" y="169231"/>
                </a:lnTo>
                <a:lnTo>
                  <a:pt x="277478" y="171082"/>
                </a:lnTo>
                <a:lnTo>
                  <a:pt x="289082" y="173268"/>
                </a:lnTo>
                <a:lnTo>
                  <a:pt x="322296" y="180776"/>
                </a:lnTo>
                <a:lnTo>
                  <a:pt x="372935" y="193321"/>
                </a:lnTo>
                <a:lnTo>
                  <a:pt x="552321" y="2376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8"/>
          <p:cNvSpPr/>
          <p:nvPr/>
        </p:nvSpPr>
        <p:spPr>
          <a:xfrm>
            <a:off x="1691639" y="3635228"/>
            <a:ext cx="660084" cy="25230"/>
          </a:xfrm>
          <a:custGeom>
            <a:avLst/>
            <a:gdLst/>
            <a:ahLst/>
            <a:cxnLst/>
            <a:rect l="0" t="0" r="0" b="0"/>
            <a:pathLst>
              <a:path w="660084" h="25230">
                <a:moveTo>
                  <a:pt x="0" y="25229"/>
                </a:moveTo>
                <a:lnTo>
                  <a:pt x="64210" y="25229"/>
                </a:lnTo>
                <a:lnTo>
                  <a:pt x="81859" y="24276"/>
                </a:lnTo>
                <a:lnTo>
                  <a:pt x="101246" y="22689"/>
                </a:lnTo>
                <a:lnTo>
                  <a:pt x="121790" y="20678"/>
                </a:lnTo>
                <a:lnTo>
                  <a:pt x="200496" y="15904"/>
                </a:lnTo>
                <a:lnTo>
                  <a:pt x="294850" y="10607"/>
                </a:lnTo>
                <a:lnTo>
                  <a:pt x="401159" y="3223"/>
                </a:lnTo>
                <a:lnTo>
                  <a:pt x="446581" y="1161"/>
                </a:lnTo>
                <a:lnTo>
                  <a:pt x="485183" y="245"/>
                </a:lnTo>
                <a:lnTo>
                  <a:pt x="503478" y="0"/>
                </a:lnTo>
                <a:lnTo>
                  <a:pt x="519485" y="790"/>
                </a:lnTo>
                <a:lnTo>
                  <a:pt x="533966" y="2269"/>
                </a:lnTo>
                <a:lnTo>
                  <a:pt x="547430" y="4207"/>
                </a:lnTo>
                <a:lnTo>
                  <a:pt x="560216" y="5500"/>
                </a:lnTo>
                <a:lnTo>
                  <a:pt x="572550" y="6361"/>
                </a:lnTo>
                <a:lnTo>
                  <a:pt x="584582" y="6936"/>
                </a:lnTo>
                <a:lnTo>
                  <a:pt x="595462" y="8271"/>
                </a:lnTo>
                <a:lnTo>
                  <a:pt x="605572" y="10114"/>
                </a:lnTo>
                <a:lnTo>
                  <a:pt x="615170" y="12295"/>
                </a:lnTo>
                <a:lnTo>
                  <a:pt x="624426" y="14701"/>
                </a:lnTo>
                <a:lnTo>
                  <a:pt x="633454" y="17258"/>
                </a:lnTo>
                <a:lnTo>
                  <a:pt x="660083" y="25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9"/>
          <p:cNvSpPr/>
          <p:nvPr/>
        </p:nvSpPr>
        <p:spPr>
          <a:xfrm>
            <a:off x="1779137" y="3767227"/>
            <a:ext cx="486861" cy="277255"/>
          </a:xfrm>
          <a:custGeom>
            <a:avLst/>
            <a:gdLst/>
            <a:ahLst/>
            <a:cxnLst/>
            <a:rect l="0" t="0" r="0" b="0"/>
            <a:pathLst>
              <a:path w="486861" h="277255">
                <a:moveTo>
                  <a:pt x="75380" y="47535"/>
                </a:moveTo>
                <a:lnTo>
                  <a:pt x="70829" y="38434"/>
                </a:lnTo>
                <a:lnTo>
                  <a:pt x="68595" y="31425"/>
                </a:lnTo>
                <a:lnTo>
                  <a:pt x="67999" y="28222"/>
                </a:lnTo>
                <a:lnTo>
                  <a:pt x="68554" y="25135"/>
                </a:lnTo>
                <a:lnTo>
                  <a:pt x="71711" y="19165"/>
                </a:lnTo>
                <a:lnTo>
                  <a:pt x="74839" y="17192"/>
                </a:lnTo>
                <a:lnTo>
                  <a:pt x="88343" y="13462"/>
                </a:lnTo>
                <a:lnTo>
                  <a:pt x="98921" y="9214"/>
                </a:lnTo>
                <a:lnTo>
                  <a:pt x="112513" y="6691"/>
                </a:lnTo>
                <a:lnTo>
                  <a:pt x="120138" y="6018"/>
                </a:lnTo>
                <a:lnTo>
                  <a:pt x="130936" y="4617"/>
                </a:lnTo>
                <a:lnTo>
                  <a:pt x="158174" y="520"/>
                </a:lnTo>
                <a:lnTo>
                  <a:pt x="171534" y="0"/>
                </a:lnTo>
                <a:lnTo>
                  <a:pt x="184250" y="605"/>
                </a:lnTo>
                <a:lnTo>
                  <a:pt x="196537" y="1961"/>
                </a:lnTo>
                <a:lnTo>
                  <a:pt x="206634" y="2864"/>
                </a:lnTo>
                <a:lnTo>
                  <a:pt x="215270" y="3467"/>
                </a:lnTo>
                <a:lnTo>
                  <a:pt x="222933" y="3869"/>
                </a:lnTo>
                <a:lnTo>
                  <a:pt x="230899" y="5089"/>
                </a:lnTo>
                <a:lnTo>
                  <a:pt x="239066" y="6855"/>
                </a:lnTo>
                <a:lnTo>
                  <a:pt x="247369" y="8985"/>
                </a:lnTo>
                <a:lnTo>
                  <a:pt x="261675" y="13892"/>
                </a:lnTo>
                <a:lnTo>
                  <a:pt x="274383" y="20200"/>
                </a:lnTo>
                <a:lnTo>
                  <a:pt x="280438" y="24549"/>
                </a:lnTo>
                <a:lnTo>
                  <a:pt x="286381" y="29354"/>
                </a:lnTo>
                <a:lnTo>
                  <a:pt x="292247" y="34462"/>
                </a:lnTo>
                <a:lnTo>
                  <a:pt x="298063" y="39772"/>
                </a:lnTo>
                <a:lnTo>
                  <a:pt x="303845" y="45217"/>
                </a:lnTo>
                <a:lnTo>
                  <a:pt x="307700" y="50752"/>
                </a:lnTo>
                <a:lnTo>
                  <a:pt x="310270" y="56348"/>
                </a:lnTo>
                <a:lnTo>
                  <a:pt x="311984" y="61983"/>
                </a:lnTo>
                <a:lnTo>
                  <a:pt x="313125" y="67644"/>
                </a:lnTo>
                <a:lnTo>
                  <a:pt x="313887" y="73324"/>
                </a:lnTo>
                <a:lnTo>
                  <a:pt x="314395" y="79015"/>
                </a:lnTo>
                <a:lnTo>
                  <a:pt x="313781" y="85667"/>
                </a:lnTo>
                <a:lnTo>
                  <a:pt x="312419" y="92959"/>
                </a:lnTo>
                <a:lnTo>
                  <a:pt x="310558" y="100677"/>
                </a:lnTo>
                <a:lnTo>
                  <a:pt x="308366" y="108681"/>
                </a:lnTo>
                <a:lnTo>
                  <a:pt x="303389" y="125193"/>
                </a:lnTo>
                <a:lnTo>
                  <a:pt x="299776" y="133597"/>
                </a:lnTo>
                <a:lnTo>
                  <a:pt x="295462" y="142058"/>
                </a:lnTo>
                <a:lnTo>
                  <a:pt x="290682" y="150555"/>
                </a:lnTo>
                <a:lnTo>
                  <a:pt x="284637" y="160030"/>
                </a:lnTo>
                <a:lnTo>
                  <a:pt x="277750" y="170157"/>
                </a:lnTo>
                <a:lnTo>
                  <a:pt x="270300" y="180718"/>
                </a:lnTo>
                <a:lnTo>
                  <a:pt x="262477" y="189664"/>
                </a:lnTo>
                <a:lnTo>
                  <a:pt x="254404" y="197533"/>
                </a:lnTo>
                <a:lnTo>
                  <a:pt x="246164" y="204683"/>
                </a:lnTo>
                <a:lnTo>
                  <a:pt x="237814" y="211356"/>
                </a:lnTo>
                <a:lnTo>
                  <a:pt x="229389" y="217709"/>
                </a:lnTo>
                <a:lnTo>
                  <a:pt x="220915" y="223849"/>
                </a:lnTo>
                <a:lnTo>
                  <a:pt x="211456" y="229848"/>
                </a:lnTo>
                <a:lnTo>
                  <a:pt x="201340" y="235752"/>
                </a:lnTo>
                <a:lnTo>
                  <a:pt x="190786" y="241593"/>
                </a:lnTo>
                <a:lnTo>
                  <a:pt x="180892" y="246440"/>
                </a:lnTo>
                <a:lnTo>
                  <a:pt x="171439" y="250623"/>
                </a:lnTo>
                <a:lnTo>
                  <a:pt x="162279" y="254365"/>
                </a:lnTo>
                <a:lnTo>
                  <a:pt x="153315" y="257811"/>
                </a:lnTo>
                <a:lnTo>
                  <a:pt x="135735" y="264181"/>
                </a:lnTo>
                <a:lnTo>
                  <a:pt x="109773" y="273122"/>
                </a:lnTo>
                <a:lnTo>
                  <a:pt x="101166" y="275079"/>
                </a:lnTo>
                <a:lnTo>
                  <a:pt x="92571" y="276384"/>
                </a:lnTo>
                <a:lnTo>
                  <a:pt x="83983" y="277254"/>
                </a:lnTo>
                <a:lnTo>
                  <a:pt x="69361" y="275680"/>
                </a:lnTo>
                <a:lnTo>
                  <a:pt x="55560" y="272758"/>
                </a:lnTo>
                <a:lnTo>
                  <a:pt x="47879" y="271979"/>
                </a:lnTo>
                <a:lnTo>
                  <a:pt x="33630" y="270160"/>
                </a:lnTo>
                <a:lnTo>
                  <a:pt x="24122" y="266177"/>
                </a:lnTo>
                <a:lnTo>
                  <a:pt x="13414" y="258579"/>
                </a:lnTo>
                <a:lnTo>
                  <a:pt x="4209" y="250296"/>
                </a:lnTo>
                <a:lnTo>
                  <a:pt x="2215" y="247479"/>
                </a:lnTo>
                <a:lnTo>
                  <a:pt x="0" y="241809"/>
                </a:lnTo>
                <a:lnTo>
                  <a:pt x="361" y="238011"/>
                </a:lnTo>
                <a:lnTo>
                  <a:pt x="1555" y="233574"/>
                </a:lnTo>
                <a:lnTo>
                  <a:pt x="3304" y="228711"/>
                </a:lnTo>
                <a:lnTo>
                  <a:pt x="5246" y="220768"/>
                </a:lnTo>
                <a:lnTo>
                  <a:pt x="5764" y="217316"/>
                </a:lnTo>
                <a:lnTo>
                  <a:pt x="7062" y="214062"/>
                </a:lnTo>
                <a:lnTo>
                  <a:pt x="11044" y="207907"/>
                </a:lnTo>
                <a:lnTo>
                  <a:pt x="18529" y="201997"/>
                </a:lnTo>
                <a:lnTo>
                  <a:pt x="28205" y="196195"/>
                </a:lnTo>
                <a:lnTo>
                  <a:pt x="38856" y="190441"/>
                </a:lnTo>
                <a:lnTo>
                  <a:pt x="52479" y="187249"/>
                </a:lnTo>
                <a:lnTo>
                  <a:pt x="60113" y="186397"/>
                </a:lnTo>
                <a:lnTo>
                  <a:pt x="68059" y="185830"/>
                </a:lnTo>
                <a:lnTo>
                  <a:pt x="76215" y="185452"/>
                </a:lnTo>
                <a:lnTo>
                  <a:pt x="92896" y="185032"/>
                </a:lnTo>
                <a:lnTo>
                  <a:pt x="168500" y="184708"/>
                </a:lnTo>
                <a:lnTo>
                  <a:pt x="178418" y="185656"/>
                </a:lnTo>
                <a:lnTo>
                  <a:pt x="188839" y="187241"/>
                </a:lnTo>
                <a:lnTo>
                  <a:pt x="199597" y="189250"/>
                </a:lnTo>
                <a:lnTo>
                  <a:pt x="221710" y="194022"/>
                </a:lnTo>
                <a:lnTo>
                  <a:pt x="289705" y="209398"/>
                </a:lnTo>
                <a:lnTo>
                  <a:pt x="314466" y="216403"/>
                </a:lnTo>
                <a:lnTo>
                  <a:pt x="341451" y="224884"/>
                </a:lnTo>
                <a:lnTo>
                  <a:pt x="393659" y="242562"/>
                </a:lnTo>
                <a:lnTo>
                  <a:pt x="432737" y="256769"/>
                </a:lnTo>
                <a:lnTo>
                  <a:pt x="446968" y="261319"/>
                </a:lnTo>
                <a:lnTo>
                  <a:pt x="458360" y="264353"/>
                </a:lnTo>
                <a:lnTo>
                  <a:pt x="486860" y="2704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50"/>
          <p:cNvSpPr/>
          <p:nvPr/>
        </p:nvSpPr>
        <p:spPr>
          <a:xfrm>
            <a:off x="5729287" y="3558897"/>
            <a:ext cx="840106" cy="50126"/>
          </a:xfrm>
          <a:custGeom>
            <a:avLst/>
            <a:gdLst/>
            <a:ahLst/>
            <a:cxnLst/>
            <a:rect l="0" t="0" r="0" b="0"/>
            <a:pathLst>
              <a:path w="840106" h="50126">
                <a:moveTo>
                  <a:pt x="0" y="50125"/>
                </a:moveTo>
                <a:lnTo>
                  <a:pt x="35795" y="38193"/>
                </a:lnTo>
                <a:lnTo>
                  <a:pt x="44819" y="35503"/>
                </a:lnTo>
                <a:lnTo>
                  <a:pt x="65004" y="29974"/>
                </a:lnTo>
                <a:lnTo>
                  <a:pt x="76674" y="27166"/>
                </a:lnTo>
                <a:lnTo>
                  <a:pt x="102340" y="21506"/>
                </a:lnTo>
                <a:lnTo>
                  <a:pt x="116804" y="19615"/>
                </a:lnTo>
                <a:lnTo>
                  <a:pt x="132162" y="18355"/>
                </a:lnTo>
                <a:lnTo>
                  <a:pt x="148115" y="17515"/>
                </a:lnTo>
                <a:lnTo>
                  <a:pt x="164466" y="16003"/>
                </a:lnTo>
                <a:lnTo>
                  <a:pt x="181082" y="14042"/>
                </a:lnTo>
                <a:lnTo>
                  <a:pt x="197873" y="11782"/>
                </a:lnTo>
                <a:lnTo>
                  <a:pt x="222403" y="10276"/>
                </a:lnTo>
                <a:lnTo>
                  <a:pt x="511564" y="1636"/>
                </a:lnTo>
                <a:lnTo>
                  <a:pt x="633126" y="0"/>
                </a:lnTo>
                <a:lnTo>
                  <a:pt x="679260" y="515"/>
                </a:lnTo>
                <a:lnTo>
                  <a:pt x="715730" y="1812"/>
                </a:lnTo>
                <a:lnTo>
                  <a:pt x="784203" y="5648"/>
                </a:lnTo>
                <a:lnTo>
                  <a:pt x="797122" y="6186"/>
                </a:lnTo>
                <a:lnTo>
                  <a:pt x="806687" y="7497"/>
                </a:lnTo>
                <a:lnTo>
                  <a:pt x="840105" y="158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51"/>
          <p:cNvSpPr/>
          <p:nvPr/>
        </p:nvSpPr>
        <p:spPr>
          <a:xfrm>
            <a:off x="5902344" y="3660472"/>
            <a:ext cx="427019" cy="222778"/>
          </a:xfrm>
          <a:custGeom>
            <a:avLst/>
            <a:gdLst/>
            <a:ahLst/>
            <a:cxnLst/>
            <a:rect l="0" t="0" r="0" b="0"/>
            <a:pathLst>
              <a:path w="427019" h="222778">
                <a:moveTo>
                  <a:pt x="49828" y="25703"/>
                </a:moveTo>
                <a:lnTo>
                  <a:pt x="58930" y="16601"/>
                </a:lnTo>
                <a:lnTo>
                  <a:pt x="63516" y="12967"/>
                </a:lnTo>
                <a:lnTo>
                  <a:pt x="73692" y="6390"/>
                </a:lnTo>
                <a:lnTo>
                  <a:pt x="84564" y="2832"/>
                </a:lnTo>
                <a:lnTo>
                  <a:pt x="96699" y="1250"/>
                </a:lnTo>
                <a:lnTo>
                  <a:pt x="103935" y="828"/>
                </a:lnTo>
                <a:lnTo>
                  <a:pt x="118643" y="360"/>
                </a:lnTo>
                <a:lnTo>
                  <a:pt x="146148" y="59"/>
                </a:lnTo>
                <a:lnTo>
                  <a:pt x="174264" y="0"/>
                </a:lnTo>
                <a:lnTo>
                  <a:pt x="179458" y="947"/>
                </a:lnTo>
                <a:lnTo>
                  <a:pt x="192271" y="6832"/>
                </a:lnTo>
                <a:lnTo>
                  <a:pt x="202353" y="11918"/>
                </a:lnTo>
                <a:lnTo>
                  <a:pt x="210644" y="17354"/>
                </a:lnTo>
                <a:lnTo>
                  <a:pt x="214190" y="20137"/>
                </a:lnTo>
                <a:lnTo>
                  <a:pt x="216552" y="22945"/>
                </a:lnTo>
                <a:lnTo>
                  <a:pt x="218128" y="25769"/>
                </a:lnTo>
                <a:lnTo>
                  <a:pt x="219178" y="28604"/>
                </a:lnTo>
                <a:lnTo>
                  <a:pt x="222885" y="34295"/>
                </a:lnTo>
                <a:lnTo>
                  <a:pt x="225206" y="37146"/>
                </a:lnTo>
                <a:lnTo>
                  <a:pt x="225802" y="40952"/>
                </a:lnTo>
                <a:lnTo>
                  <a:pt x="225247" y="45394"/>
                </a:lnTo>
                <a:lnTo>
                  <a:pt x="223924" y="50260"/>
                </a:lnTo>
                <a:lnTo>
                  <a:pt x="223042" y="54457"/>
                </a:lnTo>
                <a:lnTo>
                  <a:pt x="222454" y="58207"/>
                </a:lnTo>
                <a:lnTo>
                  <a:pt x="222062" y="61660"/>
                </a:lnTo>
                <a:lnTo>
                  <a:pt x="220848" y="65867"/>
                </a:lnTo>
                <a:lnTo>
                  <a:pt x="219086" y="70576"/>
                </a:lnTo>
                <a:lnTo>
                  <a:pt x="216959" y="75621"/>
                </a:lnTo>
                <a:lnTo>
                  <a:pt x="212684" y="80889"/>
                </a:lnTo>
                <a:lnTo>
                  <a:pt x="206976" y="86306"/>
                </a:lnTo>
                <a:lnTo>
                  <a:pt x="200314" y="91822"/>
                </a:lnTo>
                <a:lnTo>
                  <a:pt x="193967" y="97405"/>
                </a:lnTo>
                <a:lnTo>
                  <a:pt x="187830" y="103032"/>
                </a:lnTo>
                <a:lnTo>
                  <a:pt x="181835" y="108688"/>
                </a:lnTo>
                <a:lnTo>
                  <a:pt x="175932" y="113411"/>
                </a:lnTo>
                <a:lnTo>
                  <a:pt x="170093" y="117512"/>
                </a:lnTo>
                <a:lnTo>
                  <a:pt x="150232" y="130376"/>
                </a:lnTo>
                <a:lnTo>
                  <a:pt x="142481" y="135490"/>
                </a:lnTo>
                <a:lnTo>
                  <a:pt x="135409" y="140804"/>
                </a:lnTo>
                <a:lnTo>
                  <a:pt x="128790" y="146252"/>
                </a:lnTo>
                <a:lnTo>
                  <a:pt x="122472" y="151789"/>
                </a:lnTo>
                <a:lnTo>
                  <a:pt x="115402" y="156433"/>
                </a:lnTo>
                <a:lnTo>
                  <a:pt x="107832" y="160481"/>
                </a:lnTo>
                <a:lnTo>
                  <a:pt x="99927" y="164132"/>
                </a:lnTo>
                <a:lnTo>
                  <a:pt x="91800" y="167519"/>
                </a:lnTo>
                <a:lnTo>
                  <a:pt x="83524" y="170729"/>
                </a:lnTo>
                <a:lnTo>
                  <a:pt x="75150" y="173822"/>
                </a:lnTo>
                <a:lnTo>
                  <a:pt x="65756" y="178741"/>
                </a:lnTo>
                <a:lnTo>
                  <a:pt x="55684" y="184878"/>
                </a:lnTo>
                <a:lnTo>
                  <a:pt x="0" y="221803"/>
                </a:lnTo>
                <a:lnTo>
                  <a:pt x="417" y="222158"/>
                </a:lnTo>
                <a:lnTo>
                  <a:pt x="5554" y="222659"/>
                </a:lnTo>
                <a:lnTo>
                  <a:pt x="10466" y="222777"/>
                </a:lnTo>
                <a:lnTo>
                  <a:pt x="17872" y="221855"/>
                </a:lnTo>
                <a:lnTo>
                  <a:pt x="41340" y="218292"/>
                </a:lnTo>
                <a:lnTo>
                  <a:pt x="53695" y="216008"/>
                </a:lnTo>
                <a:lnTo>
                  <a:pt x="77581" y="210930"/>
                </a:lnTo>
                <a:lnTo>
                  <a:pt x="112450" y="202717"/>
                </a:lnTo>
                <a:lnTo>
                  <a:pt x="176085" y="192006"/>
                </a:lnTo>
                <a:lnTo>
                  <a:pt x="251675" y="180578"/>
                </a:lnTo>
                <a:lnTo>
                  <a:pt x="275833" y="177530"/>
                </a:lnTo>
                <a:lnTo>
                  <a:pt x="294795" y="175498"/>
                </a:lnTo>
                <a:lnTo>
                  <a:pt x="310295" y="174144"/>
                </a:lnTo>
                <a:lnTo>
                  <a:pt x="323485" y="173241"/>
                </a:lnTo>
                <a:lnTo>
                  <a:pt x="345761" y="172238"/>
                </a:lnTo>
                <a:lnTo>
                  <a:pt x="373414" y="171673"/>
                </a:lnTo>
                <a:lnTo>
                  <a:pt x="387637" y="171541"/>
                </a:lnTo>
                <a:lnTo>
                  <a:pt x="393144" y="172458"/>
                </a:lnTo>
                <a:lnTo>
                  <a:pt x="401803" y="176017"/>
                </a:lnTo>
                <a:lnTo>
                  <a:pt x="408826" y="180774"/>
                </a:lnTo>
                <a:lnTo>
                  <a:pt x="427018" y="197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52"/>
          <p:cNvSpPr/>
          <p:nvPr/>
        </p:nvSpPr>
        <p:spPr>
          <a:xfrm>
            <a:off x="1605914" y="4603432"/>
            <a:ext cx="377191" cy="34291"/>
          </a:xfrm>
          <a:custGeom>
            <a:avLst/>
            <a:gdLst/>
            <a:ahLst/>
            <a:cxnLst/>
            <a:rect l="0" t="0" r="0" b="0"/>
            <a:pathLst>
              <a:path w="377191" h="34291">
                <a:moveTo>
                  <a:pt x="0" y="34290"/>
                </a:moveTo>
                <a:lnTo>
                  <a:pt x="43177" y="34290"/>
                </a:lnTo>
                <a:lnTo>
                  <a:pt x="55455" y="33338"/>
                </a:lnTo>
                <a:lnTo>
                  <a:pt x="70307" y="31750"/>
                </a:lnTo>
                <a:lnTo>
                  <a:pt x="86877" y="2974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53"/>
          <p:cNvSpPr/>
          <p:nvPr/>
        </p:nvSpPr>
        <p:spPr>
          <a:xfrm>
            <a:off x="2051684" y="4398199"/>
            <a:ext cx="239762" cy="384493"/>
          </a:xfrm>
          <a:custGeom>
            <a:avLst/>
            <a:gdLst/>
            <a:ahLst/>
            <a:cxnLst/>
            <a:rect l="0" t="0" r="0" b="0"/>
            <a:pathLst>
              <a:path w="239762" h="384493">
                <a:moveTo>
                  <a:pt x="17145" y="42355"/>
                </a:moveTo>
                <a:lnTo>
                  <a:pt x="21697" y="33254"/>
                </a:lnTo>
                <a:lnTo>
                  <a:pt x="24942" y="29620"/>
                </a:lnTo>
                <a:lnTo>
                  <a:pt x="29011" y="26246"/>
                </a:lnTo>
                <a:lnTo>
                  <a:pt x="33628" y="23043"/>
                </a:lnTo>
                <a:lnTo>
                  <a:pt x="39564" y="19955"/>
                </a:lnTo>
                <a:lnTo>
                  <a:pt x="46379" y="16945"/>
                </a:lnTo>
                <a:lnTo>
                  <a:pt x="53779" y="13985"/>
                </a:lnTo>
                <a:lnTo>
                  <a:pt x="62523" y="11060"/>
                </a:lnTo>
                <a:lnTo>
                  <a:pt x="72162" y="8157"/>
                </a:lnTo>
                <a:lnTo>
                  <a:pt x="82398" y="5269"/>
                </a:lnTo>
                <a:lnTo>
                  <a:pt x="91127" y="3343"/>
                </a:lnTo>
                <a:lnTo>
                  <a:pt x="98852" y="2060"/>
                </a:lnTo>
                <a:lnTo>
                  <a:pt x="105906" y="1204"/>
                </a:lnTo>
                <a:lnTo>
                  <a:pt x="113467" y="634"/>
                </a:lnTo>
                <a:lnTo>
                  <a:pt x="121365" y="254"/>
                </a:lnTo>
                <a:lnTo>
                  <a:pt x="129487" y="0"/>
                </a:lnTo>
                <a:lnTo>
                  <a:pt x="135855" y="784"/>
                </a:lnTo>
                <a:lnTo>
                  <a:pt x="141053" y="2258"/>
                </a:lnTo>
                <a:lnTo>
                  <a:pt x="145470" y="4194"/>
                </a:lnTo>
                <a:lnTo>
                  <a:pt x="148416" y="6437"/>
                </a:lnTo>
                <a:lnTo>
                  <a:pt x="150379" y="8885"/>
                </a:lnTo>
                <a:lnTo>
                  <a:pt x="151688" y="11470"/>
                </a:lnTo>
                <a:lnTo>
                  <a:pt x="153142" y="19421"/>
                </a:lnTo>
                <a:lnTo>
                  <a:pt x="153788" y="29305"/>
                </a:lnTo>
                <a:lnTo>
                  <a:pt x="154076" y="40048"/>
                </a:lnTo>
                <a:lnTo>
                  <a:pt x="151663" y="51172"/>
                </a:lnTo>
                <a:lnTo>
                  <a:pt x="149686" y="56806"/>
                </a:lnTo>
                <a:lnTo>
                  <a:pt x="142410" y="68145"/>
                </a:lnTo>
                <a:lnTo>
                  <a:pt x="137803" y="73836"/>
                </a:lnTo>
                <a:lnTo>
                  <a:pt x="133779" y="79535"/>
                </a:lnTo>
                <a:lnTo>
                  <a:pt x="126767" y="90947"/>
                </a:lnTo>
                <a:lnTo>
                  <a:pt x="121659" y="97610"/>
                </a:lnTo>
                <a:lnTo>
                  <a:pt x="115396" y="104910"/>
                </a:lnTo>
                <a:lnTo>
                  <a:pt x="108363" y="112633"/>
                </a:lnTo>
                <a:lnTo>
                  <a:pt x="92929" y="128835"/>
                </a:lnTo>
                <a:lnTo>
                  <a:pt x="68839" y="153418"/>
                </a:lnTo>
                <a:lnTo>
                  <a:pt x="63990" y="156402"/>
                </a:lnTo>
                <a:lnTo>
                  <a:pt x="58853" y="158391"/>
                </a:lnTo>
                <a:lnTo>
                  <a:pt x="53523" y="159718"/>
                </a:lnTo>
                <a:lnTo>
                  <a:pt x="50922" y="160602"/>
                </a:lnTo>
                <a:lnTo>
                  <a:pt x="50141" y="161192"/>
                </a:lnTo>
                <a:lnTo>
                  <a:pt x="50572" y="161585"/>
                </a:lnTo>
                <a:lnTo>
                  <a:pt x="51813" y="160894"/>
                </a:lnTo>
                <a:lnTo>
                  <a:pt x="55731" y="157587"/>
                </a:lnTo>
                <a:lnTo>
                  <a:pt x="58109" y="156324"/>
                </a:lnTo>
                <a:lnTo>
                  <a:pt x="63291" y="154921"/>
                </a:lnTo>
                <a:lnTo>
                  <a:pt x="66959" y="153594"/>
                </a:lnTo>
                <a:lnTo>
                  <a:pt x="71310" y="151757"/>
                </a:lnTo>
                <a:lnTo>
                  <a:pt x="76115" y="149580"/>
                </a:lnTo>
                <a:lnTo>
                  <a:pt x="82176" y="148128"/>
                </a:lnTo>
                <a:lnTo>
                  <a:pt x="89074" y="147161"/>
                </a:lnTo>
                <a:lnTo>
                  <a:pt x="96530" y="146516"/>
                </a:lnTo>
                <a:lnTo>
                  <a:pt x="106264" y="145133"/>
                </a:lnTo>
                <a:lnTo>
                  <a:pt x="129778" y="141057"/>
                </a:lnTo>
                <a:lnTo>
                  <a:pt x="139859" y="140542"/>
                </a:lnTo>
                <a:lnTo>
                  <a:pt x="148484" y="141151"/>
                </a:lnTo>
                <a:lnTo>
                  <a:pt x="156140" y="142509"/>
                </a:lnTo>
                <a:lnTo>
                  <a:pt x="164101" y="143415"/>
                </a:lnTo>
                <a:lnTo>
                  <a:pt x="172266" y="144018"/>
                </a:lnTo>
                <a:lnTo>
                  <a:pt x="180567" y="144421"/>
                </a:lnTo>
                <a:lnTo>
                  <a:pt x="188005" y="146594"/>
                </a:lnTo>
                <a:lnTo>
                  <a:pt x="194870" y="149948"/>
                </a:lnTo>
                <a:lnTo>
                  <a:pt x="201351" y="154089"/>
                </a:lnTo>
                <a:lnTo>
                  <a:pt x="206624" y="157802"/>
                </a:lnTo>
                <a:lnTo>
                  <a:pt x="211092" y="161230"/>
                </a:lnTo>
                <a:lnTo>
                  <a:pt x="215023" y="164468"/>
                </a:lnTo>
                <a:lnTo>
                  <a:pt x="219549" y="167579"/>
                </a:lnTo>
                <a:lnTo>
                  <a:pt x="224471" y="170605"/>
                </a:lnTo>
                <a:lnTo>
                  <a:pt x="229657" y="173575"/>
                </a:lnTo>
                <a:lnTo>
                  <a:pt x="233115" y="177460"/>
                </a:lnTo>
                <a:lnTo>
                  <a:pt x="235420" y="181955"/>
                </a:lnTo>
                <a:lnTo>
                  <a:pt x="237982" y="192030"/>
                </a:lnTo>
                <a:lnTo>
                  <a:pt x="239120" y="202858"/>
                </a:lnTo>
                <a:lnTo>
                  <a:pt x="239626" y="214020"/>
                </a:lnTo>
                <a:lnTo>
                  <a:pt x="239761" y="219664"/>
                </a:lnTo>
                <a:lnTo>
                  <a:pt x="237946" y="225331"/>
                </a:lnTo>
                <a:lnTo>
                  <a:pt x="227242" y="243361"/>
                </a:lnTo>
                <a:lnTo>
                  <a:pt x="223885" y="250655"/>
                </a:lnTo>
                <a:lnTo>
                  <a:pt x="220694" y="258374"/>
                </a:lnTo>
                <a:lnTo>
                  <a:pt x="214757" y="268283"/>
                </a:lnTo>
                <a:lnTo>
                  <a:pt x="206989" y="279651"/>
                </a:lnTo>
                <a:lnTo>
                  <a:pt x="198000" y="291993"/>
                </a:lnTo>
                <a:lnTo>
                  <a:pt x="189150" y="302125"/>
                </a:lnTo>
                <a:lnTo>
                  <a:pt x="180393" y="310786"/>
                </a:lnTo>
                <a:lnTo>
                  <a:pt x="171697" y="318464"/>
                </a:lnTo>
                <a:lnTo>
                  <a:pt x="163043" y="325488"/>
                </a:lnTo>
                <a:lnTo>
                  <a:pt x="154415" y="332075"/>
                </a:lnTo>
                <a:lnTo>
                  <a:pt x="145806" y="338372"/>
                </a:lnTo>
                <a:lnTo>
                  <a:pt x="135304" y="345427"/>
                </a:lnTo>
                <a:lnTo>
                  <a:pt x="110936" y="360886"/>
                </a:lnTo>
                <a:lnTo>
                  <a:pt x="99674" y="367105"/>
                </a:lnTo>
                <a:lnTo>
                  <a:pt x="89310" y="372203"/>
                </a:lnTo>
                <a:lnTo>
                  <a:pt x="79543" y="376553"/>
                </a:lnTo>
                <a:lnTo>
                  <a:pt x="71126" y="379454"/>
                </a:lnTo>
                <a:lnTo>
                  <a:pt x="63610" y="381388"/>
                </a:lnTo>
                <a:lnTo>
                  <a:pt x="56694" y="382677"/>
                </a:lnTo>
                <a:lnTo>
                  <a:pt x="49226" y="383537"/>
                </a:lnTo>
                <a:lnTo>
                  <a:pt x="41390" y="384110"/>
                </a:lnTo>
                <a:lnTo>
                  <a:pt x="33309" y="384492"/>
                </a:lnTo>
                <a:lnTo>
                  <a:pt x="26016" y="383794"/>
                </a:lnTo>
                <a:lnTo>
                  <a:pt x="19249" y="382376"/>
                </a:lnTo>
                <a:lnTo>
                  <a:pt x="12833" y="380479"/>
                </a:lnTo>
                <a:lnTo>
                  <a:pt x="8555" y="378261"/>
                </a:lnTo>
                <a:lnTo>
                  <a:pt x="5704" y="375830"/>
                </a:lnTo>
                <a:lnTo>
                  <a:pt x="0" y="3681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54"/>
          <p:cNvSpPr/>
          <p:nvPr/>
        </p:nvSpPr>
        <p:spPr>
          <a:xfrm>
            <a:off x="2474034" y="4303395"/>
            <a:ext cx="486336" cy="334328"/>
          </a:xfrm>
          <a:custGeom>
            <a:avLst/>
            <a:gdLst/>
            <a:ahLst/>
            <a:cxnLst/>
            <a:rect l="0" t="0" r="0" b="0"/>
            <a:pathLst>
              <a:path w="486336" h="334328">
                <a:moveTo>
                  <a:pt x="417755" y="0"/>
                </a:moveTo>
                <a:lnTo>
                  <a:pt x="399552" y="4550"/>
                </a:lnTo>
                <a:lnTo>
                  <a:pt x="394190" y="6843"/>
                </a:lnTo>
                <a:lnTo>
                  <a:pt x="390615" y="9325"/>
                </a:lnTo>
                <a:lnTo>
                  <a:pt x="383786" y="15574"/>
                </a:lnTo>
                <a:lnTo>
                  <a:pt x="371225" y="24702"/>
                </a:lnTo>
                <a:lnTo>
                  <a:pt x="358658" y="35108"/>
                </a:lnTo>
                <a:lnTo>
                  <a:pt x="352640" y="40550"/>
                </a:lnTo>
                <a:lnTo>
                  <a:pt x="344817" y="47036"/>
                </a:lnTo>
                <a:lnTo>
                  <a:pt x="325966" y="61862"/>
                </a:lnTo>
                <a:lnTo>
                  <a:pt x="316557" y="68864"/>
                </a:lnTo>
                <a:lnTo>
                  <a:pt x="267693" y="104224"/>
                </a:lnTo>
                <a:lnTo>
                  <a:pt x="253896" y="113297"/>
                </a:lnTo>
                <a:lnTo>
                  <a:pt x="220786" y="133539"/>
                </a:lnTo>
                <a:lnTo>
                  <a:pt x="173686" y="160316"/>
                </a:lnTo>
                <a:lnTo>
                  <a:pt x="125448" y="187456"/>
                </a:lnTo>
                <a:lnTo>
                  <a:pt x="94483" y="205869"/>
                </a:lnTo>
                <a:lnTo>
                  <a:pt x="82226" y="212493"/>
                </a:lnTo>
                <a:lnTo>
                  <a:pt x="71197" y="217862"/>
                </a:lnTo>
                <a:lnTo>
                  <a:pt x="60986" y="222394"/>
                </a:lnTo>
                <a:lnTo>
                  <a:pt x="49417" y="228272"/>
                </a:lnTo>
                <a:lnTo>
                  <a:pt x="36941" y="235049"/>
                </a:lnTo>
                <a:lnTo>
                  <a:pt x="23862" y="242424"/>
                </a:lnTo>
                <a:lnTo>
                  <a:pt x="15142" y="248293"/>
                </a:lnTo>
                <a:lnTo>
                  <a:pt x="5454" y="257355"/>
                </a:lnTo>
                <a:lnTo>
                  <a:pt x="0" y="263261"/>
                </a:lnTo>
                <a:lnTo>
                  <a:pt x="186" y="265042"/>
                </a:lnTo>
                <a:lnTo>
                  <a:pt x="2934" y="269561"/>
                </a:lnTo>
                <a:lnTo>
                  <a:pt x="5953" y="271147"/>
                </a:lnTo>
                <a:lnTo>
                  <a:pt x="14387" y="272910"/>
                </a:lnTo>
                <a:lnTo>
                  <a:pt x="22161" y="273380"/>
                </a:lnTo>
                <a:lnTo>
                  <a:pt x="43498" y="273902"/>
                </a:lnTo>
                <a:lnTo>
                  <a:pt x="73184" y="274196"/>
                </a:lnTo>
                <a:lnTo>
                  <a:pt x="86124" y="273285"/>
                </a:lnTo>
                <a:lnTo>
                  <a:pt x="101418" y="271725"/>
                </a:lnTo>
                <a:lnTo>
                  <a:pt x="118281" y="269732"/>
                </a:lnTo>
                <a:lnTo>
                  <a:pt x="136191" y="268404"/>
                </a:lnTo>
                <a:lnTo>
                  <a:pt x="154798" y="267518"/>
                </a:lnTo>
                <a:lnTo>
                  <a:pt x="205222" y="266272"/>
                </a:lnTo>
                <a:lnTo>
                  <a:pt x="218916" y="266097"/>
                </a:lnTo>
                <a:lnTo>
                  <a:pt x="231856" y="266933"/>
                </a:lnTo>
                <a:lnTo>
                  <a:pt x="244293" y="268443"/>
                </a:lnTo>
                <a:lnTo>
                  <a:pt x="256393" y="270402"/>
                </a:lnTo>
                <a:lnTo>
                  <a:pt x="268271" y="271708"/>
                </a:lnTo>
                <a:lnTo>
                  <a:pt x="279999" y="272578"/>
                </a:lnTo>
                <a:lnTo>
                  <a:pt x="291628" y="273158"/>
                </a:lnTo>
                <a:lnTo>
                  <a:pt x="302238" y="274498"/>
                </a:lnTo>
                <a:lnTo>
                  <a:pt x="312169" y="276344"/>
                </a:lnTo>
                <a:lnTo>
                  <a:pt x="321647" y="278526"/>
                </a:lnTo>
                <a:lnTo>
                  <a:pt x="339396" y="283792"/>
                </a:lnTo>
                <a:lnTo>
                  <a:pt x="389596" y="299802"/>
                </a:lnTo>
                <a:lnTo>
                  <a:pt x="409460" y="305595"/>
                </a:lnTo>
                <a:lnTo>
                  <a:pt x="424608" y="309458"/>
                </a:lnTo>
                <a:lnTo>
                  <a:pt x="436611" y="312032"/>
                </a:lnTo>
                <a:lnTo>
                  <a:pt x="446518" y="314701"/>
                </a:lnTo>
                <a:lnTo>
                  <a:pt x="455028" y="317433"/>
                </a:lnTo>
                <a:lnTo>
                  <a:pt x="486335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55"/>
          <p:cNvSpPr/>
          <p:nvPr/>
        </p:nvSpPr>
        <p:spPr>
          <a:xfrm>
            <a:off x="2471737" y="4714934"/>
            <a:ext cx="694374" cy="51377"/>
          </a:xfrm>
          <a:custGeom>
            <a:avLst/>
            <a:gdLst/>
            <a:ahLst/>
            <a:cxnLst/>
            <a:rect l="0" t="0" r="0" b="0"/>
            <a:pathLst>
              <a:path w="694374" h="51377">
                <a:moveTo>
                  <a:pt x="0" y="51376"/>
                </a:moveTo>
                <a:lnTo>
                  <a:pt x="0" y="46825"/>
                </a:lnTo>
                <a:lnTo>
                  <a:pt x="952" y="44532"/>
                </a:lnTo>
                <a:lnTo>
                  <a:pt x="2540" y="42051"/>
                </a:lnTo>
                <a:lnTo>
                  <a:pt x="4551" y="39444"/>
                </a:lnTo>
                <a:lnTo>
                  <a:pt x="7796" y="37706"/>
                </a:lnTo>
                <a:lnTo>
                  <a:pt x="11865" y="36548"/>
                </a:lnTo>
                <a:lnTo>
                  <a:pt x="16483" y="35775"/>
                </a:lnTo>
                <a:lnTo>
                  <a:pt x="82142" y="21036"/>
                </a:lnTo>
                <a:lnTo>
                  <a:pt x="109054" y="15909"/>
                </a:lnTo>
                <a:lnTo>
                  <a:pt x="135568" y="11539"/>
                </a:lnTo>
                <a:lnTo>
                  <a:pt x="161816" y="7673"/>
                </a:lnTo>
                <a:lnTo>
                  <a:pt x="183125" y="5095"/>
                </a:lnTo>
                <a:lnTo>
                  <a:pt x="201141" y="3377"/>
                </a:lnTo>
                <a:lnTo>
                  <a:pt x="216961" y="2232"/>
                </a:lnTo>
                <a:lnTo>
                  <a:pt x="235128" y="1468"/>
                </a:lnTo>
                <a:lnTo>
                  <a:pt x="294246" y="393"/>
                </a:lnTo>
                <a:lnTo>
                  <a:pt x="368643" y="0"/>
                </a:lnTo>
                <a:lnTo>
                  <a:pt x="388637" y="933"/>
                </a:lnTo>
                <a:lnTo>
                  <a:pt x="441333" y="4509"/>
                </a:lnTo>
                <a:lnTo>
                  <a:pt x="462814" y="6796"/>
                </a:lnTo>
                <a:lnTo>
                  <a:pt x="479993" y="9273"/>
                </a:lnTo>
                <a:lnTo>
                  <a:pt x="494303" y="11877"/>
                </a:lnTo>
                <a:lnTo>
                  <a:pt x="507653" y="13613"/>
                </a:lnTo>
                <a:lnTo>
                  <a:pt x="520363" y="14771"/>
                </a:lnTo>
                <a:lnTo>
                  <a:pt x="532646" y="15543"/>
                </a:lnTo>
                <a:lnTo>
                  <a:pt x="614131" y="22672"/>
                </a:lnTo>
                <a:lnTo>
                  <a:pt x="629448" y="23668"/>
                </a:lnTo>
                <a:lnTo>
                  <a:pt x="653135" y="24773"/>
                </a:lnTo>
                <a:lnTo>
                  <a:pt x="662118" y="25068"/>
                </a:lnTo>
                <a:lnTo>
                  <a:pt x="694373" y="256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56"/>
          <p:cNvSpPr/>
          <p:nvPr/>
        </p:nvSpPr>
        <p:spPr>
          <a:xfrm>
            <a:off x="3363277" y="4354829"/>
            <a:ext cx="385763" cy="368619"/>
          </a:xfrm>
          <a:custGeom>
            <a:avLst/>
            <a:gdLst/>
            <a:ahLst/>
            <a:cxnLst/>
            <a:rect l="0" t="0" r="0" b="0"/>
            <a:pathLst>
              <a:path w="385763" h="368619">
                <a:moveTo>
                  <a:pt x="0" y="0"/>
                </a:moveTo>
                <a:lnTo>
                  <a:pt x="9102" y="13653"/>
                </a:lnTo>
                <a:lnTo>
                  <a:pt x="21190" y="33056"/>
                </a:lnTo>
                <a:lnTo>
                  <a:pt x="28414" y="44897"/>
                </a:lnTo>
                <a:lnTo>
                  <a:pt x="34183" y="54697"/>
                </a:lnTo>
                <a:lnTo>
                  <a:pt x="43132" y="70665"/>
                </a:lnTo>
                <a:lnTo>
                  <a:pt x="47805" y="78543"/>
                </a:lnTo>
                <a:lnTo>
                  <a:pt x="58077" y="94916"/>
                </a:lnTo>
                <a:lnTo>
                  <a:pt x="67293" y="108045"/>
                </a:lnTo>
                <a:lnTo>
                  <a:pt x="92773" y="142953"/>
                </a:lnTo>
                <a:lnTo>
                  <a:pt x="104711" y="158167"/>
                </a:lnTo>
                <a:lnTo>
                  <a:pt x="115527" y="171167"/>
                </a:lnTo>
                <a:lnTo>
                  <a:pt x="125596" y="182692"/>
                </a:lnTo>
                <a:lnTo>
                  <a:pt x="135166" y="193232"/>
                </a:lnTo>
                <a:lnTo>
                  <a:pt x="153419" y="212564"/>
                </a:lnTo>
                <a:lnTo>
                  <a:pt x="162287" y="220767"/>
                </a:lnTo>
                <a:lnTo>
                  <a:pt x="171056" y="228141"/>
                </a:lnTo>
                <a:lnTo>
                  <a:pt x="179760" y="234962"/>
                </a:lnTo>
                <a:lnTo>
                  <a:pt x="188420" y="241414"/>
                </a:lnTo>
                <a:lnTo>
                  <a:pt x="205662" y="253663"/>
                </a:lnTo>
                <a:lnTo>
                  <a:pt x="231434" y="271269"/>
                </a:lnTo>
                <a:lnTo>
                  <a:pt x="239062" y="277049"/>
                </a:lnTo>
                <a:lnTo>
                  <a:pt x="246052" y="282807"/>
                </a:lnTo>
                <a:lnTo>
                  <a:pt x="252618" y="288551"/>
                </a:lnTo>
                <a:lnTo>
                  <a:pt x="259852" y="294285"/>
                </a:lnTo>
                <a:lnTo>
                  <a:pt x="267532" y="300012"/>
                </a:lnTo>
                <a:lnTo>
                  <a:pt x="275510" y="305736"/>
                </a:lnTo>
                <a:lnTo>
                  <a:pt x="285591" y="312409"/>
                </a:lnTo>
                <a:lnTo>
                  <a:pt x="309492" y="327444"/>
                </a:lnTo>
                <a:lnTo>
                  <a:pt x="319676" y="333549"/>
                </a:lnTo>
                <a:lnTo>
                  <a:pt x="328370" y="338571"/>
                </a:lnTo>
                <a:lnTo>
                  <a:pt x="336070" y="342872"/>
                </a:lnTo>
                <a:lnTo>
                  <a:pt x="354787" y="352730"/>
                </a:lnTo>
                <a:lnTo>
                  <a:pt x="385762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57"/>
          <p:cNvSpPr/>
          <p:nvPr/>
        </p:nvSpPr>
        <p:spPr>
          <a:xfrm>
            <a:off x="3337559" y="4354829"/>
            <a:ext cx="420054" cy="334329"/>
          </a:xfrm>
          <a:custGeom>
            <a:avLst/>
            <a:gdLst/>
            <a:ahLst/>
            <a:cxnLst/>
            <a:rect l="0" t="0" r="0" b="0"/>
            <a:pathLst>
              <a:path w="420054" h="334329">
                <a:moveTo>
                  <a:pt x="420053" y="0"/>
                </a:moveTo>
                <a:lnTo>
                  <a:pt x="401850" y="9102"/>
                </a:lnTo>
                <a:lnTo>
                  <a:pt x="390373" y="16111"/>
                </a:lnTo>
                <a:lnTo>
                  <a:pt x="380191" y="24306"/>
                </a:lnTo>
                <a:lnTo>
                  <a:pt x="373476" y="30492"/>
                </a:lnTo>
                <a:lnTo>
                  <a:pt x="352913" y="50310"/>
                </a:lnTo>
                <a:lnTo>
                  <a:pt x="319796" y="83175"/>
                </a:lnTo>
                <a:lnTo>
                  <a:pt x="309399" y="92597"/>
                </a:lnTo>
                <a:lnTo>
                  <a:pt x="298659" y="101737"/>
                </a:lnTo>
                <a:lnTo>
                  <a:pt x="276565" y="119512"/>
                </a:lnTo>
                <a:lnTo>
                  <a:pt x="254046" y="136937"/>
                </a:lnTo>
                <a:lnTo>
                  <a:pt x="243659" y="146536"/>
                </a:lnTo>
                <a:lnTo>
                  <a:pt x="233877" y="156746"/>
                </a:lnTo>
                <a:lnTo>
                  <a:pt x="224498" y="167363"/>
                </a:lnTo>
                <a:lnTo>
                  <a:pt x="210626" y="180155"/>
                </a:lnTo>
                <a:lnTo>
                  <a:pt x="193757" y="194399"/>
                </a:lnTo>
                <a:lnTo>
                  <a:pt x="174892" y="209609"/>
                </a:lnTo>
                <a:lnTo>
                  <a:pt x="159457" y="222607"/>
                </a:lnTo>
                <a:lnTo>
                  <a:pt x="146310" y="234130"/>
                </a:lnTo>
                <a:lnTo>
                  <a:pt x="134687" y="244670"/>
                </a:lnTo>
                <a:lnTo>
                  <a:pt x="124082" y="253600"/>
                </a:lnTo>
                <a:lnTo>
                  <a:pt x="114154" y="261460"/>
                </a:lnTo>
                <a:lnTo>
                  <a:pt x="104678" y="268604"/>
                </a:lnTo>
                <a:lnTo>
                  <a:pt x="93598" y="276225"/>
                </a:lnTo>
                <a:lnTo>
                  <a:pt x="36832" y="312883"/>
                </a:lnTo>
                <a:lnTo>
                  <a:pt x="29318" y="317174"/>
                </a:lnTo>
                <a:lnTo>
                  <a:pt x="18428" y="321942"/>
                </a:lnTo>
                <a:lnTo>
                  <a:pt x="10413" y="326601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58"/>
          <p:cNvSpPr/>
          <p:nvPr/>
        </p:nvSpPr>
        <p:spPr>
          <a:xfrm>
            <a:off x="4850651" y="4243387"/>
            <a:ext cx="604317" cy="437199"/>
          </a:xfrm>
          <a:custGeom>
            <a:avLst/>
            <a:gdLst/>
            <a:ahLst/>
            <a:cxnLst/>
            <a:rect l="0" t="0" r="0" b="0"/>
            <a:pathLst>
              <a:path w="604317" h="437199">
                <a:moveTo>
                  <a:pt x="561453" y="0"/>
                </a:moveTo>
                <a:lnTo>
                  <a:pt x="542141" y="0"/>
                </a:lnTo>
                <a:lnTo>
                  <a:pt x="533503" y="2540"/>
                </a:lnTo>
                <a:lnTo>
                  <a:pt x="498782" y="16482"/>
                </a:lnTo>
                <a:lnTo>
                  <a:pt x="485382" y="22418"/>
                </a:lnTo>
                <a:lnTo>
                  <a:pt x="455254" y="36634"/>
                </a:lnTo>
                <a:lnTo>
                  <a:pt x="442077" y="42520"/>
                </a:lnTo>
                <a:lnTo>
                  <a:pt x="430434" y="47397"/>
                </a:lnTo>
                <a:lnTo>
                  <a:pt x="419815" y="51600"/>
                </a:lnTo>
                <a:lnTo>
                  <a:pt x="408926" y="56308"/>
                </a:lnTo>
                <a:lnTo>
                  <a:pt x="386666" y="66618"/>
                </a:lnTo>
                <a:lnTo>
                  <a:pt x="373491" y="73940"/>
                </a:lnTo>
                <a:lnTo>
                  <a:pt x="358993" y="82631"/>
                </a:lnTo>
                <a:lnTo>
                  <a:pt x="343612" y="92235"/>
                </a:lnTo>
                <a:lnTo>
                  <a:pt x="329548" y="99590"/>
                </a:lnTo>
                <a:lnTo>
                  <a:pt x="316362" y="105446"/>
                </a:lnTo>
                <a:lnTo>
                  <a:pt x="303762" y="110302"/>
                </a:lnTo>
                <a:lnTo>
                  <a:pt x="292504" y="115445"/>
                </a:lnTo>
                <a:lnTo>
                  <a:pt x="282141" y="120778"/>
                </a:lnTo>
                <a:lnTo>
                  <a:pt x="272375" y="126239"/>
                </a:lnTo>
                <a:lnTo>
                  <a:pt x="251364" y="137386"/>
                </a:lnTo>
                <a:lnTo>
                  <a:pt x="240427" y="143026"/>
                </a:lnTo>
                <a:lnTo>
                  <a:pt x="226469" y="149643"/>
                </a:lnTo>
                <a:lnTo>
                  <a:pt x="193179" y="164616"/>
                </a:lnTo>
                <a:lnTo>
                  <a:pt x="173062" y="175466"/>
                </a:lnTo>
                <a:lnTo>
                  <a:pt x="151078" y="188415"/>
                </a:lnTo>
                <a:lnTo>
                  <a:pt x="110460" y="213280"/>
                </a:lnTo>
                <a:lnTo>
                  <a:pt x="86057" y="227506"/>
                </a:lnTo>
                <a:lnTo>
                  <a:pt x="73072" y="233586"/>
                </a:lnTo>
                <a:lnTo>
                  <a:pt x="58701" y="239544"/>
                </a:lnTo>
                <a:lnTo>
                  <a:pt x="43405" y="245421"/>
                </a:lnTo>
                <a:lnTo>
                  <a:pt x="31303" y="250292"/>
                </a:lnTo>
                <a:lnTo>
                  <a:pt x="12776" y="258244"/>
                </a:lnTo>
                <a:lnTo>
                  <a:pt x="7074" y="261697"/>
                </a:lnTo>
                <a:lnTo>
                  <a:pt x="3272" y="264952"/>
                </a:lnTo>
                <a:lnTo>
                  <a:pt x="738" y="268075"/>
                </a:lnTo>
                <a:lnTo>
                  <a:pt x="0" y="271109"/>
                </a:lnTo>
                <a:lnTo>
                  <a:pt x="461" y="274085"/>
                </a:lnTo>
                <a:lnTo>
                  <a:pt x="1721" y="277020"/>
                </a:lnTo>
                <a:lnTo>
                  <a:pt x="3514" y="278978"/>
                </a:lnTo>
                <a:lnTo>
                  <a:pt x="5661" y="280283"/>
                </a:lnTo>
                <a:lnTo>
                  <a:pt x="8045" y="281153"/>
                </a:lnTo>
                <a:lnTo>
                  <a:pt x="43714" y="287199"/>
                </a:lnTo>
                <a:lnTo>
                  <a:pt x="70562" y="291479"/>
                </a:lnTo>
                <a:lnTo>
                  <a:pt x="91317" y="295284"/>
                </a:lnTo>
                <a:lnTo>
                  <a:pt x="108012" y="298774"/>
                </a:lnTo>
                <a:lnTo>
                  <a:pt x="121999" y="302052"/>
                </a:lnTo>
                <a:lnTo>
                  <a:pt x="165480" y="310776"/>
                </a:lnTo>
                <a:lnTo>
                  <a:pt x="191744" y="315769"/>
                </a:lnTo>
                <a:lnTo>
                  <a:pt x="241246" y="326397"/>
                </a:lnTo>
                <a:lnTo>
                  <a:pt x="265114" y="331898"/>
                </a:lnTo>
                <a:lnTo>
                  <a:pt x="287694" y="336518"/>
                </a:lnTo>
                <a:lnTo>
                  <a:pt x="330562" y="344191"/>
                </a:lnTo>
                <a:lnTo>
                  <a:pt x="354186" y="349476"/>
                </a:lnTo>
                <a:lnTo>
                  <a:pt x="379461" y="355857"/>
                </a:lnTo>
                <a:lnTo>
                  <a:pt x="405835" y="362968"/>
                </a:lnTo>
                <a:lnTo>
                  <a:pt x="432943" y="371518"/>
                </a:lnTo>
                <a:lnTo>
                  <a:pt x="460540" y="381029"/>
                </a:lnTo>
                <a:lnTo>
                  <a:pt x="488463" y="391180"/>
                </a:lnTo>
                <a:lnTo>
                  <a:pt x="512793" y="400804"/>
                </a:lnTo>
                <a:lnTo>
                  <a:pt x="534728" y="410078"/>
                </a:lnTo>
                <a:lnTo>
                  <a:pt x="555067" y="419117"/>
                </a:lnTo>
                <a:lnTo>
                  <a:pt x="569578" y="425144"/>
                </a:lnTo>
                <a:lnTo>
                  <a:pt x="580205" y="429162"/>
                </a:lnTo>
                <a:lnTo>
                  <a:pt x="604316" y="437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59"/>
          <p:cNvSpPr/>
          <p:nvPr/>
        </p:nvSpPr>
        <p:spPr>
          <a:xfrm>
            <a:off x="5497829" y="4153060"/>
            <a:ext cx="479363" cy="484511"/>
          </a:xfrm>
          <a:custGeom>
            <a:avLst/>
            <a:gdLst/>
            <a:ahLst/>
            <a:cxnLst/>
            <a:rect l="0" t="0" r="0" b="0"/>
            <a:pathLst>
              <a:path w="479363" h="484511">
                <a:moveTo>
                  <a:pt x="171450" y="73182"/>
                </a:moveTo>
                <a:lnTo>
                  <a:pt x="176001" y="64080"/>
                </a:lnTo>
                <a:lnTo>
                  <a:pt x="185856" y="54532"/>
                </a:lnTo>
                <a:lnTo>
                  <a:pt x="198808" y="44891"/>
                </a:lnTo>
                <a:lnTo>
                  <a:pt x="210915" y="37431"/>
                </a:lnTo>
                <a:lnTo>
                  <a:pt x="218715" y="34108"/>
                </a:lnTo>
                <a:lnTo>
                  <a:pt x="227725" y="30940"/>
                </a:lnTo>
                <a:lnTo>
                  <a:pt x="237542" y="27876"/>
                </a:lnTo>
                <a:lnTo>
                  <a:pt x="258610" y="21931"/>
                </a:lnTo>
                <a:lnTo>
                  <a:pt x="269561" y="19012"/>
                </a:lnTo>
                <a:lnTo>
                  <a:pt x="281625" y="16114"/>
                </a:lnTo>
                <a:lnTo>
                  <a:pt x="307730" y="10353"/>
                </a:lnTo>
                <a:lnTo>
                  <a:pt x="320406" y="8436"/>
                </a:lnTo>
                <a:lnTo>
                  <a:pt x="332667" y="7158"/>
                </a:lnTo>
                <a:lnTo>
                  <a:pt x="344651" y="6306"/>
                </a:lnTo>
                <a:lnTo>
                  <a:pt x="356450" y="4786"/>
                </a:lnTo>
                <a:lnTo>
                  <a:pt x="368126" y="2820"/>
                </a:lnTo>
                <a:lnTo>
                  <a:pt x="379720" y="556"/>
                </a:lnTo>
                <a:lnTo>
                  <a:pt x="390307" y="0"/>
                </a:lnTo>
                <a:lnTo>
                  <a:pt x="400222" y="581"/>
                </a:lnTo>
                <a:lnTo>
                  <a:pt x="409690" y="1922"/>
                </a:lnTo>
                <a:lnTo>
                  <a:pt x="418859" y="2815"/>
                </a:lnTo>
                <a:lnTo>
                  <a:pt x="427830" y="3411"/>
                </a:lnTo>
                <a:lnTo>
                  <a:pt x="436668" y="3808"/>
                </a:lnTo>
                <a:lnTo>
                  <a:pt x="444464" y="5977"/>
                </a:lnTo>
                <a:lnTo>
                  <a:pt x="458207" y="13469"/>
                </a:lnTo>
                <a:lnTo>
                  <a:pt x="472104" y="23845"/>
                </a:lnTo>
                <a:lnTo>
                  <a:pt x="474756" y="27908"/>
                </a:lnTo>
                <a:lnTo>
                  <a:pt x="477703" y="37503"/>
                </a:lnTo>
                <a:lnTo>
                  <a:pt x="479362" y="49064"/>
                </a:lnTo>
                <a:lnTo>
                  <a:pt x="477210" y="60558"/>
                </a:lnTo>
                <a:lnTo>
                  <a:pt x="475303" y="67623"/>
                </a:lnTo>
                <a:lnTo>
                  <a:pt x="471174" y="75191"/>
                </a:lnTo>
                <a:lnTo>
                  <a:pt x="465563" y="83094"/>
                </a:lnTo>
                <a:lnTo>
                  <a:pt x="458966" y="91220"/>
                </a:lnTo>
                <a:lnTo>
                  <a:pt x="452662" y="99495"/>
                </a:lnTo>
                <a:lnTo>
                  <a:pt x="440579" y="116309"/>
                </a:lnTo>
                <a:lnTo>
                  <a:pt x="433737" y="124794"/>
                </a:lnTo>
                <a:lnTo>
                  <a:pt x="426318" y="133307"/>
                </a:lnTo>
                <a:lnTo>
                  <a:pt x="418515" y="141841"/>
                </a:lnTo>
                <a:lnTo>
                  <a:pt x="409503" y="150387"/>
                </a:lnTo>
                <a:lnTo>
                  <a:pt x="399685" y="158942"/>
                </a:lnTo>
                <a:lnTo>
                  <a:pt x="389329" y="167503"/>
                </a:lnTo>
                <a:lnTo>
                  <a:pt x="378615" y="175115"/>
                </a:lnTo>
                <a:lnTo>
                  <a:pt x="367663" y="182095"/>
                </a:lnTo>
                <a:lnTo>
                  <a:pt x="356552" y="188653"/>
                </a:lnTo>
                <a:lnTo>
                  <a:pt x="345334" y="195883"/>
                </a:lnTo>
                <a:lnTo>
                  <a:pt x="334045" y="203560"/>
                </a:lnTo>
                <a:lnTo>
                  <a:pt x="322709" y="211536"/>
                </a:lnTo>
                <a:lnTo>
                  <a:pt x="312295" y="219711"/>
                </a:lnTo>
                <a:lnTo>
                  <a:pt x="302494" y="228017"/>
                </a:lnTo>
                <a:lnTo>
                  <a:pt x="293103" y="236413"/>
                </a:lnTo>
                <a:lnTo>
                  <a:pt x="280175" y="245820"/>
                </a:lnTo>
                <a:lnTo>
                  <a:pt x="264889" y="255902"/>
                </a:lnTo>
                <a:lnTo>
                  <a:pt x="248030" y="266433"/>
                </a:lnTo>
                <a:lnTo>
                  <a:pt x="232981" y="275358"/>
                </a:lnTo>
                <a:lnTo>
                  <a:pt x="219139" y="283214"/>
                </a:lnTo>
                <a:lnTo>
                  <a:pt x="206100" y="290356"/>
                </a:lnTo>
                <a:lnTo>
                  <a:pt x="196455" y="295117"/>
                </a:lnTo>
                <a:lnTo>
                  <a:pt x="183199" y="300407"/>
                </a:lnTo>
                <a:lnTo>
                  <a:pt x="180235" y="300866"/>
                </a:lnTo>
                <a:lnTo>
                  <a:pt x="179212" y="300219"/>
                </a:lnTo>
                <a:lnTo>
                  <a:pt x="179482" y="298835"/>
                </a:lnTo>
                <a:lnTo>
                  <a:pt x="182323" y="294757"/>
                </a:lnTo>
                <a:lnTo>
                  <a:pt x="184414" y="292336"/>
                </a:lnTo>
                <a:lnTo>
                  <a:pt x="187713" y="290723"/>
                </a:lnTo>
                <a:lnTo>
                  <a:pt x="201458" y="287499"/>
                </a:lnTo>
                <a:lnTo>
                  <a:pt x="233340" y="275689"/>
                </a:lnTo>
                <a:lnTo>
                  <a:pt x="241285" y="273909"/>
                </a:lnTo>
                <a:lnTo>
                  <a:pt x="249439" y="272722"/>
                </a:lnTo>
                <a:lnTo>
                  <a:pt x="257733" y="271931"/>
                </a:lnTo>
                <a:lnTo>
                  <a:pt x="267072" y="271404"/>
                </a:lnTo>
                <a:lnTo>
                  <a:pt x="287609" y="270818"/>
                </a:lnTo>
                <a:lnTo>
                  <a:pt x="300325" y="271615"/>
                </a:lnTo>
                <a:lnTo>
                  <a:pt x="314516" y="273098"/>
                </a:lnTo>
                <a:lnTo>
                  <a:pt x="329693" y="275039"/>
                </a:lnTo>
                <a:lnTo>
                  <a:pt x="342668" y="277286"/>
                </a:lnTo>
                <a:lnTo>
                  <a:pt x="354175" y="279736"/>
                </a:lnTo>
                <a:lnTo>
                  <a:pt x="364705" y="282323"/>
                </a:lnTo>
                <a:lnTo>
                  <a:pt x="373630" y="284999"/>
                </a:lnTo>
                <a:lnTo>
                  <a:pt x="381484" y="287736"/>
                </a:lnTo>
                <a:lnTo>
                  <a:pt x="395291" y="294269"/>
                </a:lnTo>
                <a:lnTo>
                  <a:pt x="407777" y="303523"/>
                </a:lnTo>
                <a:lnTo>
                  <a:pt x="417138" y="313986"/>
                </a:lnTo>
                <a:lnTo>
                  <a:pt x="424472" y="324986"/>
                </a:lnTo>
                <a:lnTo>
                  <a:pt x="430907" y="336225"/>
                </a:lnTo>
                <a:lnTo>
                  <a:pt x="434403" y="345030"/>
                </a:lnTo>
                <a:lnTo>
                  <a:pt x="435334" y="348712"/>
                </a:lnTo>
                <a:lnTo>
                  <a:pt x="435003" y="353071"/>
                </a:lnTo>
                <a:lnTo>
                  <a:pt x="432095" y="362995"/>
                </a:lnTo>
                <a:lnTo>
                  <a:pt x="425087" y="376295"/>
                </a:lnTo>
                <a:lnTo>
                  <a:pt x="415624" y="390779"/>
                </a:lnTo>
                <a:lnTo>
                  <a:pt x="405067" y="403566"/>
                </a:lnTo>
                <a:lnTo>
                  <a:pt x="397679" y="408691"/>
                </a:lnTo>
                <a:lnTo>
                  <a:pt x="388945" y="413059"/>
                </a:lnTo>
                <a:lnTo>
                  <a:pt x="379312" y="416925"/>
                </a:lnTo>
                <a:lnTo>
                  <a:pt x="370032" y="421406"/>
                </a:lnTo>
                <a:lnTo>
                  <a:pt x="360988" y="426299"/>
                </a:lnTo>
                <a:lnTo>
                  <a:pt x="352101" y="431466"/>
                </a:lnTo>
                <a:lnTo>
                  <a:pt x="342367" y="436816"/>
                </a:lnTo>
                <a:lnTo>
                  <a:pt x="321391" y="447840"/>
                </a:lnTo>
                <a:lnTo>
                  <a:pt x="309511" y="452494"/>
                </a:lnTo>
                <a:lnTo>
                  <a:pt x="296828" y="456549"/>
                </a:lnTo>
                <a:lnTo>
                  <a:pt x="258764" y="466807"/>
                </a:lnTo>
                <a:lnTo>
                  <a:pt x="211769" y="478807"/>
                </a:lnTo>
                <a:lnTo>
                  <a:pt x="200235" y="480759"/>
                </a:lnTo>
                <a:lnTo>
                  <a:pt x="188735" y="482060"/>
                </a:lnTo>
                <a:lnTo>
                  <a:pt x="177259" y="482927"/>
                </a:lnTo>
                <a:lnTo>
                  <a:pt x="166750" y="483506"/>
                </a:lnTo>
                <a:lnTo>
                  <a:pt x="147454" y="484148"/>
                </a:lnTo>
                <a:lnTo>
                  <a:pt x="120526" y="484510"/>
                </a:lnTo>
                <a:lnTo>
                  <a:pt x="105637" y="482054"/>
                </a:lnTo>
                <a:lnTo>
                  <a:pt x="91718" y="478741"/>
                </a:lnTo>
                <a:lnTo>
                  <a:pt x="84005" y="477857"/>
                </a:lnTo>
                <a:lnTo>
                  <a:pt x="69721" y="475923"/>
                </a:lnTo>
                <a:lnTo>
                  <a:pt x="55372" y="469479"/>
                </a:lnTo>
                <a:lnTo>
                  <a:pt x="44930" y="464262"/>
                </a:lnTo>
                <a:lnTo>
                  <a:pt x="33939" y="461307"/>
                </a:lnTo>
                <a:lnTo>
                  <a:pt x="28341" y="460520"/>
                </a:lnTo>
                <a:lnTo>
                  <a:pt x="19582" y="457105"/>
                </a:lnTo>
                <a:lnTo>
                  <a:pt x="15912" y="454860"/>
                </a:lnTo>
                <a:lnTo>
                  <a:pt x="13465" y="452412"/>
                </a:lnTo>
                <a:lnTo>
                  <a:pt x="11835" y="449827"/>
                </a:lnTo>
                <a:lnTo>
                  <a:pt x="10747" y="447151"/>
                </a:lnTo>
                <a:lnTo>
                  <a:pt x="9070" y="445367"/>
                </a:lnTo>
                <a:lnTo>
                  <a:pt x="7000" y="444178"/>
                </a:lnTo>
                <a:lnTo>
                  <a:pt x="0" y="4418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109</TotalTime>
  <Words>139</Words>
  <Application>Microsoft Office PowerPoint</Application>
  <PresentationFormat>On-screen Show (4:3)</PresentationFormat>
  <Paragraphs>38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Origin</vt:lpstr>
      <vt:lpstr>Solving linear inequalities</vt:lpstr>
      <vt:lpstr>Objectives</vt:lpstr>
      <vt:lpstr>Reading the inequality symbol</vt:lpstr>
      <vt:lpstr>Graphing inequalities</vt:lpstr>
      <vt:lpstr>Try it</vt:lpstr>
      <vt:lpstr>Try it</vt:lpstr>
      <vt:lpstr>Try it</vt:lpstr>
      <vt:lpstr>Try it</vt:lpstr>
      <vt:lpstr>Slide 9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2.5: Solving linear inequalities</dc:title>
  <dc:creator>Ameena</dc:creator>
  <cp:lastModifiedBy>Ameena</cp:lastModifiedBy>
  <cp:revision>18</cp:revision>
  <dcterms:created xsi:type="dcterms:W3CDTF">2009-05-27T16:05:54Z</dcterms:created>
  <dcterms:modified xsi:type="dcterms:W3CDTF">2009-09-17T18:14:45Z</dcterms:modified>
</cp:coreProperties>
</file>